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71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3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864D-198D-499B-97D4-505D3C9575FE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4468483"/>
          </a:xfrm>
        </p:spPr>
        <p:txBody>
          <a:bodyPr anchor="ctr">
            <a:normAutofit fontScale="90000"/>
          </a:bodyPr>
          <a:lstStyle/>
          <a:p>
            <a:r>
              <a:rPr lang="fr-FR" sz="11500" dirty="0">
                <a:latin typeface="AR ESSENCE" panose="02000000000000000000" pitchFamily="2" charset="0"/>
              </a:rPr>
              <a:t>ANKOHONAN</a:t>
            </a:r>
            <a:r>
              <a:rPr lang="fr-FR" sz="11500" dirty="0" smtClean="0">
                <a:latin typeface="AR ESSENCE" panose="02000000000000000000" pitchFamily="2" charset="0"/>
              </a:rPr>
              <a:t>’</a:t>
            </a:r>
            <a:br>
              <a:rPr lang="fr-FR" sz="11500" dirty="0" smtClean="0">
                <a:latin typeface="AR ESSENCE" panose="02000000000000000000" pitchFamily="2" charset="0"/>
              </a:rPr>
            </a:br>
            <a:r>
              <a:rPr lang="fr-FR" sz="11500" dirty="0" smtClean="0">
                <a:latin typeface="AR ESSENCE" panose="02000000000000000000" pitchFamily="2" charset="0"/>
              </a:rPr>
              <a:t>ANDRIAMANITRA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(</a:t>
            </a:r>
            <a:r>
              <a:rPr lang="fr-FR" sz="8000" dirty="0" err="1">
                <a:latin typeface="Helvetica Inserat LT Std" panose="020B0806030702050204" pitchFamily="34" charset="0"/>
              </a:rPr>
              <a:t>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Faneva</a:t>
            </a:r>
            <a:r>
              <a:rPr lang="fr-FR" sz="8000" dirty="0" smtClean="0">
                <a:latin typeface="Helvetica Inserat LT Std" panose="020B0806030702050204" pitchFamily="34" charset="0"/>
              </a:rPr>
              <a:t>)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1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3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o,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hamasino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mendrika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9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asa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mino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Hiderana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an’Andriamanitra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70C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ianareo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tompon-tany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fanjakana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3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latin typeface="Helvetica Inserat LT Std" panose="020B0806030702050204" pitchFamily="34" charset="0"/>
              </a:rPr>
              <a:t>Amin’ny olona masina</a:t>
            </a:r>
            <a:br>
              <a:rPr lang="fi-FI" sz="8000" dirty="0">
                <a:latin typeface="Helvetica Inserat LT Std" panose="020B0806030702050204" pitchFamily="34" charset="0"/>
              </a:rPr>
            </a:br>
            <a:r>
              <a:rPr lang="fi-FI" sz="8000" dirty="0">
                <a:latin typeface="Helvetica Inserat LT Std" panose="020B0806030702050204" pitchFamily="34" charset="0"/>
              </a:rPr>
              <a:t>Sady </a:t>
            </a:r>
            <a:r>
              <a:rPr lang="fi-FI" sz="8000" dirty="0" smtClean="0">
                <a:latin typeface="Helvetica Inserat LT Std" panose="020B0806030702050204" pitchFamily="34" charset="0"/>
              </a:rPr>
              <a:t>ankohon’</a:t>
            </a:r>
            <a:br>
              <a:rPr lang="fi-FI" sz="8000" dirty="0" smtClean="0">
                <a:latin typeface="Helvetica Inserat LT Std" panose="020B0806030702050204" pitchFamily="34" charset="0"/>
              </a:rPr>
            </a:br>
            <a:r>
              <a:rPr lang="fi-FI" sz="8000" dirty="0" smtClean="0">
                <a:latin typeface="Helvetica Inserat LT Std" panose="020B0806030702050204" pitchFamily="34" charset="0"/>
              </a:rPr>
              <a:t>Andriamanitra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asandratray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fisaorana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latin typeface="Helvetica Inserat LT Std" panose="020B0806030702050204" pitchFamily="34" charset="0"/>
              </a:rPr>
              <a:t>-po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Nahatratra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fahasoavanao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Tistoha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70C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ianareo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tompon-tany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fanjakana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latin typeface="Helvetica Inserat LT Std" panose="020B0806030702050204" pitchFamily="34" charset="0"/>
              </a:rPr>
              <a:t>Amin’ny olona masina</a:t>
            </a:r>
            <a:br>
              <a:rPr lang="fi-FI" sz="8000" dirty="0">
                <a:latin typeface="Helvetica Inserat LT Std" panose="020B0806030702050204" pitchFamily="34" charset="0"/>
              </a:rPr>
            </a:br>
            <a:r>
              <a:rPr lang="fi-FI" sz="8000" dirty="0">
                <a:latin typeface="Helvetica Inserat LT Std" panose="020B0806030702050204" pitchFamily="34" charset="0"/>
              </a:rPr>
              <a:t>Sady </a:t>
            </a:r>
            <a:r>
              <a:rPr lang="fi-FI" sz="8000" dirty="0" smtClean="0">
                <a:latin typeface="Helvetica Inserat LT Std" panose="020B0806030702050204" pitchFamily="34" charset="0"/>
              </a:rPr>
              <a:t>ankohon’</a:t>
            </a:r>
            <a:br>
              <a:rPr lang="fi-FI" sz="8000" dirty="0" smtClean="0">
                <a:latin typeface="Helvetica Inserat LT Std" panose="020B0806030702050204" pitchFamily="34" charset="0"/>
              </a:rPr>
            </a:br>
            <a:r>
              <a:rPr lang="fi-FI" sz="8000" dirty="0" smtClean="0">
                <a:latin typeface="Helvetica Inserat LT Std" panose="020B0806030702050204" pitchFamily="34" charset="0"/>
              </a:rPr>
              <a:t>Andriamanitra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2.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fahasoavanao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nahatoy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vitanao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fampihavanana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amin-dRay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70C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mpivahiny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ianareo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tompon-tany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fanjakana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latin typeface="Helvetica Inserat LT Std" panose="020B0806030702050204" pitchFamily="34" charset="0"/>
              </a:rPr>
              <a:t>Amin’ny olona masina</a:t>
            </a:r>
            <a:br>
              <a:rPr lang="fi-FI" sz="8000" dirty="0">
                <a:latin typeface="Helvetica Inserat LT Std" panose="020B0806030702050204" pitchFamily="34" charset="0"/>
              </a:rPr>
            </a:br>
            <a:r>
              <a:rPr lang="fi-FI" sz="8000" dirty="0">
                <a:latin typeface="Helvetica Inserat LT Std" panose="020B0806030702050204" pitchFamily="34" charset="0"/>
              </a:rPr>
              <a:t>Sady </a:t>
            </a:r>
            <a:r>
              <a:rPr lang="fi-FI" sz="8000" dirty="0" smtClean="0">
                <a:latin typeface="Helvetica Inserat LT Std" panose="020B0806030702050204" pitchFamily="34" charset="0"/>
              </a:rPr>
              <a:t>ankohon’</a:t>
            </a:r>
            <a:br>
              <a:rPr lang="fi-FI" sz="8000" dirty="0" smtClean="0">
                <a:latin typeface="Helvetica Inserat LT Std" panose="020B0806030702050204" pitchFamily="34" charset="0"/>
              </a:rPr>
            </a:br>
            <a:r>
              <a:rPr lang="fi-FI" sz="8000" dirty="0" smtClean="0">
                <a:latin typeface="Helvetica Inserat LT Std" panose="020B0806030702050204" pitchFamily="34" charset="0"/>
              </a:rPr>
              <a:t>Andriamanitra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557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 ESSENCE</vt:lpstr>
      <vt:lpstr>Arial</vt:lpstr>
      <vt:lpstr>Calibri</vt:lpstr>
      <vt:lpstr>Calibri Light</vt:lpstr>
      <vt:lpstr>Helvetica Inserat LT Std</vt:lpstr>
      <vt:lpstr>Thème Office</vt:lpstr>
      <vt:lpstr>ANKOHONAN’ ANDRIAMANITRA  (Hira Faneva)</vt:lpstr>
      <vt:lpstr>Fiderana no asandratray Sy fisaorana avy ao am-po</vt:lpstr>
      <vt:lpstr>Nahatratra ity andro iray Noho ny fahasoavanao, Tistoha</vt:lpstr>
      <vt:lpstr>Isan’andininy Dia tsy vahiny sy mpivahiny intsony ianareo Fa tompon-tany mpiray fanjakana</vt:lpstr>
      <vt:lpstr>Amin’ny olona masina Sady ankohon’ Andriamanitra</vt:lpstr>
      <vt:lpstr>2. Ny fahasoavanao ry Jesoa No efa nahatoy izao anay</vt:lpstr>
      <vt:lpstr>Ny avotra efa vitanao tokoa No fampihavanana amin-dRay</vt:lpstr>
      <vt:lpstr>Isan’andininy Dia tsy vahiny sy mpivahiny intsony ianareo Fa tompon-tany mpiray fanjakana</vt:lpstr>
      <vt:lpstr>Amin’ny olona masina Sady ankohon’ Andriamanitra</vt:lpstr>
      <vt:lpstr>3 Ry Fanahy o, mba hamasino Mba ho mendrika ny lanitra,</vt:lpstr>
      <vt:lpstr>Ka ny asa izay ataon’ny mino Hiderana an’Andriamanitra</vt:lpstr>
      <vt:lpstr>Isan’andininy Dia tsy vahiny sy mpivahiny intsony ianareo Fa tompon-tany mpiray fanjakana</vt:lpstr>
      <vt:lpstr>Amin’ny olona masina Sady ankohon’ Andriamanitra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tsiory</cp:lastModifiedBy>
  <cp:revision>10</cp:revision>
  <dcterms:created xsi:type="dcterms:W3CDTF">2023-07-22T12:08:18Z</dcterms:created>
  <dcterms:modified xsi:type="dcterms:W3CDTF">2023-11-02T17:51:36Z</dcterms:modified>
</cp:coreProperties>
</file>