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1185" r:id="rId2"/>
    <p:sldId id="1242" r:id="rId3"/>
    <p:sldId id="1244" r:id="rId4"/>
    <p:sldId id="1257" r:id="rId5"/>
    <p:sldId id="1261" r:id="rId6"/>
    <p:sldId id="1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6348" autoAdjust="0"/>
  </p:normalViewPr>
  <p:slideViewPr>
    <p:cSldViewPr snapToGrid="0">
      <p:cViewPr varScale="1">
        <p:scale>
          <a:sx n="62" d="100"/>
          <a:sy n="62" d="100"/>
        </p:scale>
        <p:origin x="33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4F5C-9B36-42AE-A85A-C3FFC097BB74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D1C-DB3D-4395-AF1A-F275CA2A608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89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7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40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3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93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15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99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48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9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4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4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/>
              <a:pPr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7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2766219"/>
            <a:ext cx="9262110" cy="1325563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fr-FR" sz="8800" dirty="0" smtClean="0">
                <a:latin typeface="LaserMetal" panose="02000500000000000000" pitchFamily="2" charset="0"/>
              </a:rPr>
              <a:t/>
            </a:r>
            <a:br>
              <a:rPr lang="fr-FR" sz="8800" dirty="0" smtClean="0">
                <a:latin typeface="LaserMetal" panose="02000500000000000000" pitchFamily="2" charset="0"/>
              </a:rPr>
            </a:br>
            <a:r>
              <a:rPr lang="en-US" sz="20000" dirty="0" smtClean="0">
                <a:latin typeface="LE SILENCE DES CAFARDS" panose="02000000000000000000" pitchFamily="2" charset="0"/>
              </a:rPr>
              <a:t>FA NANTSOINAO</a:t>
            </a:r>
            <a:r>
              <a:rPr lang="fr-FR" sz="8800" dirty="0"/>
              <a:t/>
            </a:r>
            <a:br>
              <a:rPr lang="fr-FR" sz="8800" dirty="0"/>
            </a:br>
            <a:endParaRPr lang="fr-FR" sz="8800" dirty="0">
              <a:latin typeface="LaserMeta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6000" dirty="0" smtClean="0">
                <a:solidFill>
                  <a:srgbClr val="C00000"/>
                </a:solidFill>
              </a:rPr>
              <a:t>1.</a:t>
            </a:r>
            <a:r>
              <a:rPr lang="fr-FR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/>
              <a:t>Fa </a:t>
            </a:r>
            <a:r>
              <a:rPr lang="en-US" dirty="0" err="1"/>
              <a:t>nantsoin’isik’izao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Hankalaza</a:t>
            </a:r>
            <a:r>
              <a:rPr lang="en-US" dirty="0"/>
              <a:t> </a:t>
            </a:r>
            <a:r>
              <a:rPr lang="en-US" dirty="0" err="1"/>
              <a:t>Azy</a:t>
            </a:r>
            <a:r>
              <a:rPr lang="en-US" dirty="0"/>
              <a:t> Ray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Nefa</a:t>
            </a:r>
            <a:r>
              <a:rPr lang="en-US" dirty="0"/>
              <a:t> </a:t>
            </a:r>
            <a:r>
              <a:rPr lang="en-US" dirty="0" err="1"/>
              <a:t>misy</a:t>
            </a:r>
            <a:r>
              <a:rPr lang="en-US" dirty="0"/>
              <a:t> </a:t>
            </a:r>
            <a:r>
              <a:rPr lang="en-US" dirty="0" err="1"/>
              <a:t>tiany</a:t>
            </a:r>
            <a:r>
              <a:rPr lang="en-US" dirty="0"/>
              <a:t> </a:t>
            </a:r>
            <a:r>
              <a:rPr lang="en-US" dirty="0" err="1"/>
              <a:t>hatao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Inona’zay</a:t>
            </a:r>
            <a:r>
              <a:rPr lang="en-US" dirty="0"/>
              <a:t> </a:t>
            </a:r>
            <a:r>
              <a:rPr lang="en-US" dirty="0" err="1"/>
              <a:t>antso</a:t>
            </a:r>
            <a:r>
              <a:rPr lang="en-US" dirty="0"/>
              <a:t> </a:t>
            </a:r>
            <a:r>
              <a:rPr lang="en-US" dirty="0" err="1"/>
              <a:t>izay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96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7500" b="1" dirty="0" err="1">
                <a:solidFill>
                  <a:srgbClr val="00B0F0"/>
                </a:solidFill>
              </a:rPr>
              <a:t>Isan’andininy</a:t>
            </a:r>
            <a:r>
              <a:rPr lang="en-US" sz="7500" b="1" dirty="0">
                <a:solidFill>
                  <a:srgbClr val="00B0F0"/>
                </a:solidFill>
              </a:rPr>
              <a:t>: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/>
              <a:t>Moa </a:t>
            </a:r>
            <a:r>
              <a:rPr lang="en-US" sz="7500" dirty="0" err="1"/>
              <a:t>tsy’zay</a:t>
            </a:r>
            <a:r>
              <a:rPr lang="en-US" sz="7500" dirty="0"/>
              <a:t> </a:t>
            </a:r>
            <a:r>
              <a:rPr lang="en-US" sz="7500" dirty="0" err="1"/>
              <a:t>ataonareo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Mihoatra</a:t>
            </a:r>
            <a:r>
              <a:rPr lang="en-US" sz="7500" dirty="0"/>
              <a:t> </a:t>
            </a: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err="1" smtClean="0"/>
              <a:t>noho</a:t>
            </a:r>
            <a:r>
              <a:rPr lang="en-US" sz="7500" dirty="0" smtClean="0"/>
              <a:t> </a:t>
            </a:r>
            <a:r>
              <a:rPr lang="en-US" sz="7500" dirty="0" err="1" smtClean="0"/>
              <a:t>ny</a:t>
            </a:r>
            <a:r>
              <a:rPr lang="en-US" sz="7500" dirty="0" smtClean="0"/>
              <a:t> </a:t>
            </a:r>
            <a:r>
              <a:rPr lang="en-US" sz="7500" dirty="0" err="1"/>
              <a:t>sasany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/>
              <a:t>Deny </a:t>
            </a:r>
            <a:r>
              <a:rPr lang="en-US" sz="7500" dirty="0" err="1"/>
              <a:t>Tompo</a:t>
            </a:r>
            <a:r>
              <a:rPr lang="en-US" sz="7500" dirty="0"/>
              <a:t> no </a:t>
            </a:r>
            <a:r>
              <a:rPr lang="en-US" sz="7500" dirty="0" err="1"/>
              <a:t>jereo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Manaraha</a:t>
            </a:r>
            <a:r>
              <a:rPr lang="en-US" sz="7500" dirty="0"/>
              <a:t> </a:t>
            </a:r>
            <a:r>
              <a:rPr lang="en-US" sz="7500" dirty="0" err="1"/>
              <a:t>ny</a:t>
            </a:r>
            <a:r>
              <a:rPr lang="en-US" sz="7500" dirty="0"/>
              <a:t> </a:t>
            </a:r>
            <a:r>
              <a:rPr lang="en-US" sz="7500" dirty="0" err="1"/>
              <a:t>asany</a:t>
            </a:r>
            <a:endParaRPr lang="fr-FR" sz="7500" dirty="0"/>
          </a:p>
        </p:txBody>
      </p:sp>
    </p:spTree>
    <p:extLst>
      <p:ext uri="{BB962C8B-B14F-4D97-AF65-F5344CB8AC3E}">
        <p14:creationId xmlns:p14="http://schemas.microsoft.com/office/powerpoint/2010/main" val="40430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7500" dirty="0">
                <a:solidFill>
                  <a:srgbClr val="C00000"/>
                </a:solidFill>
              </a:rPr>
              <a:t>2</a:t>
            </a:r>
            <a:r>
              <a:rPr lang="fr-FR" sz="7500" dirty="0" smtClean="0">
                <a:solidFill>
                  <a:srgbClr val="C00000"/>
                </a:solidFill>
              </a:rPr>
              <a:t>.</a:t>
            </a:r>
            <a:r>
              <a:rPr lang="fr-FR" sz="7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7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7500" dirty="0" err="1"/>
              <a:t>Mitsangana</a:t>
            </a:r>
            <a:r>
              <a:rPr lang="fr-FR" sz="7500" dirty="0"/>
              <a:t> </a:t>
            </a:r>
            <a:r>
              <a:rPr lang="fr-FR" sz="7500" dirty="0" err="1"/>
              <a:t>mihazava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fr-FR" sz="7500" dirty="0" err="1"/>
              <a:t>Nde</a:t>
            </a:r>
            <a:r>
              <a:rPr lang="fr-FR" sz="7500" dirty="0"/>
              <a:t> </a:t>
            </a:r>
            <a:r>
              <a:rPr lang="fr-FR" sz="7500" dirty="0" err="1"/>
              <a:t>vitao</a:t>
            </a:r>
            <a:r>
              <a:rPr lang="fr-FR" sz="7500" dirty="0"/>
              <a:t> </a:t>
            </a:r>
            <a:r>
              <a:rPr lang="fr-FR" sz="7500" dirty="0" err="1"/>
              <a:t>ny</a:t>
            </a:r>
            <a:r>
              <a:rPr lang="fr-FR" sz="7500" dirty="0"/>
              <a:t> </a:t>
            </a:r>
            <a:r>
              <a:rPr lang="fr-FR" sz="7500" dirty="0" err="1"/>
              <a:t>asanao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Mba</a:t>
            </a:r>
            <a:r>
              <a:rPr lang="en-US" sz="7500" dirty="0"/>
              <a:t> </a:t>
            </a:r>
            <a:r>
              <a:rPr lang="en-US" sz="7500" dirty="0" err="1"/>
              <a:t>hihoatra</a:t>
            </a:r>
            <a:r>
              <a:rPr lang="en-US" sz="7500" dirty="0"/>
              <a:t> </a:t>
            </a:r>
            <a:r>
              <a:rPr lang="en-US" sz="7500" dirty="0" err="1"/>
              <a:t>noho</a:t>
            </a:r>
            <a:r>
              <a:rPr lang="en-US" sz="7500" dirty="0"/>
              <a:t> </a:t>
            </a:r>
            <a:r>
              <a:rPr lang="en-US" sz="7500" dirty="0" err="1"/>
              <a:t>ny</a:t>
            </a:r>
            <a:r>
              <a:rPr lang="en-US" sz="7500" dirty="0"/>
              <a:t> </a:t>
            </a:r>
            <a:r>
              <a:rPr lang="en-US" sz="7500" dirty="0" err="1"/>
              <a:t>hafa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Ilay</a:t>
            </a:r>
            <a:r>
              <a:rPr lang="en-US" sz="7500" dirty="0"/>
              <a:t> </a:t>
            </a:r>
            <a:r>
              <a:rPr lang="en-US" sz="7500" dirty="0" err="1"/>
              <a:t>fanompoana’atao</a:t>
            </a:r>
            <a:endParaRPr lang="fr-FR" sz="7500" dirty="0"/>
          </a:p>
        </p:txBody>
      </p:sp>
    </p:spTree>
    <p:extLst>
      <p:ext uri="{BB962C8B-B14F-4D97-AF65-F5344CB8AC3E}">
        <p14:creationId xmlns:p14="http://schemas.microsoft.com/office/powerpoint/2010/main" val="3678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7500" b="1" dirty="0" err="1">
                <a:solidFill>
                  <a:srgbClr val="00B0F0"/>
                </a:solidFill>
              </a:rPr>
              <a:t>Isan’andininy</a:t>
            </a:r>
            <a:r>
              <a:rPr lang="en-US" sz="7500" b="1" dirty="0">
                <a:solidFill>
                  <a:srgbClr val="00B0F0"/>
                </a:solidFill>
              </a:rPr>
              <a:t>: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/>
              <a:t>Moa </a:t>
            </a:r>
            <a:r>
              <a:rPr lang="en-US" sz="7500" dirty="0" err="1"/>
              <a:t>tsy’zay</a:t>
            </a:r>
            <a:r>
              <a:rPr lang="en-US" sz="7500" dirty="0"/>
              <a:t> </a:t>
            </a:r>
            <a:r>
              <a:rPr lang="en-US" sz="7500" dirty="0" err="1"/>
              <a:t>ataonareo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Mihoatra</a:t>
            </a:r>
            <a:r>
              <a:rPr lang="en-US" sz="7500" dirty="0"/>
              <a:t> </a:t>
            </a: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err="1" smtClean="0"/>
              <a:t>noho</a:t>
            </a:r>
            <a:r>
              <a:rPr lang="en-US" sz="7500" dirty="0" smtClean="0"/>
              <a:t> </a:t>
            </a:r>
            <a:r>
              <a:rPr lang="en-US" sz="7500" dirty="0" err="1" smtClean="0"/>
              <a:t>ny</a:t>
            </a:r>
            <a:r>
              <a:rPr lang="en-US" sz="7500" dirty="0" smtClean="0"/>
              <a:t> </a:t>
            </a:r>
            <a:r>
              <a:rPr lang="en-US" sz="7500" dirty="0" err="1"/>
              <a:t>sasany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/>
              <a:t>Deny </a:t>
            </a:r>
            <a:r>
              <a:rPr lang="en-US" sz="7500" dirty="0" err="1"/>
              <a:t>Tompo</a:t>
            </a:r>
            <a:r>
              <a:rPr lang="en-US" sz="7500" dirty="0"/>
              <a:t> no </a:t>
            </a:r>
            <a:r>
              <a:rPr lang="en-US" sz="7500" dirty="0" err="1"/>
              <a:t>jereo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Manaraha</a:t>
            </a:r>
            <a:r>
              <a:rPr lang="en-US" sz="7500" dirty="0"/>
              <a:t> </a:t>
            </a:r>
            <a:r>
              <a:rPr lang="en-US" sz="7500" dirty="0" err="1"/>
              <a:t>ny</a:t>
            </a:r>
            <a:r>
              <a:rPr lang="en-US" sz="7500" dirty="0"/>
              <a:t> </a:t>
            </a:r>
            <a:r>
              <a:rPr lang="en-US" sz="7500" dirty="0" err="1"/>
              <a:t>asany</a:t>
            </a:r>
            <a:endParaRPr lang="fr-FR" sz="7500" dirty="0"/>
          </a:p>
        </p:txBody>
      </p:sp>
    </p:spTree>
    <p:extLst>
      <p:ext uri="{BB962C8B-B14F-4D97-AF65-F5344CB8AC3E}">
        <p14:creationId xmlns:p14="http://schemas.microsoft.com/office/powerpoint/2010/main" val="26805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7500" b="1" dirty="0" err="1">
                <a:solidFill>
                  <a:srgbClr val="00B0F0"/>
                </a:solidFill>
              </a:rPr>
              <a:t>Isan’andininy</a:t>
            </a:r>
            <a:r>
              <a:rPr lang="en-US" sz="7500" b="1" dirty="0">
                <a:solidFill>
                  <a:srgbClr val="00B0F0"/>
                </a:solidFill>
              </a:rPr>
              <a:t>: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/>
              <a:t>Moa </a:t>
            </a:r>
            <a:r>
              <a:rPr lang="en-US" sz="7500" dirty="0" err="1"/>
              <a:t>tsy’zay</a:t>
            </a:r>
            <a:r>
              <a:rPr lang="en-US" sz="7500" dirty="0"/>
              <a:t> </a:t>
            </a:r>
            <a:r>
              <a:rPr lang="en-US" sz="7500" dirty="0" err="1"/>
              <a:t>ataonareo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Mihoatra</a:t>
            </a:r>
            <a:r>
              <a:rPr lang="en-US" sz="7500" dirty="0"/>
              <a:t> </a:t>
            </a: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err="1" smtClean="0"/>
              <a:t>noho</a:t>
            </a:r>
            <a:r>
              <a:rPr lang="en-US" sz="7500" dirty="0" smtClean="0"/>
              <a:t> </a:t>
            </a:r>
            <a:r>
              <a:rPr lang="en-US" sz="7500" dirty="0" err="1" smtClean="0"/>
              <a:t>ny</a:t>
            </a:r>
            <a:r>
              <a:rPr lang="en-US" sz="7500" dirty="0" smtClean="0"/>
              <a:t> </a:t>
            </a:r>
            <a:r>
              <a:rPr lang="en-US" sz="7500" dirty="0" err="1"/>
              <a:t>sasany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/>
              <a:t>Deny </a:t>
            </a:r>
            <a:r>
              <a:rPr lang="en-US" sz="7500" dirty="0" err="1"/>
              <a:t>Tompo</a:t>
            </a:r>
            <a:r>
              <a:rPr lang="en-US" sz="7500" dirty="0"/>
              <a:t> no </a:t>
            </a:r>
            <a:r>
              <a:rPr lang="en-US" sz="7500" dirty="0" err="1"/>
              <a:t>jereo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Manaraha</a:t>
            </a:r>
            <a:r>
              <a:rPr lang="en-US" sz="7500" dirty="0"/>
              <a:t> </a:t>
            </a:r>
            <a:r>
              <a:rPr lang="en-US" sz="7500" dirty="0" err="1"/>
              <a:t>ny</a:t>
            </a:r>
            <a:r>
              <a:rPr lang="en-US" sz="7500" dirty="0"/>
              <a:t> </a:t>
            </a:r>
            <a:r>
              <a:rPr lang="en-US" sz="7500" dirty="0" err="1"/>
              <a:t>asany</a:t>
            </a:r>
            <a:endParaRPr lang="fr-FR" sz="7500" dirty="0"/>
          </a:p>
        </p:txBody>
      </p:sp>
    </p:spTree>
    <p:extLst>
      <p:ext uri="{BB962C8B-B14F-4D97-AF65-F5344CB8AC3E}">
        <p14:creationId xmlns:p14="http://schemas.microsoft.com/office/powerpoint/2010/main" val="14292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10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Inserat LT Std</vt:lpstr>
      <vt:lpstr>LaserMetal</vt:lpstr>
      <vt:lpstr>LE SILENCE DES CAFARDS</vt:lpstr>
      <vt:lpstr>Thème Office</vt:lpstr>
      <vt:lpstr> FA NANTSOINAO </vt:lpstr>
      <vt:lpstr>1. Fa nantsoin’isik’izao Hankalaza Azy Ray Nefa misy tiany hatao Inona’zay antso izay</vt:lpstr>
      <vt:lpstr>Isan’andininy: Moa tsy’zay ataonareo Mihoatra  noho ny sasany Deny Tompo no jereo Manaraha ny asany</vt:lpstr>
      <vt:lpstr>2. Mitsangana mihazava Nde vitao ny asanao Mba hihoatra noho ny hafa Ilay fanompoana’atao</vt:lpstr>
      <vt:lpstr>Isan’andininy: Moa tsy’zay ataonareo Mihoatra  noho ny sasany Deny Tompo no jereo Manaraha ny asany</vt:lpstr>
      <vt:lpstr>Isan’andininy: Moa tsy’zay ataonareo Mihoatra  noho ny sasany Deny Tompo no jereo Manaraha ny asany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AKV</dc:title>
  <dc:creator>ACER NAKAHY</dc:creator>
  <cp:lastModifiedBy>tsiory</cp:lastModifiedBy>
  <cp:revision>786</cp:revision>
  <dcterms:created xsi:type="dcterms:W3CDTF">2015-02-07T16:03:28Z</dcterms:created>
  <dcterms:modified xsi:type="dcterms:W3CDTF">2023-11-02T17:51:59Z</dcterms:modified>
</cp:coreProperties>
</file>