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608" r:id="rId2"/>
    <p:sldId id="609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86391" autoAdjust="0"/>
  </p:normalViewPr>
  <p:slideViewPr>
    <p:cSldViewPr snapToGrid="0">
      <p:cViewPr>
        <p:scale>
          <a:sx n="40" d="100"/>
          <a:sy n="40" d="100"/>
        </p:scale>
        <p:origin x="2166" y="588"/>
      </p:cViewPr>
      <p:guideLst/>
    </p:cSldViewPr>
  </p:slideViewPr>
  <p:outlineViewPr>
    <p:cViewPr>
      <p:scale>
        <a:sx n="33" d="100"/>
        <a:sy n="33" d="100"/>
      </p:scale>
      <p:origin x="0" y="-377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DAB0E-74E5-4B4D-8EF6-58404B174B2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D6713-BA1D-4DEA-8DA6-7F06A83C6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72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8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7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3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9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99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48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4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6747641"/>
          </a:xfrm>
        </p:spPr>
        <p:txBody>
          <a:bodyPr>
            <a:noAutofit/>
          </a:bodyPr>
          <a:lstStyle/>
          <a:p>
            <a:r>
              <a:rPr lang="fr-FR" sz="11500" dirty="0" smtClean="0">
                <a:ln w="19050">
                  <a:noFill/>
                </a:ln>
                <a:solidFill>
                  <a:schemeClr val="tx1"/>
                </a:solidFill>
                <a:latin typeface="Diavlo Bold" panose="02000000000000000000" pitchFamily="50" charset="0"/>
              </a:rPr>
              <a:t>‘Zay </a:t>
            </a:r>
            <a:br>
              <a:rPr lang="fr-FR" sz="11500" dirty="0" smtClean="0">
                <a:ln w="19050">
                  <a:noFill/>
                </a:ln>
                <a:solidFill>
                  <a:schemeClr val="tx1"/>
                </a:solidFill>
                <a:latin typeface="Diavlo Bold" panose="02000000000000000000" pitchFamily="50" charset="0"/>
              </a:rPr>
            </a:br>
            <a:r>
              <a:rPr lang="fr-FR" sz="11500" dirty="0" err="1" smtClean="0">
                <a:ln w="19050">
                  <a:noFill/>
                </a:ln>
                <a:solidFill>
                  <a:schemeClr val="tx1"/>
                </a:solidFill>
                <a:latin typeface="Diavlo Bold" panose="02000000000000000000" pitchFamily="50" charset="0"/>
              </a:rPr>
              <a:t>tahian-janahary</a:t>
            </a:r>
            <a:endParaRPr lang="fr-FR" sz="11500" dirty="0">
              <a:ln w="19050">
                <a:noFill/>
              </a:ln>
              <a:solidFill>
                <a:schemeClr val="tx1"/>
              </a:solidFill>
              <a:latin typeface="Diavlo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83012" y="2766219"/>
            <a:ext cx="9310025" cy="1325563"/>
          </a:xfrm>
        </p:spPr>
        <p:txBody>
          <a:bodyPr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</a:t>
            </a: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Raiko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mamy </a:t>
            </a: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sady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hiafarako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soritonao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dia</a:t>
            </a:r>
            <a:b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lalana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ombako</a:t>
            </a:r>
            <a:endParaRPr lang="fr-FR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2766219"/>
            <a:ext cx="9144001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Toloranao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miankina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azon-doza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akekena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mialok’eo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an-</a:t>
            </a:r>
            <a:r>
              <a:rPr lang="fr-FR" dirty="0" err="1" smtClean="0">
                <a:solidFill>
                  <a:schemeClr val="tx1"/>
                </a:solidFill>
              </a:rPr>
              <a:t>tratranao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Fa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zava-tsoa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sesehena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b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</a:b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eo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am-pelan-tananao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68544" y="2766219"/>
            <a:ext cx="9281088" cy="1325563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Fa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androko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'Zay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nomenao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</a:t>
            </a:r>
            <a:b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fetra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mandrakizay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47047" y="2766219"/>
            <a:ext cx="9638094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Toloranao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miankina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20914" y="2766219"/>
            <a:ext cx="9585828" cy="1325563"/>
          </a:xfrm>
        </p:spPr>
        <p:txBody>
          <a:bodyPr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azon-doza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akekena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mialok’eo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an-</a:t>
            </a:r>
            <a:r>
              <a:rPr lang="fr-FR" dirty="0" err="1" smtClean="0">
                <a:solidFill>
                  <a:schemeClr val="tx1"/>
                </a:solidFill>
              </a:rPr>
              <a:t>tratranao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Fa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zava-tsoa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sesehena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b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</a:b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eo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am-pelan-tananao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" y="2235200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'Zay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tahian-janahary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tsinjo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miharihary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sambatra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zava-tsoa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2766219"/>
            <a:ext cx="9144001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Toloranao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miankina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azon-doza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akekena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mialok’eo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an-</a:t>
            </a:r>
            <a:r>
              <a:rPr lang="fr-FR" dirty="0" err="1" smtClean="0">
                <a:solidFill>
                  <a:schemeClr val="tx1"/>
                </a:solidFill>
              </a:rPr>
              <a:t>tratranao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Fa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zava-tsoa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sesehena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b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</a:b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eo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am-pelan-tananao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04952" y="2860815"/>
            <a:ext cx="9626129" cy="1325563"/>
          </a:xfrm>
        </p:spPr>
        <p:txBody>
          <a:bodyPr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 </a:t>
            </a: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Ravoravo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mpamonjy</a:t>
            </a:r>
            <a: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miahy</a:t>
            </a:r>
            <a: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Noho</a:t>
            </a:r>
            <a: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fanambinanao</a:t>
            </a:r>
            <a: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Velon'aina</a:t>
            </a:r>
            <a:r>
              <a:rPr lang="fr-FR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tratr'izao</a:t>
            </a:r>
            <a:endParaRPr lang="fr-FR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2766219"/>
            <a:ext cx="9144001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Toloranao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miankina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azon-doza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akekena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mialok’eo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an-</a:t>
            </a:r>
            <a:r>
              <a:rPr lang="fr-FR" dirty="0" err="1" smtClean="0">
                <a:solidFill>
                  <a:schemeClr val="tx1"/>
                </a:solidFill>
              </a:rPr>
              <a:t>tratranao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Fa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zava-tsoa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sesehena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b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</a:b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eo</a:t>
            </a:r>
            <a:r>
              <a:rPr lang="fr-FR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fr-FR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am-pelan-tananao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51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Diavlo Bold</vt:lpstr>
      <vt:lpstr>Helvetica Inserat LT Std</vt:lpstr>
      <vt:lpstr>Thème Office</vt:lpstr>
      <vt:lpstr>‘Zay  tahian-janahary</vt:lpstr>
      <vt:lpstr>1 'Zay tahian-janahary Dia tsinjo miharihary Fa ho sambatra tokoa Tsy ho diso zava-tsoa</vt:lpstr>
      <vt:lpstr>Fiv : Toloranao  ny famonjena Izay miankina  Aminao</vt:lpstr>
      <vt:lpstr>Tsy azon-doza  akekena Ny mialok’eo  an-tratranao</vt:lpstr>
      <vt:lpstr>Fa zava-tsoa sesehena  Ny eo am-pelan-tananao</vt:lpstr>
      <vt:lpstr>2 Ravoravo ny fanahy Ry mpamonjy  izay miahy Noho ny fanambinanao Velon'aina tratr'izao</vt:lpstr>
      <vt:lpstr>Fiv : Toloranao  ny famonjena Izay miankina  Aminao</vt:lpstr>
      <vt:lpstr>Tsy azon-doza  akekena Ny mialok’eo  an-tratranao</vt:lpstr>
      <vt:lpstr>Fa zava-tsoa sesehena  Ny eo am-pelan-tananao</vt:lpstr>
      <vt:lpstr>3 Raiko mamy sady tia Aminao no hiafarako Koa soritonao ny dia Sy ny lalana ombako</vt:lpstr>
      <vt:lpstr>Fiv : Toloranao  ny famonjena Izay miankina  Aminao</vt:lpstr>
      <vt:lpstr>Tsy azon-doza  akekena Ny mialok’eo  an-tratranao</vt:lpstr>
      <vt:lpstr>Fa zava-tsoa sesehena  Ny eo am-pelan-tananao</vt:lpstr>
      <vt:lpstr>4 Fa ny androko rehetra 'Zay nomenao ahy Ray Ho Anao tsy misy fetra Ho Anao mandrakizay</vt:lpstr>
      <vt:lpstr>Fiv : Toloranao  ny famonjena Izay miankina  Aminao</vt:lpstr>
      <vt:lpstr>Tsy azon-doza  akekena Ny mialok’eo  an-tratranao</vt:lpstr>
      <vt:lpstr>Fa zava-tsoa sesehena  Ny eo am-pelan-tananao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KRISTIANINA SANDOKA</dc:title>
  <dc:creator>ACER NAKAHY</dc:creator>
  <cp:lastModifiedBy>tsiory</cp:lastModifiedBy>
  <cp:revision>232</cp:revision>
  <dcterms:created xsi:type="dcterms:W3CDTF">2015-02-07T16:03:28Z</dcterms:created>
  <dcterms:modified xsi:type="dcterms:W3CDTF">2023-10-29T08:59:26Z</dcterms:modified>
</cp:coreProperties>
</file>