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2" r:id="rId5"/>
    <p:sldId id="270" r:id="rId6"/>
    <p:sldId id="258" r:id="rId7"/>
    <p:sldId id="268" r:id="rId8"/>
    <p:sldId id="259" r:id="rId9"/>
    <p:sldId id="267" r:id="rId10"/>
    <p:sldId id="263" r:id="rId11"/>
    <p:sldId id="266" r:id="rId12"/>
    <p:sldId id="277" r:id="rId13"/>
    <p:sldId id="278" r:id="rId14"/>
    <p:sldId id="261" r:id="rId15"/>
    <p:sldId id="264" r:id="rId16"/>
    <p:sldId id="279" r:id="rId17"/>
    <p:sldId id="265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233" autoAdjust="0"/>
  </p:normalViewPr>
  <p:slideViewPr>
    <p:cSldViewPr snapToGrid="0">
      <p:cViewPr varScale="1">
        <p:scale>
          <a:sx n="68" d="100"/>
          <a:sy n="68" d="100"/>
        </p:scale>
        <p:origin x="1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0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7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5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8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2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9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FFD1-7D5B-4D33-A90B-3E831BB5789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3DB5-5D87-4F48-9864-25708C1C2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7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28650" y="3406206"/>
            <a:ext cx="7886700" cy="1095506"/>
          </a:xfrm>
        </p:spPr>
        <p:txBody>
          <a:bodyPr>
            <a:noAutofit/>
          </a:bodyPr>
          <a:lstStyle/>
          <a:p>
            <a:pPr lvl="0" algn="ctr"/>
            <a:r>
              <a:rPr lang="fr-FR" sz="15000" b="1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</a:t>
            </a:r>
            <a:br>
              <a:rPr lang="fr-FR" sz="15000" b="1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15000" b="1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VELONA</a:t>
            </a:r>
            <a:endParaRPr lang="fr-FR" sz="15000">
              <a:solidFill>
                <a:schemeClr val="accent6">
                  <a:lumMod val="50000"/>
                </a:schemeClr>
              </a:solidFill>
              <a:latin typeface="Helvetica Inserat LT Std" panose="020B08060307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953" y="0"/>
            <a:ext cx="108234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000" b="1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12</a:t>
            </a:r>
            <a:endParaRPr lang="fr-FR" sz="70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Ambaranay hatrany am-parantany anie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‘Ty famonjena atolotrao anay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Fa tao an-davak’e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sy kizo lehibe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niainanay nanjaka hatrizay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528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 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Izy </a:t>
            </a: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arahanay</a:t>
            </a:r>
            <a:b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Ilay kapiteny mpitarika mahay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078" y="634484"/>
            <a:ext cx="44133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Isan’andininy</a:t>
            </a:r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26212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velona ao am-po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Anarany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maminay tokoa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Manandram-peo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Miantso Anao ‘zahay anio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Hanatona hanaiky ho mpianany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Fa tena tiany ianao, izay no </a:t>
            </a: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tadidio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K’ankehitriny antsoy hoe malalany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Andao ry namako mbola variana</a:t>
            </a:r>
            <a:r>
              <a:rPr lang="fr-FR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Hanaradia hanompo Azy re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Dia KRISTY VELONA no hotoriana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Ambarantsika n’aiza n’aiza aleha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528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 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Izy </a:t>
            </a: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arahanay</a:t>
            </a:r>
            <a:b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Ilay kapiteny mpitarika mahay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078" y="634484"/>
            <a:ext cx="44133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Isan’andininy</a:t>
            </a:r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2038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velona ao am-po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Anarany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maminay tokoa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Indreto izahay 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fa mijoro izao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Misaotra sy midera Anao ry Ray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 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Izy </a:t>
            </a: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arahanay</a:t>
            </a:r>
            <a:b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Ilay kapiteny mpitarika mahay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velona ao am-po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Anarany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maminay tokoa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Matoa re toy izao, dia ny fahasoavanao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Diboka hafaliana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ao anatinay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Natsotranao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sandrianao mahery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Handray ireto ondry izay nania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Tsy sitrakao anie,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‘Zahay no hovery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Fa Aminao 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hifarana ny dia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528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 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Izy </a:t>
            </a: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arahanay</a:t>
            </a:r>
            <a:b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Ilay kapiteny mpitarika mahay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078" y="634484"/>
            <a:ext cx="44133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Isan’andininy</a:t>
            </a:r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29900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KRISTY VELONA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velona ao am-po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Anarany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maminay tokoa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E ! resy lahatra’izahay izao Jesoa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Fa tena hiroso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sy hanambara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herinao 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Tompo ô !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No tanjakay tokoa</a:t>
            </a:r>
            <a: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Hitoriana</a:t>
            </a:r>
            <a:b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en-US" sz="8000" smtClean="0">
                <a:solidFill>
                  <a:schemeClr val="accent6">
                    <a:lumMod val="50000"/>
                  </a:schemeClr>
                </a:solidFill>
                <a:latin typeface="Helvetica Inserat LT Std" panose="020B0806030702050204" pitchFamily="34" charset="0"/>
              </a:rPr>
              <a:t>ny filazantsara</a:t>
            </a:r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70</Words>
  <Application>Microsoft Office PowerPoint</Application>
  <PresentationFormat>Affichage à l'écran (4:3)</PresentationFormat>
  <Paragraphs>25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Inserat LT Std</vt:lpstr>
      <vt:lpstr>Thème Office</vt:lpstr>
      <vt:lpstr>KRISTY VELONA</vt:lpstr>
      <vt:lpstr>Indreto izahay  fa mijoro izao Misaotra sy midera Anao ry Ray</vt:lpstr>
      <vt:lpstr>Matoa re toy izao, dia ny fahasoavanao Diboka hafaliana ny ao anatinay</vt:lpstr>
      <vt:lpstr>Natsotranao ny sandrianao mahery Handray ireto ondry izay nania</vt:lpstr>
      <vt:lpstr>Tsy sitrakao anie, ‘Zahay no hovery Fa Aminao  no hifarana ny dia</vt:lpstr>
      <vt:lpstr>KRISTY VELONA  Izy no arahanay Ilay kapiteny mpitarika mahay</vt:lpstr>
      <vt:lpstr>KRISTY VELONA No velona ao am-po Ny Anarany no maminay tokoa</vt:lpstr>
      <vt:lpstr>E ! resy lahatra’izahay izao Jesoa Fa tena hiroso sy hanambara</vt:lpstr>
      <vt:lpstr>Ny herinao  Tompo ô ! No tanjakay tokoa Hitoriana ny filazantsara</vt:lpstr>
      <vt:lpstr>Ambaranay hatrany am-parantany anie ‘Ty famonjena atolotrao anay</vt:lpstr>
      <vt:lpstr>Fa tao an-davak’e sy kizo lehibe No niainanay nanjaka hatrizay</vt:lpstr>
      <vt:lpstr>KRISTY VELONA  Izy no arahanay Ilay kapiteny mpitarika mahay</vt:lpstr>
      <vt:lpstr>KRISTY VELONA No velona ao am-po Ny Anarany no maminay tokoa</vt:lpstr>
      <vt:lpstr>Manandram-peo Miantso Anao ‘zahay anio Hanatona hanaiky ho mpianany</vt:lpstr>
      <vt:lpstr>Fa tena tiany ianao, izay no tadidio K’ankehitriny antsoy hoe malalany</vt:lpstr>
      <vt:lpstr>Andao ry namako mbola variana Hanaradia hanompo Azy re</vt:lpstr>
      <vt:lpstr>Dia KRISTY VELONA no hotoriana Ambarantsika n’aiza n’aiza aleha</vt:lpstr>
      <vt:lpstr>KRISTY VELONA  Izy no arahanay Ilay kapiteny mpitarika mahay</vt:lpstr>
      <vt:lpstr>KRISTY VELONA No velona ao am-po Ny Anarany no maminay tokoa</vt:lpstr>
      <vt:lpstr>KRISTY VELONA  Izy no arahanay Ilay kapiteny mpitarika mahay</vt:lpstr>
      <vt:lpstr>KRISTY VELONA No velona ao am-po Ny Anarany no maminay tokoa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KRISTY VELONA</dc:title>
  <dc:creator>user</dc:creator>
  <cp:lastModifiedBy>tsiory</cp:lastModifiedBy>
  <cp:revision>12</cp:revision>
  <dcterms:created xsi:type="dcterms:W3CDTF">2016-03-06T05:39:18Z</dcterms:created>
  <dcterms:modified xsi:type="dcterms:W3CDTF">2023-10-29T09:27:26Z</dcterms:modified>
</cp:coreProperties>
</file>