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9" r:id="rId4"/>
    <p:sldId id="270" r:id="rId5"/>
    <p:sldId id="271" r:id="rId6"/>
    <p:sldId id="263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453" autoAdjust="0"/>
    <p:restoredTop sz="86391" autoAdjust="0"/>
  </p:normalViewPr>
  <p:slideViewPr>
    <p:cSldViewPr snapToGrid="0">
      <p:cViewPr varScale="1">
        <p:scale>
          <a:sx n="64" d="100"/>
          <a:sy n="64" d="100"/>
        </p:scale>
        <p:origin x="924" y="72"/>
      </p:cViewPr>
      <p:guideLst/>
    </p:cSldViewPr>
  </p:slideViewPr>
  <p:outlineViewPr>
    <p:cViewPr>
      <p:scale>
        <a:sx n="33" d="100"/>
        <a:sy n="33" d="100"/>
      </p:scale>
      <p:origin x="0" y="-303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41426" y="2884023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HIRA FANEVA 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smtClean="0">
                <a:latin typeface="Helvetica Inserat LT Std" panose="020B0806030702050204" pitchFamily="34" charset="0"/>
              </a:rPr>
              <a:t>faha-70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taonan’ny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smtClean="0">
                <a:latin typeface="Helvetica Inserat LT Std" panose="020B0806030702050204" pitchFamily="34" charset="0"/>
              </a:rPr>
              <a:t>FJKM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Andavamamba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Kristy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Velona</a:t>
            </a:r>
            <a:endParaRPr lang="fr-FR" sz="8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62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Mba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hanatanteraka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baikon’Izy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Ray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hoe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mandehana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ianareo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 </a:t>
            </a:r>
            <a:endParaRPr lang="fr-FR" sz="8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29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Misehoa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ho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hita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fa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mpianatry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Tompo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Mba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zarao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koa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fahazavana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entinao</a:t>
            </a:r>
            <a:endParaRPr lang="fr-FR" sz="8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41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Ijoroy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fa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Velona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Ilay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Tomponao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Porofoy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amin’ny</a:t>
            </a:r>
            <a:r>
              <a:rPr lang="fr-FR" sz="8000" dirty="0" smtClean="0">
                <a:latin typeface="Helvetica Inserat LT Std" panose="020B0806030702050204" pitchFamily="34" charset="0"/>
              </a:rPr>
              <a:t> asa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izay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atao</a:t>
            </a:r>
            <a:endParaRPr lang="fr-FR" sz="8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01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Ref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: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Ndeha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‘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zato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mandrosoa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Kristy</a:t>
            </a:r>
            <a:r>
              <a:rPr lang="fr-FR" sz="8000" dirty="0" smtClean="0">
                <a:latin typeface="Helvetica Inserat LT Std" panose="020B0806030702050204" pitchFamily="34" charset="0"/>
              </a:rPr>
              <a:t> no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mitarika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eo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aloha</a:t>
            </a:r>
            <a:endParaRPr lang="fr-FR" sz="8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51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Tano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mafy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finoana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mijoroa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ho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ampinga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fiarovana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ho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anao</a:t>
            </a:r>
            <a:endParaRPr lang="fr-FR" sz="8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62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Mirosoa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indray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amin’ny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lalina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Kristy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Velona</a:t>
            </a:r>
            <a:r>
              <a:rPr lang="fr-FR" sz="8000" dirty="0" smtClean="0">
                <a:latin typeface="Helvetica Inserat LT Std" panose="020B0806030702050204" pitchFamily="34" charset="0"/>
              </a:rPr>
              <a:t> no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anarana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entinao</a:t>
            </a:r>
            <a:endParaRPr lang="fr-FR" sz="8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81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1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Fitopolo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taona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no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nitsanganana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taona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maro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nisehoan’ny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fandresena</a:t>
            </a:r>
            <a:endParaRPr lang="fr-FR" sz="8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02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Nitoriana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nampahery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nofo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fanahy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asa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koa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mora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fa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natao</a:t>
            </a:r>
            <a:endParaRPr lang="fr-FR" sz="8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03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Fahalalana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fahendrena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no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tiana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hampitaina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Mpino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hendry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sy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mahay</a:t>
            </a:r>
            <a:r>
              <a:rPr lang="fr-FR" sz="8000" dirty="0" smtClean="0">
                <a:latin typeface="Helvetica Inserat LT Std" panose="020B0806030702050204" pitchFamily="34" charset="0"/>
              </a:rPr>
              <a:t> no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tiana</a:t>
            </a:r>
            <a:r>
              <a:rPr lang="fr-FR" sz="8000" dirty="0" smtClean="0">
                <a:latin typeface="Helvetica Inserat LT Std" panose="020B0806030702050204" pitchFamily="34" charset="0"/>
              </a:rPr>
              <a:t> ho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hita</a:t>
            </a:r>
            <a:endParaRPr lang="fr-FR" sz="8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65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Saina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vatana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fanahy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no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beazina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Vonona</a:t>
            </a:r>
            <a:r>
              <a:rPr lang="fr-FR" sz="8000" dirty="0" smtClean="0">
                <a:latin typeface="Helvetica Inserat LT Std" panose="020B0806030702050204" pitchFamily="34" charset="0"/>
              </a:rPr>
              <a:t> ho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amin’ny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lanitra</a:t>
            </a:r>
            <a:endParaRPr lang="fr-FR" sz="8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53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Ref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: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Ndeha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‘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zato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mandrosoa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Kristy</a:t>
            </a:r>
            <a:r>
              <a:rPr lang="fr-FR" sz="8000" dirty="0" smtClean="0">
                <a:latin typeface="Helvetica Inserat LT Std" panose="020B0806030702050204" pitchFamily="34" charset="0"/>
              </a:rPr>
              <a:t> no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mitarika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eo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aloha</a:t>
            </a:r>
            <a:endParaRPr lang="fr-FR" sz="8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62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Tano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mafy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finoana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mijoroa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ho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ampinga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fiarovana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ho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anao</a:t>
            </a:r>
            <a:endParaRPr lang="fr-FR" sz="8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27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Mirosoa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indray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amin’ny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lalina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Kristy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Velona</a:t>
            </a:r>
            <a:r>
              <a:rPr lang="fr-FR" sz="8000" dirty="0" smtClean="0">
                <a:latin typeface="Helvetica Inserat LT Std" panose="020B0806030702050204" pitchFamily="34" charset="0"/>
              </a:rPr>
              <a:t> no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anarana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entinao</a:t>
            </a:r>
            <a:endParaRPr lang="fr-FR" sz="8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11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2-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Ndeha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torio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am-pahasahia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Filazantsara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Aza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miandry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hafa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re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f’ianao</a:t>
            </a:r>
            <a:r>
              <a:rPr lang="fr-FR" sz="8000" dirty="0" smtClean="0">
                <a:latin typeface="Helvetica Inserat LT Std" panose="020B0806030702050204" pitchFamily="34" charset="0"/>
              </a:rPr>
              <a:t> no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ilaina</a:t>
            </a:r>
            <a:endParaRPr lang="fr-FR" sz="8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87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</TotalTime>
  <Words>104</Words>
  <Application>Microsoft Office PowerPoint</Application>
  <PresentationFormat>Affichage à l'écran (4:3)</PresentationFormat>
  <Paragraphs>15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Helvetica Inserat LT Std</vt:lpstr>
      <vt:lpstr>Thème Office</vt:lpstr>
      <vt:lpstr>HIRA FANEVA  faha-70 taonan’ny FJKM Andavamamba Kristy Velona</vt:lpstr>
      <vt:lpstr>1 Fitopolo taona izay no nitsangananay taona maro nisehoan’ny fandresena</vt:lpstr>
      <vt:lpstr>Nitoriana nampahery nofo sy fanahy ny asa koa tsy mora fa natao</vt:lpstr>
      <vt:lpstr>Fahalalana fahendrena no tiana hampitaina  Mpino hendry sy mahay no tiana ho hita</vt:lpstr>
      <vt:lpstr>Saina vatana fanahy no beazina Vonona ho any amin’ny lanitra</vt:lpstr>
      <vt:lpstr>Ref : Ndeha ‘zato izy mandrosoa Kristy no mitarika eo aloha</vt:lpstr>
      <vt:lpstr>Tano mafy ny finoana, mijoroa ho ampinga fiarovana ho anao</vt:lpstr>
      <vt:lpstr>Mirosoa indray amin’ny lalina  Kristy Velona no anarana entinao</vt:lpstr>
      <vt:lpstr>2- Ndeha torio am-pahasahia ny Filazantsara Aza miandry ny hafa re f’ianao no ilaina</vt:lpstr>
      <vt:lpstr>Mba hanatanteraka ny baikon’Izy Ray hoe mandehana ianareo  </vt:lpstr>
      <vt:lpstr>Misehoa ho hita fa mpianatry ny Tompo Mba zarao koa ny fahazavana entinao</vt:lpstr>
      <vt:lpstr>Ijoroy fa Velona Ilay Tomponao  Porofoy amin’ny asa izay atao</vt:lpstr>
      <vt:lpstr>Ref : Ndeha ‘zato izy mandrosoa Kristy no mitarika eo aloha</vt:lpstr>
      <vt:lpstr>Tano mafy ny finoana, mijoroa ho ampinga fiarovana ho anao</vt:lpstr>
      <vt:lpstr>Mirosoa indray amin’ny lalina  Kristy Velona no anarana entinao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tsiory</cp:lastModifiedBy>
  <cp:revision>19</cp:revision>
  <dcterms:created xsi:type="dcterms:W3CDTF">2015-02-15T12:43:03Z</dcterms:created>
  <dcterms:modified xsi:type="dcterms:W3CDTF">2023-10-29T14:28:24Z</dcterms:modified>
</cp:coreProperties>
</file>