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608" r:id="rId2"/>
    <p:sldId id="609" r:id="rId3"/>
    <p:sldId id="610" r:id="rId4"/>
    <p:sldId id="623" r:id="rId5"/>
    <p:sldId id="611" r:id="rId6"/>
    <p:sldId id="624" r:id="rId7"/>
    <p:sldId id="625" r:id="rId8"/>
    <p:sldId id="612" r:id="rId9"/>
    <p:sldId id="626" r:id="rId10"/>
    <p:sldId id="627" r:id="rId11"/>
    <p:sldId id="628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5D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86391" autoAdjust="0"/>
  </p:normalViewPr>
  <p:slideViewPr>
    <p:cSldViewPr snapToGrid="0">
      <p:cViewPr>
        <p:scale>
          <a:sx n="40" d="100"/>
          <a:sy n="40" d="100"/>
        </p:scale>
        <p:origin x="2166" y="588"/>
      </p:cViewPr>
      <p:guideLst/>
    </p:cSldViewPr>
  </p:slideViewPr>
  <p:outlineViewPr>
    <p:cViewPr>
      <p:scale>
        <a:sx n="33" d="100"/>
        <a:sy n="33" d="100"/>
      </p:scale>
      <p:origin x="0" y="-37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11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D4F5C-9B36-42AE-A85A-C3FFC097BB7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ADD1C-DB3D-4395-AF1A-F275CA2A608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DAB0E-74E5-4B4D-8EF6-58404B174B2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D6713-BA1D-4DEA-8DA6-7F06A83C6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72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89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7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5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345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93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15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99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48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96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24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14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79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9144000" cy="6747641"/>
          </a:xfrm>
        </p:spPr>
        <p:txBody>
          <a:bodyPr>
            <a:noAutofit/>
          </a:bodyPr>
          <a:lstStyle/>
          <a:p>
            <a:r>
              <a:rPr lang="fr-FR" sz="11500" dirty="0">
                <a:ln w="19050">
                  <a:noFill/>
                </a:ln>
                <a:solidFill>
                  <a:schemeClr val="tx1"/>
                </a:solidFill>
                <a:latin typeface="Diavlo Bold" panose="02000000000000000000" pitchFamily="50" charset="0"/>
              </a:rPr>
              <a:t>Ô AVIA </a:t>
            </a:r>
            <a:endParaRPr lang="fr-FR" sz="11500" dirty="0">
              <a:ln w="19050">
                <a:noFill/>
              </a:ln>
              <a:solidFill>
                <a:schemeClr val="tx1"/>
              </a:solidFill>
              <a:latin typeface="Diavlo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1" y="2235200"/>
            <a:ext cx="9144000" cy="2387600"/>
          </a:xfrm>
        </p:spPr>
        <p:txBody>
          <a:bodyPr>
            <a:noAutofit/>
          </a:bodyPr>
          <a:lstStyle/>
          <a:p>
            <a:r>
              <a:rPr lang="fr-FR" dirty="0" err="1" smtClean="0"/>
              <a:t>Fiv</a:t>
            </a:r>
            <a:r>
              <a:rPr lang="fr-FR" dirty="0" smtClean="0"/>
              <a:t> : </a:t>
            </a:r>
            <a:r>
              <a:rPr lang="en-US" dirty="0"/>
              <a:t>Ô! </a:t>
            </a:r>
            <a:r>
              <a:rPr lang="en-US" dirty="0" err="1"/>
              <a:t>Avia</a:t>
            </a:r>
            <a:r>
              <a:rPr lang="en-US" dirty="0"/>
              <a:t> </a:t>
            </a:r>
            <a:r>
              <a:rPr lang="en-US" dirty="0" err="1"/>
              <a:t>hiara</a:t>
            </a:r>
            <a:r>
              <a:rPr lang="en-US" dirty="0"/>
              <a:t> </a:t>
            </a:r>
            <a:r>
              <a:rPr lang="en-US" dirty="0" err="1"/>
              <a:t>hanandra-peo</a:t>
            </a:r>
            <a:r>
              <a:rPr lang="fr-FR" dirty="0"/>
              <a:t/>
            </a:r>
            <a:br>
              <a:rPr lang="fr-FR" dirty="0"/>
            </a:br>
            <a:r>
              <a:rPr lang="en-US" dirty="0" err="1"/>
              <a:t>Taomy</a:t>
            </a:r>
            <a:r>
              <a:rPr lang="en-US" dirty="0"/>
              <a:t> </a:t>
            </a:r>
            <a:r>
              <a:rPr lang="en-US" dirty="0" err="1"/>
              <a:t>ireo</a:t>
            </a:r>
            <a:r>
              <a:rPr lang="en-US" dirty="0"/>
              <a:t> </a:t>
            </a:r>
            <a:r>
              <a:rPr lang="en-US" dirty="0" err="1"/>
              <a:t>izay</a:t>
            </a:r>
            <a:r>
              <a:rPr lang="en-US" dirty="0"/>
              <a:t> </a:t>
            </a:r>
            <a:r>
              <a:rPr lang="en-US" dirty="0" err="1"/>
              <a:t>mbola</a:t>
            </a:r>
            <a:r>
              <a:rPr lang="en-US" dirty="0"/>
              <a:t> </a:t>
            </a:r>
            <a:r>
              <a:rPr lang="en-US" dirty="0" err="1"/>
              <a:t>tsy</a:t>
            </a:r>
            <a:r>
              <a:rPr lang="en-US" dirty="0"/>
              <a:t> </a:t>
            </a:r>
            <a:r>
              <a:rPr lang="en-US" dirty="0" err="1" smtClean="0"/>
              <a:t>eo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555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1" y="2235200"/>
            <a:ext cx="9144000" cy="2387600"/>
          </a:xfrm>
        </p:spPr>
        <p:txBody>
          <a:bodyPr>
            <a:noAutofit/>
          </a:bodyPr>
          <a:lstStyle/>
          <a:p>
            <a:r>
              <a:rPr lang="en-US" dirty="0" smtClean="0"/>
              <a:t>‘</a:t>
            </a:r>
            <a:r>
              <a:rPr lang="en-US" dirty="0"/>
              <a:t>Ty no </a:t>
            </a:r>
            <a:r>
              <a:rPr lang="en-US" dirty="0" err="1"/>
              <a:t>taona</a:t>
            </a:r>
            <a:r>
              <a:rPr lang="en-US" dirty="0"/>
              <a:t> </a:t>
            </a:r>
            <a:r>
              <a:rPr lang="en-US" dirty="0" err="1"/>
              <a:t>anankiray</a:t>
            </a:r>
            <a:r>
              <a:rPr lang="fr-FR" dirty="0"/>
              <a:t/>
            </a:r>
            <a:br>
              <a:rPr lang="fr-FR" dirty="0"/>
            </a:br>
            <a:r>
              <a:rPr lang="en-US" dirty="0" err="1"/>
              <a:t>Sitraky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Ray</a:t>
            </a:r>
            <a:r>
              <a:rPr lang="fr-FR" dirty="0"/>
              <a:t/>
            </a:r>
            <a:br>
              <a:rPr lang="fr-FR" dirty="0"/>
            </a:br>
            <a:r>
              <a:rPr lang="en-US" dirty="0" err="1"/>
              <a:t>Hitoriana</a:t>
            </a:r>
            <a:r>
              <a:rPr lang="en-US" dirty="0"/>
              <a:t> </a:t>
            </a:r>
            <a:r>
              <a:rPr lang="en-US" dirty="0" err="1"/>
              <a:t>sy</a:t>
            </a:r>
            <a:r>
              <a:rPr lang="en-US" dirty="0"/>
              <a:t> </a:t>
            </a:r>
            <a:r>
              <a:rPr lang="en-US" dirty="0" err="1"/>
              <a:t>hanehoana</a:t>
            </a:r>
            <a:r>
              <a:rPr lang="en-US" dirty="0"/>
              <a:t> </a:t>
            </a:r>
            <a:r>
              <a:rPr lang="en-US" dirty="0" err="1"/>
              <a:t>indray</a:t>
            </a:r>
            <a:r>
              <a:rPr lang="fr-FR" dirty="0"/>
              <a:t/>
            </a:r>
            <a:br>
              <a:rPr lang="fr-FR" dirty="0"/>
            </a:br>
            <a:r>
              <a:rPr lang="en-US" dirty="0" err="1"/>
              <a:t>Ny</a:t>
            </a:r>
            <a:r>
              <a:rPr lang="en-US" dirty="0"/>
              <a:t> </a:t>
            </a:r>
            <a:r>
              <a:rPr lang="en-US" dirty="0" err="1" smtClean="0"/>
              <a:t>voninahiny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3415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1" y="2235200"/>
            <a:ext cx="9144000" cy="2387600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1 </a:t>
            </a:r>
            <a:r>
              <a:rPr lang="en-US" dirty="0" err="1" smtClean="0"/>
              <a:t>Sarobidy</a:t>
            </a:r>
            <a:r>
              <a:rPr lang="en-US" dirty="0" smtClean="0"/>
              <a:t> </a:t>
            </a:r>
            <a:r>
              <a:rPr lang="en-US" dirty="0" err="1"/>
              <a:t>loatra</a:t>
            </a:r>
            <a:r>
              <a:rPr lang="en-US" dirty="0"/>
              <a:t> re </a:t>
            </a:r>
            <a:r>
              <a:rPr lang="en-US" dirty="0" err="1"/>
              <a:t>ry</a:t>
            </a:r>
            <a:r>
              <a:rPr lang="en-US" dirty="0"/>
              <a:t> Ray</a:t>
            </a:r>
            <a:r>
              <a:rPr lang="fr-FR" dirty="0"/>
              <a:t/>
            </a:r>
            <a:br>
              <a:rPr lang="fr-FR" dirty="0"/>
            </a:br>
            <a:r>
              <a:rPr lang="en-US" dirty="0"/>
              <a:t>‘</a:t>
            </a:r>
            <a:r>
              <a:rPr lang="en-US" dirty="0" err="1"/>
              <a:t>Zato</a:t>
            </a:r>
            <a:r>
              <a:rPr lang="en-US" dirty="0"/>
              <a:t> </a:t>
            </a:r>
            <a:r>
              <a:rPr lang="en-US" dirty="0" err="1"/>
              <a:t>fitiavanao</a:t>
            </a:r>
            <a:r>
              <a:rPr lang="en-US" dirty="0"/>
              <a:t> </a:t>
            </a:r>
            <a:r>
              <a:rPr lang="en-US" dirty="0" err="1"/>
              <a:t>anay</a:t>
            </a:r>
            <a:r>
              <a:rPr lang="fr-FR" dirty="0"/>
              <a:t/>
            </a:r>
            <a:br>
              <a:rPr lang="fr-FR" dirty="0"/>
            </a:br>
            <a:r>
              <a:rPr lang="en-US" dirty="0" err="1"/>
              <a:t>Notahianao</a:t>
            </a:r>
            <a:r>
              <a:rPr lang="en-US" dirty="0"/>
              <a:t> </a:t>
            </a:r>
            <a:r>
              <a:rPr lang="en-US" dirty="0" err="1"/>
              <a:t>izay</a:t>
            </a:r>
            <a:r>
              <a:rPr lang="en-US" dirty="0"/>
              <a:t>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izay</a:t>
            </a:r>
            <a:r>
              <a:rPr lang="fr-FR" dirty="0"/>
              <a:t/>
            </a:r>
            <a:br>
              <a:rPr lang="fr-FR" dirty="0"/>
            </a:br>
            <a:r>
              <a:rPr lang="en-US" dirty="0" err="1"/>
              <a:t>Ny</a:t>
            </a:r>
            <a:r>
              <a:rPr lang="en-US" dirty="0"/>
              <a:t> </a:t>
            </a:r>
            <a:r>
              <a:rPr lang="en-US" dirty="0" err="1" smtClean="0"/>
              <a:t>fikambananay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121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1" y="2235200"/>
            <a:ext cx="9144000" cy="2387600"/>
          </a:xfrm>
        </p:spPr>
        <p:txBody>
          <a:bodyPr>
            <a:noAutofit/>
          </a:bodyPr>
          <a:lstStyle/>
          <a:p>
            <a:r>
              <a:rPr lang="fr-FR" dirty="0" err="1" smtClean="0"/>
              <a:t>Fiv</a:t>
            </a:r>
            <a:r>
              <a:rPr lang="fr-FR" dirty="0" smtClean="0"/>
              <a:t> : </a:t>
            </a:r>
            <a:r>
              <a:rPr lang="en-US" dirty="0"/>
              <a:t>Ô! </a:t>
            </a:r>
            <a:r>
              <a:rPr lang="en-US" dirty="0" err="1"/>
              <a:t>Avia</a:t>
            </a:r>
            <a:r>
              <a:rPr lang="en-US" dirty="0"/>
              <a:t> </a:t>
            </a:r>
            <a:r>
              <a:rPr lang="en-US" dirty="0" err="1"/>
              <a:t>hiara</a:t>
            </a:r>
            <a:r>
              <a:rPr lang="en-US" dirty="0"/>
              <a:t> </a:t>
            </a:r>
            <a:r>
              <a:rPr lang="en-US" dirty="0" err="1"/>
              <a:t>hanandra-peo</a:t>
            </a:r>
            <a:r>
              <a:rPr lang="fr-FR" dirty="0"/>
              <a:t/>
            </a:r>
            <a:br>
              <a:rPr lang="fr-FR" dirty="0"/>
            </a:br>
            <a:r>
              <a:rPr lang="en-US" dirty="0" err="1"/>
              <a:t>Taomy</a:t>
            </a:r>
            <a:r>
              <a:rPr lang="en-US" dirty="0"/>
              <a:t> </a:t>
            </a:r>
            <a:r>
              <a:rPr lang="en-US" dirty="0" err="1"/>
              <a:t>ireo</a:t>
            </a:r>
            <a:r>
              <a:rPr lang="en-US" dirty="0"/>
              <a:t> </a:t>
            </a:r>
            <a:r>
              <a:rPr lang="en-US" dirty="0" err="1"/>
              <a:t>izay</a:t>
            </a:r>
            <a:r>
              <a:rPr lang="en-US" dirty="0"/>
              <a:t> </a:t>
            </a:r>
            <a:r>
              <a:rPr lang="en-US" dirty="0" err="1"/>
              <a:t>mbola</a:t>
            </a:r>
            <a:r>
              <a:rPr lang="en-US" dirty="0"/>
              <a:t> </a:t>
            </a:r>
            <a:r>
              <a:rPr lang="en-US" dirty="0" err="1"/>
              <a:t>tsy</a:t>
            </a:r>
            <a:r>
              <a:rPr lang="en-US" dirty="0"/>
              <a:t> </a:t>
            </a:r>
            <a:r>
              <a:rPr lang="en-US" dirty="0" err="1" smtClean="0"/>
              <a:t>eo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0823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1" y="2235200"/>
            <a:ext cx="9144000" cy="2387600"/>
          </a:xfrm>
        </p:spPr>
        <p:txBody>
          <a:bodyPr>
            <a:noAutofit/>
          </a:bodyPr>
          <a:lstStyle/>
          <a:p>
            <a:r>
              <a:rPr lang="en-US" dirty="0" smtClean="0"/>
              <a:t>‘</a:t>
            </a:r>
            <a:r>
              <a:rPr lang="en-US" dirty="0"/>
              <a:t>Ty no </a:t>
            </a:r>
            <a:r>
              <a:rPr lang="en-US" dirty="0" err="1"/>
              <a:t>taona</a:t>
            </a:r>
            <a:r>
              <a:rPr lang="en-US" dirty="0"/>
              <a:t> </a:t>
            </a:r>
            <a:r>
              <a:rPr lang="en-US" dirty="0" err="1"/>
              <a:t>anankiray</a:t>
            </a:r>
            <a:r>
              <a:rPr lang="fr-FR" dirty="0"/>
              <a:t/>
            </a:r>
            <a:br>
              <a:rPr lang="fr-FR" dirty="0"/>
            </a:br>
            <a:r>
              <a:rPr lang="en-US" dirty="0" err="1"/>
              <a:t>Sitraky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Ray</a:t>
            </a:r>
            <a:r>
              <a:rPr lang="fr-FR" dirty="0"/>
              <a:t/>
            </a:r>
            <a:br>
              <a:rPr lang="fr-FR" dirty="0"/>
            </a:br>
            <a:r>
              <a:rPr lang="en-US" dirty="0" err="1"/>
              <a:t>Hitoriana</a:t>
            </a:r>
            <a:r>
              <a:rPr lang="en-US" dirty="0"/>
              <a:t> </a:t>
            </a:r>
            <a:r>
              <a:rPr lang="en-US" dirty="0" err="1"/>
              <a:t>sy</a:t>
            </a:r>
            <a:r>
              <a:rPr lang="en-US" dirty="0"/>
              <a:t> </a:t>
            </a:r>
            <a:r>
              <a:rPr lang="en-US" dirty="0" err="1"/>
              <a:t>hanehoana</a:t>
            </a:r>
            <a:r>
              <a:rPr lang="en-US" dirty="0"/>
              <a:t> </a:t>
            </a:r>
            <a:r>
              <a:rPr lang="en-US" dirty="0" err="1"/>
              <a:t>indray</a:t>
            </a:r>
            <a:r>
              <a:rPr lang="fr-FR" dirty="0"/>
              <a:t/>
            </a:r>
            <a:br>
              <a:rPr lang="fr-FR" dirty="0"/>
            </a:br>
            <a:r>
              <a:rPr lang="en-US" dirty="0" err="1"/>
              <a:t>Ny</a:t>
            </a:r>
            <a:r>
              <a:rPr lang="en-US" dirty="0"/>
              <a:t> </a:t>
            </a:r>
            <a:r>
              <a:rPr lang="en-US" dirty="0" err="1" smtClean="0"/>
              <a:t>voninahiny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9051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1" y="2235200"/>
            <a:ext cx="9144000" cy="2387600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2 </a:t>
            </a:r>
            <a:r>
              <a:rPr lang="en-US" dirty="0" err="1" smtClean="0"/>
              <a:t>Aza</a:t>
            </a:r>
            <a:r>
              <a:rPr lang="en-US" dirty="0" smtClean="0"/>
              <a:t> </a:t>
            </a:r>
            <a:r>
              <a:rPr lang="en-US" dirty="0" err="1"/>
              <a:t>kivy</a:t>
            </a:r>
            <a:r>
              <a:rPr lang="en-US" dirty="0"/>
              <a:t> </a:t>
            </a:r>
            <a:r>
              <a:rPr lang="en-US" dirty="0" err="1"/>
              <a:t>ndeha</a:t>
            </a:r>
            <a:r>
              <a:rPr lang="en-US" dirty="0"/>
              <a:t> </a:t>
            </a:r>
            <a:r>
              <a:rPr lang="en-US" dirty="0" err="1"/>
              <a:t>hanohy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fr-FR" dirty="0"/>
              <a:t/>
            </a:r>
            <a:br>
              <a:rPr lang="fr-FR" dirty="0"/>
            </a:br>
            <a:r>
              <a:rPr lang="en-US" dirty="0"/>
              <a:t>Hoy </a:t>
            </a:r>
            <a:r>
              <a:rPr lang="en-US" dirty="0" err="1"/>
              <a:t>ny</a:t>
            </a:r>
            <a:r>
              <a:rPr lang="en-US" dirty="0"/>
              <a:t> </a:t>
            </a:r>
            <a:r>
              <a:rPr lang="en-US" dirty="0" err="1"/>
              <a:t>Tompo</a:t>
            </a:r>
            <a:r>
              <a:rPr lang="en-US" dirty="0"/>
              <a:t> hoe: </a:t>
            </a:r>
            <a:r>
              <a:rPr lang="en-US" dirty="0" err="1"/>
              <a:t>matokia</a:t>
            </a:r>
            <a:r>
              <a:rPr lang="fr-FR" dirty="0"/>
              <a:t/>
            </a:r>
            <a:br>
              <a:rPr lang="fr-FR" dirty="0"/>
            </a:br>
            <a:r>
              <a:rPr lang="en-US" dirty="0" err="1"/>
              <a:t>Mijoroa</a:t>
            </a:r>
            <a:r>
              <a:rPr lang="en-US" dirty="0"/>
              <a:t> </a:t>
            </a:r>
            <a:r>
              <a:rPr lang="en-US" dirty="0" err="1"/>
              <a:t>ary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sahia</a:t>
            </a:r>
            <a:r>
              <a:rPr lang="fr-FR" dirty="0"/>
              <a:t/>
            </a:r>
            <a:br>
              <a:rPr lang="fr-FR" dirty="0"/>
            </a:br>
            <a:r>
              <a:rPr lang="en-US" dirty="0" err="1"/>
              <a:t>Mba</a:t>
            </a:r>
            <a:r>
              <a:rPr lang="en-US" dirty="0"/>
              <a:t> ho </a:t>
            </a:r>
            <a:r>
              <a:rPr lang="en-US" dirty="0" err="1" smtClean="0"/>
              <a:t>miaramilany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67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1" y="2235200"/>
            <a:ext cx="9144000" cy="2387600"/>
          </a:xfrm>
        </p:spPr>
        <p:txBody>
          <a:bodyPr>
            <a:noAutofit/>
          </a:bodyPr>
          <a:lstStyle/>
          <a:p>
            <a:r>
              <a:rPr lang="fr-FR" dirty="0" err="1" smtClean="0"/>
              <a:t>Fiv</a:t>
            </a:r>
            <a:r>
              <a:rPr lang="fr-FR" dirty="0" smtClean="0"/>
              <a:t> : </a:t>
            </a:r>
            <a:r>
              <a:rPr lang="en-US" dirty="0"/>
              <a:t>Ô! </a:t>
            </a:r>
            <a:r>
              <a:rPr lang="en-US" dirty="0" err="1"/>
              <a:t>Avia</a:t>
            </a:r>
            <a:r>
              <a:rPr lang="en-US" dirty="0"/>
              <a:t> </a:t>
            </a:r>
            <a:r>
              <a:rPr lang="en-US" dirty="0" err="1"/>
              <a:t>hiara</a:t>
            </a:r>
            <a:r>
              <a:rPr lang="en-US" dirty="0"/>
              <a:t> </a:t>
            </a:r>
            <a:r>
              <a:rPr lang="en-US" dirty="0" err="1"/>
              <a:t>hanandra-peo</a:t>
            </a:r>
            <a:r>
              <a:rPr lang="fr-FR" dirty="0"/>
              <a:t/>
            </a:r>
            <a:br>
              <a:rPr lang="fr-FR" dirty="0"/>
            </a:br>
            <a:r>
              <a:rPr lang="en-US" dirty="0" err="1"/>
              <a:t>Taomy</a:t>
            </a:r>
            <a:r>
              <a:rPr lang="en-US" dirty="0"/>
              <a:t> </a:t>
            </a:r>
            <a:r>
              <a:rPr lang="en-US" dirty="0" err="1"/>
              <a:t>ireo</a:t>
            </a:r>
            <a:r>
              <a:rPr lang="en-US" dirty="0"/>
              <a:t> </a:t>
            </a:r>
            <a:r>
              <a:rPr lang="en-US" dirty="0" err="1"/>
              <a:t>izay</a:t>
            </a:r>
            <a:r>
              <a:rPr lang="en-US" dirty="0"/>
              <a:t> </a:t>
            </a:r>
            <a:r>
              <a:rPr lang="en-US" dirty="0" err="1"/>
              <a:t>mbola</a:t>
            </a:r>
            <a:r>
              <a:rPr lang="en-US" dirty="0"/>
              <a:t> </a:t>
            </a:r>
            <a:r>
              <a:rPr lang="en-US" dirty="0" err="1"/>
              <a:t>tsy</a:t>
            </a:r>
            <a:r>
              <a:rPr lang="en-US" dirty="0"/>
              <a:t> </a:t>
            </a:r>
            <a:r>
              <a:rPr lang="en-US" dirty="0" err="1" smtClean="0"/>
              <a:t>eo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0885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1" y="2235200"/>
            <a:ext cx="9144000" cy="2387600"/>
          </a:xfrm>
        </p:spPr>
        <p:txBody>
          <a:bodyPr>
            <a:noAutofit/>
          </a:bodyPr>
          <a:lstStyle/>
          <a:p>
            <a:r>
              <a:rPr lang="en-US" dirty="0" smtClean="0"/>
              <a:t>‘</a:t>
            </a:r>
            <a:r>
              <a:rPr lang="en-US" dirty="0"/>
              <a:t>Ty no </a:t>
            </a:r>
            <a:r>
              <a:rPr lang="en-US" dirty="0" err="1"/>
              <a:t>taona</a:t>
            </a:r>
            <a:r>
              <a:rPr lang="en-US" dirty="0"/>
              <a:t> </a:t>
            </a:r>
            <a:r>
              <a:rPr lang="en-US" dirty="0" err="1"/>
              <a:t>anankiray</a:t>
            </a:r>
            <a:r>
              <a:rPr lang="fr-FR" dirty="0"/>
              <a:t/>
            </a:r>
            <a:br>
              <a:rPr lang="fr-FR" dirty="0"/>
            </a:br>
            <a:r>
              <a:rPr lang="en-US" dirty="0" err="1"/>
              <a:t>Sitraky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Ray</a:t>
            </a:r>
            <a:r>
              <a:rPr lang="fr-FR" dirty="0"/>
              <a:t/>
            </a:r>
            <a:br>
              <a:rPr lang="fr-FR" dirty="0"/>
            </a:br>
            <a:r>
              <a:rPr lang="en-US" dirty="0" err="1"/>
              <a:t>Hitoriana</a:t>
            </a:r>
            <a:r>
              <a:rPr lang="en-US" dirty="0"/>
              <a:t> </a:t>
            </a:r>
            <a:r>
              <a:rPr lang="en-US" dirty="0" err="1"/>
              <a:t>sy</a:t>
            </a:r>
            <a:r>
              <a:rPr lang="en-US" dirty="0"/>
              <a:t> </a:t>
            </a:r>
            <a:r>
              <a:rPr lang="en-US" dirty="0" err="1"/>
              <a:t>hanehoana</a:t>
            </a:r>
            <a:r>
              <a:rPr lang="en-US" dirty="0"/>
              <a:t> </a:t>
            </a:r>
            <a:r>
              <a:rPr lang="en-US" dirty="0" err="1"/>
              <a:t>indray</a:t>
            </a:r>
            <a:r>
              <a:rPr lang="fr-FR" dirty="0"/>
              <a:t/>
            </a:r>
            <a:br>
              <a:rPr lang="fr-FR" dirty="0"/>
            </a:br>
            <a:r>
              <a:rPr lang="en-US" dirty="0" err="1"/>
              <a:t>Ny</a:t>
            </a:r>
            <a:r>
              <a:rPr lang="en-US" dirty="0"/>
              <a:t> </a:t>
            </a:r>
            <a:r>
              <a:rPr lang="en-US" dirty="0" err="1" smtClean="0"/>
              <a:t>voninahiny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725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1" y="2235200"/>
            <a:ext cx="9144000" cy="2387600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3 </a:t>
            </a:r>
            <a:r>
              <a:rPr lang="en-US" dirty="0" err="1" smtClean="0"/>
              <a:t>Mitsangana</a:t>
            </a:r>
            <a:r>
              <a:rPr lang="en-US" dirty="0"/>
              <a:t>, ‘</a:t>
            </a:r>
            <a:r>
              <a:rPr lang="en-US" dirty="0" err="1"/>
              <a:t>ndeha</a:t>
            </a:r>
            <a:r>
              <a:rPr lang="en-US" dirty="0"/>
              <a:t> </a:t>
            </a:r>
            <a:r>
              <a:rPr lang="en-US" dirty="0" err="1"/>
              <a:t>tanteraho</a:t>
            </a:r>
            <a:r>
              <a:rPr lang="fr-FR" dirty="0"/>
              <a:t/>
            </a:r>
            <a:br>
              <a:rPr lang="fr-FR" dirty="0"/>
            </a:br>
            <a:r>
              <a:rPr lang="en-US" dirty="0" err="1"/>
              <a:t>Izay</a:t>
            </a:r>
            <a:r>
              <a:rPr lang="en-US" dirty="0"/>
              <a:t> </a:t>
            </a:r>
            <a:r>
              <a:rPr lang="en-US" dirty="0" err="1"/>
              <a:t>baiko</a:t>
            </a:r>
            <a:r>
              <a:rPr lang="en-US" dirty="0"/>
              <a:t> </a:t>
            </a:r>
            <a:r>
              <a:rPr lang="en-US" dirty="0" err="1"/>
              <a:t>nomeny</a:t>
            </a:r>
            <a:r>
              <a:rPr lang="en-US" dirty="0"/>
              <a:t> </a:t>
            </a:r>
            <a:r>
              <a:rPr lang="en-US" dirty="0" err="1" smtClean="0"/>
              <a:t>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422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1" y="2235200"/>
            <a:ext cx="9144000" cy="2387600"/>
          </a:xfrm>
        </p:spPr>
        <p:txBody>
          <a:bodyPr>
            <a:noAutofit/>
          </a:bodyPr>
          <a:lstStyle/>
          <a:p>
            <a:pPr lvl="0"/>
            <a:r>
              <a:rPr lang="en-US" dirty="0" err="1" smtClean="0"/>
              <a:t>Dieny</a:t>
            </a:r>
            <a:r>
              <a:rPr lang="en-US" dirty="0" smtClean="0"/>
              <a:t> </a:t>
            </a:r>
            <a:r>
              <a:rPr lang="en-US" dirty="0" err="1"/>
              <a:t>izao</a:t>
            </a:r>
            <a:r>
              <a:rPr lang="en-US" dirty="0"/>
              <a:t> </a:t>
            </a:r>
            <a:r>
              <a:rPr lang="en-US" dirty="0" err="1"/>
              <a:t>ankehitriny</a:t>
            </a:r>
            <a:r>
              <a:rPr lang="en-US" dirty="0"/>
              <a:t> </a:t>
            </a:r>
            <a:r>
              <a:rPr lang="en-US" dirty="0" err="1"/>
              <a:t>izao</a:t>
            </a:r>
            <a:r>
              <a:rPr lang="fr-FR" dirty="0"/>
              <a:t/>
            </a:r>
            <a:br>
              <a:rPr lang="fr-FR" dirty="0"/>
            </a:br>
            <a:r>
              <a:rPr lang="en-US" dirty="0"/>
              <a:t>Sao </a:t>
            </a:r>
            <a:r>
              <a:rPr lang="en-US" dirty="0" err="1"/>
              <a:t>hanjary</a:t>
            </a:r>
            <a:r>
              <a:rPr lang="en-US" dirty="0"/>
              <a:t> ho </a:t>
            </a:r>
            <a:r>
              <a:rPr lang="en-US" dirty="0" err="1" smtClean="0"/>
              <a:t>neninao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3129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1068</TotalTime>
  <Words>61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Diavlo Bold</vt:lpstr>
      <vt:lpstr>Helvetica Inserat LT Std</vt:lpstr>
      <vt:lpstr>Thème Office</vt:lpstr>
      <vt:lpstr>Ô AVIA </vt:lpstr>
      <vt:lpstr>1 Sarobidy loatra re ry Ray ‘Zato fitiavanao anay Notahianao izay ela izay Ny fikambananay</vt:lpstr>
      <vt:lpstr>Fiv : Ô! Avia hiara hanandra-peo Taomy ireo izay mbola tsy eo</vt:lpstr>
      <vt:lpstr>‘Ty no taona anankiray Sitraky ny Ray Hitoriana sy hanehoana indray Ny voninahiny</vt:lpstr>
      <vt:lpstr>2 Aza kivy ndeha hanohy ny dia Hoy ny Tompo hoe: matokia Mijoroa ary ka sahia Mba ho miaramilany</vt:lpstr>
      <vt:lpstr>Fiv : Ô! Avia hiara hanandra-peo Taomy ireo izay mbola tsy eo</vt:lpstr>
      <vt:lpstr>‘Ty no taona anankiray Sitraky ny Ray Hitoriana sy hanehoana indray Ny voninahiny</vt:lpstr>
      <vt:lpstr>3 Mitsangana, ‘ndeha tanteraho Izay baiko nomeny anao</vt:lpstr>
      <vt:lpstr>Dieny izao ankehitriny izao Sao hanjary ho neninao</vt:lpstr>
      <vt:lpstr>Fiv : Ô! Avia hiara hanandra-peo Taomy ireo izay mbola tsy eo</vt:lpstr>
      <vt:lpstr>‘Ty no taona anankiray Sitraky ny Ray Hitoriana sy hanehoana indray Ny voninahiny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KRISTIANINA SANDOKA</dc:title>
  <dc:creator>ACER NAKAHY</dc:creator>
  <cp:lastModifiedBy>tsiory</cp:lastModifiedBy>
  <cp:revision>234</cp:revision>
  <dcterms:created xsi:type="dcterms:W3CDTF">2015-02-07T16:03:28Z</dcterms:created>
  <dcterms:modified xsi:type="dcterms:W3CDTF">2023-10-29T09:06:04Z</dcterms:modified>
</cp:coreProperties>
</file>