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solidFill>
                  <a:schemeClr val="tx1"/>
                </a:solidFill>
                <a:latin typeface="Bebas Neue Book" panose="00000500000000000000" pitchFamily="2" charset="0"/>
              </a:rPr>
              <a:t>‘TY KAPOAKA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 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o 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havaliko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takatry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fitiavan-dehibe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Ka 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mendrik’aza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Noho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ota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natao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navotanao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navotanao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REF :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henoy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toloko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toloko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ampololotra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sitrano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mivalo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fanatitra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Mibaboka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miahotra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o!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mandrorona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voadona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mandrotsaka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‘TY KAPOAKA</vt:lpstr>
      <vt:lpstr>1 Inona e ! Raiko o ! No havaliko Anao ! Fa tsy takatry ny saiko ‘ty fitiavan-dehibe</vt:lpstr>
      <vt:lpstr>Ka na tsy mendrik’aza Noho ny ota ‘zay natao</vt:lpstr>
      <vt:lpstr>Dia navotanao ihany  Dia navotanao ihany</vt:lpstr>
      <vt:lpstr>REF :  Eny Raiko mba henoy Ty toloko toloko ampololotra</vt:lpstr>
      <vt:lpstr>Ka ny heloko ny heloko vonoy, Dia sitrano izany ratra.</vt:lpstr>
      <vt:lpstr>2 Mifona re, mivalo koa, Mba raiso ‘ty fanatitra.</vt:lpstr>
      <vt:lpstr>Mibaboka tokoa tokoa,  Mba ampio raha miahotra.</vt:lpstr>
      <vt:lpstr>Nofo moa Raiko o! Ka mandrorona ihany  Hany hery raha voadona Dia mandrotsaka tomany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92</cp:revision>
  <dcterms:created xsi:type="dcterms:W3CDTF">2021-01-17T03:08:46Z</dcterms:created>
  <dcterms:modified xsi:type="dcterms:W3CDTF">2023-10-29T09:12:18Z</dcterms:modified>
</cp:coreProperties>
</file>