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9" r:id="rId3"/>
    <p:sldId id="280" r:id="rId4"/>
    <p:sldId id="281" r:id="rId5"/>
    <p:sldId id="282" r:id="rId6"/>
    <p:sldId id="283" r:id="rId7"/>
    <p:sldId id="284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2E471D"/>
    <a:srgbClr val="CC0066"/>
    <a:srgbClr val="F2C835"/>
    <a:srgbClr val="361B00"/>
    <a:srgbClr val="3E1F00"/>
    <a:srgbClr val="663300"/>
    <a:srgbClr val="461E64"/>
    <a:srgbClr val="5D2884"/>
    <a:srgbClr val="797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4" autoAdjust="0"/>
    <p:restoredTop sz="94394" autoAdjust="0"/>
  </p:normalViewPr>
  <p:slideViewPr>
    <p:cSldViewPr snapToGrid="0">
      <p:cViewPr>
        <p:scale>
          <a:sx n="20" d="100"/>
          <a:sy n="20" d="100"/>
        </p:scale>
        <p:origin x="2694" y="1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7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7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6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33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7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5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3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62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77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1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08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atin typeface="Bebas Neue Book" panose="00000500000000000000" pitchFamily="2" charset="0"/>
              </a:rPr>
              <a:t>MIVERENA </a:t>
            </a:r>
            <a:r>
              <a:rPr lang="fr-FR" sz="8000" dirty="0">
                <a:latin typeface="Bebas Neue Book" panose="00000500000000000000" pitchFamily="2" charset="0"/>
              </a:rPr>
              <a:t>RY TANORA</a:t>
            </a:r>
            <a:endParaRPr lang="fr-FR" sz="8000" dirty="0">
              <a:solidFill>
                <a:schemeClr val="tx1"/>
              </a:solidFill>
              <a:latin typeface="Bebas Neue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1.	</a:t>
            </a:r>
            <a:r>
              <a:rPr lang="fr-FR" sz="8000" dirty="0" err="1">
                <a:latin typeface="Helvetica Inserat LT Std" panose="020B0806030702050204" pitchFamily="34" charset="0"/>
              </a:rPr>
              <a:t>Miverena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tanora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tanora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soan’ny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Nosy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Miverena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anio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ora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miantsoa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Jesosy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Ampy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andro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nanaranam</a:t>
            </a:r>
            <a:r>
              <a:rPr lang="fr-FR" sz="8000" dirty="0">
                <a:latin typeface="Helvetica Inserat LT Std" panose="020B0806030702050204" pitchFamily="34" charset="0"/>
              </a:rPr>
              <a:t>-po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kiry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atsaharo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ndrao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neninao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tokoa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2.	</a:t>
            </a:r>
            <a:r>
              <a:rPr lang="fr-FR" sz="8000" dirty="0" err="1">
                <a:latin typeface="Helvetica Inserat LT Std" panose="020B0806030702050204" pitchFamily="34" charset="0"/>
              </a:rPr>
              <a:t>Ampy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filibàna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mahasoa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akory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Ampy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hadalana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loharanon’ny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mahory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2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miverena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am-balan’i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Jehovah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fiaianana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eto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ekena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mateza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mora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miova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7200" dirty="0">
                <a:latin typeface="Helvetica Inserat LT Std" panose="020B0806030702050204" pitchFamily="34" charset="0"/>
              </a:rPr>
              <a:t>3.	</a:t>
            </a:r>
            <a:r>
              <a:rPr lang="fr-FR" sz="7200" dirty="0" err="1">
                <a:latin typeface="Helvetica Inserat LT Std" panose="020B0806030702050204" pitchFamily="34" charset="0"/>
              </a:rPr>
              <a:t>Dieny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tsy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mbola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maneno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ilay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trompetra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any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ambony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>
                <a:latin typeface="Helvetica Inserat LT Std" panose="020B0806030702050204" pitchFamily="34" charset="0"/>
              </a:rPr>
              <a:t>Ka </a:t>
            </a:r>
            <a:r>
              <a:rPr lang="fr-FR" sz="7200" dirty="0" err="1">
                <a:latin typeface="Helvetica Inserat LT Std" panose="020B0806030702050204" pitchFamily="34" charset="0"/>
              </a:rPr>
              <a:t>ny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aina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tsy</a:t>
            </a:r>
            <a:r>
              <a:rPr lang="fr-FR" sz="7200" dirty="0">
                <a:latin typeface="Helvetica Inserat LT Std" panose="020B0806030702050204" pitchFamily="34" charset="0"/>
              </a:rPr>
              <a:t> ho </a:t>
            </a:r>
            <a:r>
              <a:rPr lang="fr-FR" sz="7200" dirty="0" err="1">
                <a:latin typeface="Helvetica Inserat LT Std" panose="020B0806030702050204" pitchFamily="34" charset="0"/>
              </a:rPr>
              <a:t>heno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hampitempo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fo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intsony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tanora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mihavana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amin’ny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Mpamonjinao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‘</a:t>
            </a:r>
            <a:r>
              <a:rPr lang="fr-FR" sz="8000" dirty="0" err="1">
                <a:latin typeface="Helvetica Inserat LT Std" panose="020B0806030702050204" pitchFamily="34" charset="0"/>
              </a:rPr>
              <a:t>Ndrao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mirindrina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Kanana</a:t>
            </a:r>
            <a:r>
              <a:rPr lang="fr-FR" sz="8000" dirty="0">
                <a:latin typeface="Helvetica Inserat LT Std" panose="020B0806030702050204" pitchFamily="34" charset="0"/>
              </a:rPr>
              <a:t>, ‘</a:t>
            </a:r>
            <a:r>
              <a:rPr lang="fr-FR" sz="8000" dirty="0" err="1">
                <a:latin typeface="Helvetica Inserat LT Std" panose="020B0806030702050204" pitchFamily="34" charset="0"/>
              </a:rPr>
              <a:t>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tanàna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vaovao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</TotalTime>
  <Words>28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Bebas Neue Book</vt:lpstr>
      <vt:lpstr>Calibri</vt:lpstr>
      <vt:lpstr>Calibri Light</vt:lpstr>
      <vt:lpstr>Helvetica Inserat LT Std</vt:lpstr>
      <vt:lpstr>Thème Office</vt:lpstr>
      <vt:lpstr>MIVERENA RY TANORA</vt:lpstr>
      <vt:lpstr>1. Miverena ry tanora, ry tanora soan’ny Nosy Miverena, anio ny ora, miantsoa anao anio Jesosy</vt:lpstr>
      <vt:lpstr>Ampy izay ny andro maro efa nanaranam-po Koa ny kiry atsaharo sao ndrao ho neninao tokoa</vt:lpstr>
      <vt:lpstr>2. Ampy izay ny filibàna tsy mba mahasoa akory Ampy izay ny hadalana loharanon’ny mahory</vt:lpstr>
      <vt:lpstr>Koa anio miverena ho ao am-balan’i Jehovah Fa ny fiaianana eto ekena, tsy mateza, mora miova</vt:lpstr>
      <vt:lpstr>3. Dieny tsy mbola maneno ilay trompetra any ambony Ka ny aina tsy ho heno hampitempo fo intsony</vt:lpstr>
      <vt:lpstr>Ry tanora mihavana amin’ny Mpamonjinao ‘Ndrao mirindrina Kanana, ‘lay tanàna vaovao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Teny mampahery Anio</dc:title>
  <dc:creator>ASUS</dc:creator>
  <cp:lastModifiedBy>tsiory</cp:lastModifiedBy>
  <cp:revision>93</cp:revision>
  <dcterms:created xsi:type="dcterms:W3CDTF">2021-01-17T03:08:46Z</dcterms:created>
  <dcterms:modified xsi:type="dcterms:W3CDTF">2023-10-29T09:17:04Z</dcterms:modified>
</cp:coreProperties>
</file>