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 err="1"/>
              <a:t>Ohabolana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4 :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5 </a:t>
            </a:r>
            <a:r>
              <a:rPr dirty="0" err="1"/>
              <a:t>Mahazoa</a:t>
            </a:r>
            <a:r>
              <a:rPr dirty="0"/>
              <a:t> </a:t>
            </a:r>
            <a:r>
              <a:rPr dirty="0" err="1"/>
              <a:t>fahendrena</a:t>
            </a:r>
            <a:r>
              <a:rPr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mahazoa</a:t>
            </a:r>
            <a:r>
              <a:rPr lang="fr-FR" dirty="0" smtClean="0"/>
              <a:t> </a:t>
            </a:r>
            <a:r>
              <a:rPr lang="fr-FR" dirty="0" err="1" smtClean="0"/>
              <a:t>fahalalana</a:t>
            </a:r>
            <a:r>
              <a:rPr lang="fr-FR" dirty="0" smtClean="0"/>
              <a:t>; Fa </a:t>
            </a:r>
            <a:r>
              <a:rPr lang="fr-FR" dirty="0" err="1" smtClean="0"/>
              <a:t>aza</a:t>
            </a:r>
            <a:r>
              <a:rPr lang="fr-FR" dirty="0" smtClean="0"/>
              <a:t> </a:t>
            </a:r>
            <a:r>
              <a:rPr lang="fr-FR" dirty="0" err="1" smtClean="0"/>
              <a:t>hadinoina</a:t>
            </a:r>
            <a:r>
              <a:rPr lang="fr-FR" dirty="0" smtClean="0"/>
              <a:t> na </a:t>
            </a:r>
            <a:r>
              <a:rPr lang="fr-FR" dirty="0" err="1" smtClean="0"/>
              <a:t>ihemorana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teny</a:t>
            </a:r>
            <a:r>
              <a:rPr lang="fr-FR" dirty="0" smtClean="0"/>
              <a:t> </a:t>
            </a:r>
            <a:r>
              <a:rPr lang="fr-FR" dirty="0" err="1" smtClean="0"/>
              <a:t>aloaky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vavako</a:t>
            </a:r>
            <a:r>
              <a:rPr lang="fr-FR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22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Ohabolana  4 : 5</vt:lpstr>
      <vt:lpstr>5 Mahazoa fahendrena, mahazoa fahalalana; Fa aza hadinoina na ihemorana ny teny aloaky ny vavako.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2023-11-19T18:23:19Z</dcterms:modified>
</cp:coreProperties>
</file>