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  <p:sldMasterId id="2147483720" r:id="rId3"/>
  </p:sldMasterIdLst>
  <p:sldIdLst>
    <p:sldId id="280" r:id="rId4"/>
    <p:sldId id="298" r:id="rId5"/>
    <p:sldId id="287" r:id="rId6"/>
    <p:sldId id="288" r:id="rId7"/>
    <p:sldId id="316" r:id="rId8"/>
    <p:sldId id="317" r:id="rId9"/>
    <p:sldId id="318" r:id="rId10"/>
    <p:sldId id="289" r:id="rId11"/>
    <p:sldId id="319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01E00"/>
    <a:srgbClr val="0000CC"/>
    <a:srgbClr val="000000"/>
    <a:srgbClr val="5C8490"/>
    <a:srgbClr val="D74C58"/>
    <a:srgbClr val="41294A"/>
    <a:srgbClr val="00002A"/>
    <a:srgbClr val="0E192C"/>
    <a:srgbClr val="B4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73" autoAdjust="0"/>
    <p:restoredTop sz="94660"/>
  </p:normalViewPr>
  <p:slideViewPr>
    <p:cSldViewPr snapToGrid="0">
      <p:cViewPr varScale="1">
        <p:scale>
          <a:sx n="46" d="100"/>
          <a:sy n="46" d="100"/>
        </p:scale>
        <p:origin x="1128" y="3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576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414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0478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839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723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762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284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603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4658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18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49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0783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9078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2584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637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7413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8026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1664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9280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736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1748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46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134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0190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20096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8841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54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54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50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047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98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14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67980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1710EB-2E0C-418A-A9FA-806BDECBA8AC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D835-AE42-4719-8B6A-18D5A607BB2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34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7A6D3-D162-4204-8B2F-354A09233BB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D9CC7-328A-456A-B56C-232169A31F7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1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33A9A2-D39C-43E4-8569-86EB076DCD92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44F038-0DDD-4176-B8C4-9358A126BD5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54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2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2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2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145000"/>
                    </a14:imgEffect>
                  </a14:imgLayer>
                </a14:imgProps>
              </a:ext>
            </a:extLst>
          </a:blip>
          <a:srcRect/>
          <a:stretch>
            <a:fillRect l="-21000" t="-37000" r="-24000"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9624" y="1081919"/>
            <a:ext cx="7524750" cy="720236"/>
          </a:xfrm>
        </p:spPr>
        <p:txBody>
          <a:bodyPr>
            <a:noAutofit/>
          </a:bodyPr>
          <a:lstStyle/>
          <a:p>
            <a:pPr algn="ctr"/>
            <a:r>
              <a:rPr lang="fr-FR" sz="7200" spc="-300" dirty="0" smtClean="0">
                <a:solidFill>
                  <a:srgbClr val="001E00"/>
                </a:solidFill>
                <a:latin typeface="Aldo the Apache" panose="04030904040101010302" pitchFamily="82" charset="0"/>
                <a:cs typeface="Aharoni" panose="02010803020104030203" pitchFamily="2" charset="-79"/>
              </a:rPr>
              <a:t>ALAHADY</a:t>
            </a:r>
            <a:endParaRPr lang="fr-FR" sz="8000" dirty="0">
              <a:solidFill>
                <a:srgbClr val="001E00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Aldo the Apache" panose="04030904040101010302" pitchFamily="82" charset="0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947655" y="1878355"/>
            <a:ext cx="6952853" cy="34955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39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rgbClr val="FFC000">
                      <a:satMod val="175000"/>
                      <a:alpha val="40000"/>
                    </a:srgbClr>
                  </a:glow>
                </a:effectLst>
                <a:latin typeface="Aldo the Apache" panose="04030904040101010302" pitchFamily="82" charset="0"/>
              </a:rPr>
              <a:t>05</a:t>
            </a:r>
            <a:endParaRPr lang="fr-FR" sz="6600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139700">
                  <a:srgbClr val="FFC000">
                    <a:satMod val="175000"/>
                    <a:alpha val="40000"/>
                  </a:srgbClr>
                </a:glow>
              </a:effectLst>
              <a:latin typeface="Aldo the Apache" panose="04030904040101010302" pitchFamily="82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1095573" y="4749549"/>
            <a:ext cx="6952853" cy="718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600" spc="-300" smtClean="0">
                <a:solidFill>
                  <a:srgbClr val="B42A2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NOVAMBRA</a:t>
            </a:r>
            <a:endParaRPr lang="fr-FR" sz="4000" spc="-300" dirty="0">
              <a:solidFill>
                <a:srgbClr val="B42A2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021614" y="5289188"/>
            <a:ext cx="6952853" cy="14612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800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rgbClr val="FFC000">
                      <a:satMod val="175000"/>
                      <a:alpha val="40000"/>
                    </a:srgbClr>
                  </a:glow>
                </a:effectLst>
                <a:latin typeface="Aldo the Apache" panose="04030904040101010302" pitchFamily="82" charset="0"/>
              </a:rPr>
              <a:t>taona</a:t>
            </a:r>
            <a:endParaRPr lang="fr-FR" sz="5400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139700">
                  <a:srgbClr val="FFC000">
                    <a:satMod val="175000"/>
                    <a:alpha val="40000"/>
                  </a:srgbClr>
                </a:glow>
              </a:effectLst>
              <a:latin typeface="Aldo the Apache" panose="040309040401010103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58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0" y="5001492"/>
            <a:ext cx="9144000" cy="1856508"/>
          </a:xfrm>
          <a:prstGeom prst="rect">
            <a:avLst/>
          </a:prstGeom>
          <a:solidFill>
            <a:srgbClr val="0033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SALAMO </a:t>
            </a:r>
            <a:r>
              <a:rPr lang="fr-FR" sz="1150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21</a:t>
            </a:r>
            <a:r>
              <a:rPr kumimoji="0" lang="fr-FR" sz="1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 : 1 - 7</a:t>
            </a:r>
            <a:endParaRPr kumimoji="0" lang="fr-FR" sz="10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001492"/>
          </a:xfrm>
          <a:solidFill>
            <a:schemeClr val="bg1"/>
          </a:solidFill>
        </p:spPr>
        <p:txBody>
          <a:bodyPr anchor="ctr">
            <a:normAutofit fontScale="90000"/>
          </a:bodyPr>
          <a:lstStyle/>
          <a:p>
            <a:pPr lvl="0"/>
            <a:r>
              <a:rPr lang="fr-FR" sz="18400" b="1" u="sng" dirty="0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SALAMO FIDERANA</a:t>
            </a:r>
            <a:endParaRPr lang="fr-FR" sz="11500" dirty="0">
              <a:solidFill>
                <a:srgbClr val="00330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42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72001"/>
          </a:xfrm>
          <a:prstGeom prst="rect">
            <a:avLst/>
          </a:prstGeom>
          <a:solidFill>
            <a:srgbClr val="003300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5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Sal .</a:t>
            </a:r>
            <a:r>
              <a:rPr kumimoji="0" lang="fr-FR" sz="52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 22 : 22 – 31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52800" baseline="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Lio . 17 : 20 – 30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2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Apo . 19 : 5 - 10</a:t>
            </a:r>
            <a:endParaRPr kumimoji="0" lang="fr-FR" sz="1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28599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PERIKOPA</a:t>
            </a:r>
            <a:endParaRPr lang="fr-FR" sz="11500" dirty="0">
              <a:solidFill>
                <a:srgbClr val="00330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1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72001"/>
          </a:xfrm>
          <a:prstGeom prst="rect">
            <a:avLst/>
          </a:prstGeom>
          <a:solidFill>
            <a:srgbClr val="0033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Hira faneva 10 tfm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0900" dirty="0">
                <a:solidFill>
                  <a:prstClr val="white"/>
                </a:solidFill>
                <a:latin typeface="Alégre Sans NC" panose="02060606060101040101" pitchFamily="18" charset="0"/>
              </a:rPr>
              <a:t>	</a:t>
            </a:r>
            <a:r>
              <a:rPr lang="da-DK" sz="1090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171 : 1, 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lang="fr-FR" sz="1090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408 : 1, 5 + amena</a:t>
            </a:r>
            <a:endParaRPr kumimoji="0" lang="fr-FR" sz="109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3999" cy="228599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 err="1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hira</a:t>
            </a:r>
            <a:endParaRPr lang="fr-FR" sz="11500" dirty="0">
              <a:solidFill>
                <a:srgbClr val="00330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6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72001"/>
          </a:xfrm>
          <a:prstGeom prst="rect">
            <a:avLst/>
          </a:prstGeom>
          <a:solidFill>
            <a:srgbClr val="0033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defRPr/>
            </a:pPr>
            <a:r>
              <a:rPr kumimoji="0" lang="da-DK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lang="fr-FR" sz="10900" noProof="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79</a:t>
            </a:r>
          </a:p>
          <a:p>
            <a:pPr lvl="0" algn="l">
              <a:defRPr/>
            </a:pPr>
            <a:r>
              <a:rPr lang="fr-FR" sz="10900" dirty="0">
                <a:solidFill>
                  <a:prstClr val="white"/>
                </a:solidFill>
                <a:latin typeface="Alégre Sans NC" panose="02060606060101040101" pitchFamily="18" charset="0"/>
              </a:rPr>
              <a:t>	</a:t>
            </a:r>
            <a:r>
              <a:rPr lang="fr-FR" sz="1090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70 : 1</a:t>
            </a:r>
            <a:endParaRPr lang="da-DK" sz="10900" dirty="0" smtClean="0">
              <a:solidFill>
                <a:prstClr val="white"/>
              </a:solidFill>
              <a:latin typeface="Alégre Sans NC" panose="02060606060101040101" pitchFamily="18" charset="0"/>
            </a:endParaRPr>
          </a:p>
          <a:p>
            <a:pPr lvl="0" algn="l">
              <a:defRPr/>
            </a:pP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lang="fr-FR" sz="1090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71 : 1</a:t>
            </a:r>
            <a:endParaRPr kumimoji="0" lang="fr-FR" sz="109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3999" cy="228599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 err="1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Hira</a:t>
            </a:r>
            <a:r>
              <a:rPr lang="fr-FR" sz="18400" b="1" u="sng" dirty="0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 </a:t>
            </a:r>
            <a:r>
              <a:rPr lang="fr-FR" sz="18400" b="1" u="sng" dirty="0" err="1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tohiny</a:t>
            </a:r>
            <a:endParaRPr lang="fr-FR" sz="11500" dirty="0">
              <a:solidFill>
                <a:srgbClr val="00330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41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72001"/>
          </a:xfrm>
          <a:prstGeom prst="rect">
            <a:avLst/>
          </a:prstGeom>
          <a:solidFill>
            <a:srgbClr val="0033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44 : 1, 2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248</a:t>
            </a:r>
            <a:endParaRPr kumimoji="0" lang="da-DK" sz="109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kumimoji="0" lang="fr-FR" sz="109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stk</a:t>
            </a: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 / chorale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3999" cy="228599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 err="1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Hira</a:t>
            </a:r>
            <a:r>
              <a:rPr lang="fr-FR" sz="18400" b="1" u="sng" dirty="0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 </a:t>
            </a:r>
            <a:r>
              <a:rPr lang="fr-FR" sz="18400" b="1" u="sng" dirty="0" err="1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tohiny</a:t>
            </a:r>
            <a:endParaRPr lang="fr-FR" sz="11500" dirty="0">
              <a:solidFill>
                <a:srgbClr val="00330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58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72001"/>
          </a:xfrm>
          <a:prstGeom prst="rect">
            <a:avLst/>
          </a:prstGeom>
          <a:solidFill>
            <a:srgbClr val="0033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81 : 1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248</a:t>
            </a:r>
            <a:endParaRPr kumimoji="0" lang="da-DK" sz="10900" b="0" i="0" u="none" strike="noStrike" kern="1200" cap="none" spc="0" normalizeH="0" baseline="0" noProof="0" dirty="0" smtClean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kumimoji="0" lang="fr-FR" sz="10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stk</a:t>
            </a: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 / chorale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3999" cy="228599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lvl="0"/>
            <a:r>
              <a:rPr lang="fr-FR" sz="18400" b="1" u="sng" dirty="0" err="1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Hira</a:t>
            </a:r>
            <a:r>
              <a:rPr lang="fr-FR" sz="18400" b="1" u="sng" dirty="0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 </a:t>
            </a:r>
            <a:r>
              <a:rPr lang="fr-FR" sz="18400" b="1" u="sng" dirty="0" err="1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tohiny</a:t>
            </a:r>
            <a:endParaRPr lang="fr-FR" sz="11500" dirty="0">
              <a:solidFill>
                <a:srgbClr val="00330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5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72001"/>
          </a:xfrm>
          <a:prstGeom prst="rect">
            <a:avLst/>
          </a:prstGeom>
          <a:solidFill>
            <a:srgbClr val="0033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defRPr/>
            </a:pPr>
            <a:r>
              <a:rPr kumimoji="0" lang="da-DK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lang="fr-FR" sz="10900" noProof="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36 : 1</a:t>
            </a:r>
            <a:endParaRPr lang="fr-FR" sz="8800" dirty="0" smtClean="0">
              <a:solidFill>
                <a:prstClr val="white"/>
              </a:solidFill>
              <a:latin typeface="Alégre Sans NC" panose="02060606060101040101" pitchFamily="18" charset="0"/>
            </a:endParaRPr>
          </a:p>
          <a:p>
            <a:pPr lvl="0" algn="l">
              <a:defRPr/>
            </a:pPr>
            <a:r>
              <a:rPr lang="fr-FR" sz="10900" dirty="0">
                <a:solidFill>
                  <a:prstClr val="white"/>
                </a:solidFill>
                <a:latin typeface="Alégre Sans NC" panose="02060606060101040101" pitchFamily="18" charset="0"/>
              </a:rPr>
              <a:t>	</a:t>
            </a:r>
            <a:r>
              <a:rPr lang="fr-FR" sz="10900" dirty="0" err="1" smtClean="0">
                <a:solidFill>
                  <a:prstClr val="white"/>
                </a:solidFill>
                <a:latin typeface="Alégre Sans NC" panose="02060606060101040101" pitchFamily="18" charset="0"/>
              </a:rPr>
              <a:t>antema</a:t>
            </a:r>
            <a:r>
              <a:rPr lang="fr-FR" sz="1090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 1 + amena</a:t>
            </a:r>
            <a:endParaRPr lang="da-DK" sz="10900" dirty="0" smtClean="0">
              <a:solidFill>
                <a:prstClr val="white"/>
              </a:solidFill>
              <a:latin typeface="Alégre Sans NC" panose="02060606060101040101" pitchFamily="18" charset="0"/>
            </a:endParaRPr>
          </a:p>
          <a:p>
            <a:pPr lvl="0" algn="l">
              <a:defRPr/>
            </a:pP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lang="fr-FR" sz="1090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317/437/470/307</a:t>
            </a:r>
            <a:endParaRPr kumimoji="0" lang="fr-FR" sz="109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égre Sans NC" panose="02060606060101040101" pitchFamily="18" charset="0"/>
              <a:ea typeface="+mj-ea"/>
              <a:cs typeface="+mj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3999" cy="2285999"/>
          </a:xfrm>
          <a:solidFill>
            <a:schemeClr val="bg1"/>
          </a:solidFill>
        </p:spPr>
        <p:txBody>
          <a:bodyPr>
            <a:noAutofit/>
          </a:bodyPr>
          <a:lstStyle/>
          <a:p>
            <a:pPr lvl="0"/>
            <a:r>
              <a:rPr lang="fr-FR" sz="16600" b="1" u="sng" dirty="0" err="1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fandraisana</a:t>
            </a:r>
            <a:endParaRPr lang="fr-FR" sz="11500" dirty="0">
              <a:solidFill>
                <a:srgbClr val="00330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7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0" y="2285999"/>
            <a:ext cx="9144000" cy="4572001"/>
          </a:xfrm>
          <a:prstGeom prst="rect">
            <a:avLst/>
          </a:prstGeom>
          <a:solidFill>
            <a:srgbClr val="0033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defRPr/>
            </a:pPr>
            <a:r>
              <a:rPr kumimoji="0" lang="da-DK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lang="fr-FR" sz="10900" noProof="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75/441/445</a:t>
            </a:r>
            <a:endParaRPr lang="fr-FR" sz="8800" dirty="0" smtClean="0">
              <a:solidFill>
                <a:prstClr val="white"/>
              </a:solidFill>
              <a:latin typeface="Alégre Sans NC" panose="02060606060101040101" pitchFamily="18" charset="0"/>
            </a:endParaRPr>
          </a:p>
          <a:p>
            <a:pPr lvl="0" algn="l">
              <a:defRPr/>
            </a:pPr>
            <a:r>
              <a:rPr lang="fr-FR" sz="10900" dirty="0">
                <a:solidFill>
                  <a:prstClr val="white"/>
                </a:solidFill>
                <a:latin typeface="Alégre Sans NC" panose="02060606060101040101" pitchFamily="18" charset="0"/>
              </a:rPr>
              <a:t>	</a:t>
            </a:r>
            <a:r>
              <a:rPr lang="fr-FR" sz="10900" dirty="0" smtClean="0">
                <a:solidFill>
                  <a:prstClr val="white"/>
                </a:solidFill>
                <a:latin typeface="Alégre Sans NC" panose="02060606060101040101" pitchFamily="18" charset="0"/>
              </a:rPr>
              <a:t>45 : 1</a:t>
            </a:r>
            <a:endParaRPr lang="da-DK" sz="10900" dirty="0" smtClean="0">
              <a:solidFill>
                <a:prstClr val="white"/>
              </a:solidFill>
              <a:latin typeface="Alégre Sans NC" panose="02060606060101040101" pitchFamily="18" charset="0"/>
            </a:endParaRPr>
          </a:p>
          <a:p>
            <a:pPr lvl="0" algn="l">
              <a:defRPr/>
            </a:pPr>
            <a:r>
              <a:rPr kumimoji="0" lang="fr-FR" sz="10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égre Sans NC" panose="02060606060101040101" pitchFamily="18" charset="0"/>
                <a:ea typeface="+mj-ea"/>
                <a:cs typeface="+mj-cs"/>
              </a:rPr>
              <a:t>	</a:t>
            </a:r>
            <a:r>
              <a:rPr lang="fr-FR" sz="10900" dirty="0" smtClean="0">
                <a:solidFill>
                  <a:srgbClr val="003300"/>
                </a:solidFill>
                <a:latin typeface="Alégre Sans NC" panose="02060606060101040101" pitchFamily="18" charset="0"/>
              </a:rPr>
              <a:t>317/437/470/307</a:t>
            </a:r>
            <a:endParaRPr kumimoji="0" lang="fr-FR" sz="10900" b="0" i="0" u="none" strike="noStrike" kern="1200" cap="none" spc="0" normalizeH="0" baseline="0" noProof="0" dirty="0" smtClean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Alégre Sans NC" panose="02060606060101040101" pitchFamily="18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3999" cy="2285999"/>
          </a:xfrm>
          <a:solidFill>
            <a:schemeClr val="bg1"/>
          </a:solidFill>
        </p:spPr>
        <p:txBody>
          <a:bodyPr>
            <a:noAutofit/>
          </a:bodyPr>
          <a:lstStyle/>
          <a:p>
            <a:pPr lvl="0"/>
            <a:r>
              <a:rPr lang="fr-FR" sz="16600" b="1" u="sng" dirty="0" err="1" smtClean="0">
                <a:ln w="0"/>
                <a:solidFill>
                  <a:srgbClr val="003300"/>
                </a:solidFill>
                <a:effectLst>
                  <a:reflection blurRad="6350" stA="53000" endA="300" endPos="35500" dir="5400000" sy="-90000" algn="bl" rotWithShape="0"/>
                </a:effectLst>
                <a:latin typeface="Alégre Sans NC" panose="02060606060101040101" pitchFamily="18" charset="0"/>
              </a:rPr>
              <a:t>fandraisana</a:t>
            </a:r>
            <a:endParaRPr lang="fr-FR" sz="11500" dirty="0">
              <a:solidFill>
                <a:srgbClr val="00330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5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</TotalTime>
  <Words>43</Words>
  <Application>Microsoft Office PowerPoint</Application>
  <PresentationFormat>Affichage à l'écran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9</vt:i4>
      </vt:variant>
    </vt:vector>
  </HeadingPairs>
  <TitlesOfParts>
    <vt:vector size="18" baseType="lpstr">
      <vt:lpstr>Aharoni</vt:lpstr>
      <vt:lpstr>Aldo the Apache</vt:lpstr>
      <vt:lpstr>Alégre Sans NC</vt:lpstr>
      <vt:lpstr>Arial</vt:lpstr>
      <vt:lpstr>Calibri</vt:lpstr>
      <vt:lpstr>Calibri Light</vt:lpstr>
      <vt:lpstr>1_Thème Office</vt:lpstr>
      <vt:lpstr>3_Thème Office</vt:lpstr>
      <vt:lpstr>2_Thème Office</vt:lpstr>
      <vt:lpstr>ANDRO</vt:lpstr>
      <vt:lpstr>SALAMO FIDERANA</vt:lpstr>
      <vt:lpstr>PERIKOPA</vt:lpstr>
      <vt:lpstr>hira</vt:lpstr>
      <vt:lpstr>Hira tohiny</vt:lpstr>
      <vt:lpstr>Hira tohiny</vt:lpstr>
      <vt:lpstr>Hira tohiny</vt:lpstr>
      <vt:lpstr>fandraisana</vt:lpstr>
      <vt:lpstr>fandraisana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ZAVAMANENOAKV</dc:creator>
  <cp:lastModifiedBy>tsiory</cp:lastModifiedBy>
  <cp:revision>182</cp:revision>
  <dcterms:created xsi:type="dcterms:W3CDTF">2020-12-26T07:08:30Z</dcterms:created>
  <dcterms:modified xsi:type="dcterms:W3CDTF">2023-11-26T13:28:13Z</dcterms:modified>
</cp:coreProperties>
</file>