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32" r:id="rId2"/>
    <p:sldMasterId id="2147483744" r:id="rId3"/>
  </p:sldMasterIdLst>
  <p:sldIdLst>
    <p:sldId id="280" r:id="rId4"/>
    <p:sldId id="304" r:id="rId5"/>
    <p:sldId id="327" r:id="rId6"/>
    <p:sldId id="314" r:id="rId7"/>
    <p:sldId id="315" r:id="rId8"/>
    <p:sldId id="316" r:id="rId9"/>
    <p:sldId id="322" r:id="rId10"/>
    <p:sldId id="317" r:id="rId11"/>
    <p:sldId id="324" r:id="rId12"/>
    <p:sldId id="323" r:id="rId13"/>
    <p:sldId id="325" r:id="rId14"/>
    <p:sldId id="301" r:id="rId15"/>
    <p:sldId id="326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414"/>
    <a:srgbClr val="002600"/>
    <a:srgbClr val="1B0036"/>
    <a:srgbClr val="00FFFF"/>
    <a:srgbClr val="00133A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131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83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25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637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801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5958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8670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4740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020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6741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67165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837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7230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1148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45908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85914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212934-2019-4064-AFC6-8F46F21EBD0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720AE5-3F91-47CE-BA89-DD3A397415D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615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212934-2019-4064-AFC6-8F46F21EBD0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720AE5-3F91-47CE-BA89-DD3A397415D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9344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212934-2019-4064-AFC6-8F46F21EBD0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720AE5-3F91-47CE-BA89-DD3A397415D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68404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212934-2019-4064-AFC6-8F46F21EBD0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720AE5-3F91-47CE-BA89-DD3A397415D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97202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212934-2019-4064-AFC6-8F46F21EBD0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720AE5-3F91-47CE-BA89-DD3A397415D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9305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212934-2019-4064-AFC6-8F46F21EBD0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720AE5-3F91-47CE-BA89-DD3A397415D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12789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212934-2019-4064-AFC6-8F46F21EBD0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720AE5-3F91-47CE-BA89-DD3A397415D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833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7622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212934-2019-4064-AFC6-8F46F21EBD0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720AE5-3F91-47CE-BA89-DD3A397415D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26644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212934-2019-4064-AFC6-8F46F21EBD0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720AE5-3F91-47CE-BA89-DD3A397415D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74445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212934-2019-4064-AFC6-8F46F21EBD0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720AE5-3F91-47CE-BA89-DD3A397415D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73181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212934-2019-4064-AFC6-8F46F21EBD0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720AE5-3F91-47CE-BA89-DD3A397415D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95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28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60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46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1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49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90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1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50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212934-2019-4064-AFC6-8F46F21EBD0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720AE5-3F91-47CE-BA89-DD3A397415D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683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t="-32000" r="-15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1051" y="1215835"/>
            <a:ext cx="7524750" cy="720236"/>
          </a:xfrm>
        </p:spPr>
        <p:txBody>
          <a:bodyPr>
            <a:noAutofit/>
          </a:bodyPr>
          <a:lstStyle/>
          <a:p>
            <a:pPr algn="ctr"/>
            <a:r>
              <a:rPr lang="fr-FR" sz="7200" spc="-3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ALAHADY</a:t>
            </a:r>
            <a:endParaRPr lang="fr-FR" sz="8000" dirty="0">
              <a:solidFill>
                <a:srgbClr val="002060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Aldo the Apache" panose="04030904040101010302" pitchFamily="82" charset="0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095575" y="1936071"/>
            <a:ext cx="6952853" cy="34955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390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39700">
                    <a:srgbClr val="FFC000">
                      <a:satMod val="175000"/>
                      <a:alpha val="40000"/>
                    </a:srgbClr>
                  </a:glow>
                </a:effectLst>
                <a:latin typeface="Aldo the Apache" panose="04030904040101010302" pitchFamily="82" charset="0"/>
              </a:rPr>
              <a:t>07</a:t>
            </a:r>
            <a:endParaRPr lang="fr-FR" sz="23900" dirty="0">
              <a:solidFill>
                <a:schemeClr val="tx1">
                  <a:lumMod val="95000"/>
                  <a:lumOff val="5000"/>
                </a:schemeClr>
              </a:solidFill>
              <a:effectLst>
                <a:glow rad="139700">
                  <a:srgbClr val="FFC000">
                    <a:satMod val="175000"/>
                    <a:alpha val="40000"/>
                  </a:srgbClr>
                </a:glow>
              </a:effectLst>
              <a:latin typeface="Aldo the Apache" panose="04030904040101010302" pitchFamily="82" charset="0"/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1066999" y="4768000"/>
            <a:ext cx="6952853" cy="7184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6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MAY</a:t>
            </a:r>
            <a:endParaRPr lang="fr-FR" sz="6600" spc="-300" dirty="0">
              <a:solidFill>
                <a:schemeClr val="tx1">
                  <a:lumMod val="85000"/>
                  <a:lumOff val="1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095575" y="5327824"/>
            <a:ext cx="6952853" cy="1453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fr-FR" sz="8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39700">
                    <a:srgbClr val="FFC000">
                      <a:satMod val="175000"/>
                      <a:alpha val="40000"/>
                    </a:srgbClr>
                  </a:glow>
                </a:effectLst>
                <a:latin typeface="Aldo the Apache" panose="04030904040101010302" pitchFamily="82" charset="0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4131584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285999"/>
          </a:xfrm>
        </p:spPr>
        <p:txBody>
          <a:bodyPr>
            <a:noAutofit/>
          </a:bodyPr>
          <a:lstStyle/>
          <a:p>
            <a:pPr lvl="0"/>
            <a:r>
              <a:rPr lang="fr-FR" sz="11500" b="1" u="sng" dirty="0" err="1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Hira</a:t>
            </a:r>
            <a:r>
              <a:rPr lang="fr-FR" sz="11500" b="1" u="sng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 </a:t>
            </a:r>
            <a:r>
              <a:rPr lang="fr-FR" sz="11500" b="1" u="sng" dirty="0" err="1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fandraisana</a:t>
            </a:r>
            <a:endParaRPr lang="fr-FR" sz="8800" dirty="0">
              <a:solidFill>
                <a:schemeClr val="tx1">
                  <a:lumMod val="95000"/>
                  <a:lumOff val="5000"/>
                </a:schemeClr>
              </a:solidFill>
              <a:latin typeface="Alégre Sans NC" panose="02060606060101040101" pitchFamily="18" charset="0"/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0" y="2285999"/>
            <a:ext cx="9144000" cy="45589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kumimoji="0" lang="fr-FR" sz="1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ff33</a:t>
            </a:r>
            <a:r>
              <a:rPr kumimoji="0" lang="fr-FR" sz="115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 : 1</a:t>
            </a:r>
            <a:endParaRPr kumimoji="0" lang="fr-FR" sz="1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égre Sans NC" panose="02060606060101040101" pitchFamily="18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kumimoji="0" lang="fr-FR" sz="115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Antema</a:t>
            </a:r>
            <a:r>
              <a:rPr kumimoji="0" lang="fr-FR" sz="1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 1</a:t>
            </a:r>
            <a:endParaRPr kumimoji="0" lang="fr-FR" sz="1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égre Sans NC" panose="02060606060101040101" pitchFamily="18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kumimoji="0" lang="fr-FR" sz="1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133 / 458 / ff53</a:t>
            </a:r>
            <a:endParaRPr kumimoji="0" lang="fr-FR" sz="1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égre Sans NC" panose="02060606060101040101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5585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285999"/>
          </a:xfrm>
        </p:spPr>
        <p:txBody>
          <a:bodyPr>
            <a:noAutofit/>
          </a:bodyPr>
          <a:lstStyle/>
          <a:p>
            <a:pPr lvl="0"/>
            <a:r>
              <a:rPr lang="fr-FR" sz="11500" b="1" u="sng" dirty="0" err="1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Hira</a:t>
            </a:r>
            <a:r>
              <a:rPr lang="fr-FR" sz="11500" b="1" u="sng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 </a:t>
            </a:r>
            <a:r>
              <a:rPr lang="fr-FR" sz="11500" b="1" u="sng" dirty="0" err="1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fandraisana</a:t>
            </a:r>
            <a:endParaRPr lang="fr-FR" sz="8800" dirty="0">
              <a:solidFill>
                <a:schemeClr val="tx1">
                  <a:lumMod val="95000"/>
                  <a:lumOff val="5000"/>
                </a:schemeClr>
              </a:solidFill>
              <a:latin typeface="Alégre Sans NC" panose="02060606060101040101" pitchFamily="18" charset="0"/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0" y="2285999"/>
            <a:ext cx="9144000" cy="45589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kumimoji="0" lang="fr-FR" sz="1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432 / 446 / 638</a:t>
            </a:r>
            <a:endParaRPr kumimoji="0" lang="fr-FR" sz="1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égre Sans NC" panose="02060606060101040101" pitchFamily="18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kumimoji="0" lang="fr-FR" sz="1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530</a:t>
            </a:r>
            <a:endParaRPr kumimoji="0" lang="fr-FR" sz="1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égre Sans NC" panose="02060606060101040101" pitchFamily="18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5401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0"/>
            <a:ext cx="6003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6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"/>
            <a:ext cx="9144000" cy="3783723"/>
          </a:xfrm>
        </p:spPr>
        <p:txBody>
          <a:bodyPr anchor="ctr">
            <a:noAutofit/>
          </a:bodyPr>
          <a:lstStyle/>
          <a:p>
            <a:r>
              <a:rPr lang="fr-FR" sz="8800" u="sng" dirty="0">
                <a:ln w="0"/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  <a:t>TENY </a:t>
            </a:r>
            <a:r>
              <a:rPr lang="fr-FR" sz="8000" u="sng" dirty="0" smtClean="0">
                <a:ln w="0"/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  <a:t>MAMPIFANKATIA</a:t>
            </a:r>
            <a:r>
              <a:rPr lang="fr-FR" sz="8800" u="sng" dirty="0" smtClean="0">
                <a:ln w="0"/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  <a:t/>
            </a:r>
            <a:br>
              <a:rPr lang="fr-FR" sz="8800" u="sng" dirty="0" smtClean="0">
                <a:ln w="0"/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</a:br>
            <a:r>
              <a:rPr lang="fr-FR" sz="8800" u="sng" dirty="0" smtClean="0">
                <a:ln w="0"/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  <a:t>30/04/2023</a:t>
            </a:r>
            <a:endParaRPr lang="fr-FR" sz="8800" u="sng" dirty="0">
              <a:ln w="0"/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-1524000" y="4070944"/>
            <a:ext cx="12192000" cy="1825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500" b="0" i="0" u="none" strike="noStrike" kern="1200" cap="none" spc="0" normalizeH="0" baseline="0" noProof="0" dirty="0" smtClean="0">
                <a:ln w="0"/>
                <a:solidFill>
                  <a:srgbClr val="44546A">
                    <a:lumMod val="20000"/>
                    <a:lumOff val="80000"/>
                  </a:srgbClr>
                </a:solidFill>
                <a:effectLst>
                  <a:glow rad="152400">
                    <a:prstClr val="black"/>
                  </a:glow>
                  <a:outerShdw blurRad="38100" dist="19050" dir="2700000" algn="tl" rotWithShape="0">
                    <a:prstClr val="black">
                      <a:alpha val="40000"/>
                    </a:prstClr>
                  </a:outerShdw>
                  <a:reflection stA="89000" endPos="65000" dist="50800" dir="5400000" sy="-100000" algn="bl" rotWithShape="0"/>
                </a:effectLst>
                <a:uLnTx/>
                <a:uFillTx/>
                <a:latin typeface="Berlin Sans FB Demi" panose="020E0802020502020306" pitchFamily="34" charset="0"/>
                <a:ea typeface="+mj-ea"/>
                <a:cs typeface="+mj-cs"/>
              </a:rPr>
              <a:t>HIRA 534 : 4</a:t>
            </a:r>
            <a:endParaRPr kumimoji="0" lang="fr-FR" sz="11500" b="0" i="0" u="none" strike="noStrike" kern="1200" cap="none" spc="0" normalizeH="0" baseline="0" noProof="0" dirty="0">
              <a:ln w="0"/>
              <a:solidFill>
                <a:srgbClr val="44546A">
                  <a:lumMod val="20000"/>
                  <a:lumOff val="80000"/>
                </a:srgbClr>
              </a:solidFill>
              <a:effectLst>
                <a:glow rad="152400">
                  <a:prstClr val="black"/>
                </a:glow>
                <a:outerShdw blurRad="38100" dist="19050" dir="2700000" algn="tl" rotWithShape="0">
                  <a:prstClr val="black">
                    <a:alpha val="40000"/>
                  </a:prstClr>
                </a:outerShdw>
                <a:reflection stA="89000" endPos="65000" dist="50800" dir="5400000" sy="-100000" algn="bl" rotWithShape="0"/>
              </a:effectLst>
              <a:uLnTx/>
              <a:uFillTx/>
              <a:latin typeface="Berlin Sans FB Demi" panose="020E0802020502020306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9654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2622176"/>
            <a:ext cx="9143999" cy="4602873"/>
          </a:xfrm>
        </p:spPr>
        <p:txBody>
          <a:bodyPr>
            <a:noAutofit/>
          </a:bodyPr>
          <a:lstStyle/>
          <a:p>
            <a:pPr algn="ctr">
              <a:lnSpc>
                <a:spcPct val="80000"/>
              </a:lnSpc>
            </a:pPr>
            <a:r>
              <a:rPr lang="fr-FR" sz="8000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Bemio Italic" panose="02000000000000000000" pitchFamily="50" charset="0"/>
              </a:rPr>
              <a:t>ANDRIAMANITRA MIASA NY FANAHY MASINA</a:t>
            </a:r>
            <a:endParaRPr lang="fr-FR" sz="8000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Bemio Italic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97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5000" t="-12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800" dirty="0" err="1" smtClean="0">
                <a:latin typeface="Annabelle" panose="03000400000000000000" pitchFamily="66" charset="0"/>
              </a:rPr>
              <a:t>Alahadin’ny</a:t>
            </a:r>
            <a:r>
              <a:rPr lang="fr-FR" sz="11500" dirty="0" smtClean="0">
                <a:latin typeface="Annabelle" panose="03000400000000000000" pitchFamily="66" charset="0"/>
              </a:rPr>
              <a:t/>
            </a:r>
            <a:br>
              <a:rPr lang="fr-FR" sz="11500" dirty="0" smtClean="0">
                <a:latin typeface="Annabelle" panose="03000400000000000000" pitchFamily="66" charset="0"/>
              </a:rPr>
            </a:br>
            <a:r>
              <a:rPr lang="fr-FR" sz="11500" dirty="0" err="1">
                <a:ln w="0"/>
                <a:solidFill>
                  <a:srgbClr val="001414"/>
                </a:solidFill>
                <a:effectLst>
                  <a:reflection blurRad="6350" stA="53000" endA="300" endPos="35500" dir="5400000" sy="-90000" algn="bl" rotWithShape="0"/>
                </a:effectLst>
                <a:latin typeface="Annabelle" panose="03000400000000000000" pitchFamily="66" charset="0"/>
              </a:rPr>
              <a:t>M</a:t>
            </a:r>
            <a:r>
              <a:rPr lang="fr-FR" sz="11500" dirty="0" err="1" smtClean="0">
                <a:ln w="0"/>
                <a:solidFill>
                  <a:srgbClr val="001414"/>
                </a:solidFill>
                <a:effectLst>
                  <a:reflection blurRad="6350" stA="53000" endA="300" endPos="35500" dir="5400000" sy="-90000" algn="bl" rotWithShape="0"/>
                </a:effectLst>
                <a:latin typeface="Annabelle" panose="03000400000000000000" pitchFamily="66" charset="0"/>
              </a:rPr>
              <a:t>pitandrina</a:t>
            </a:r>
            <a:r>
              <a:rPr lang="fr-FR" sz="11500" dirty="0" smtClean="0">
                <a:latin typeface="Annabelle" panose="03000400000000000000" pitchFamily="66" charset="0"/>
              </a:rPr>
              <a:t/>
            </a:r>
            <a:br>
              <a:rPr lang="fr-FR" sz="11500" dirty="0" smtClean="0">
                <a:latin typeface="Annabelle" panose="03000400000000000000" pitchFamily="66" charset="0"/>
              </a:rPr>
            </a:br>
            <a:r>
              <a:rPr lang="fr-FR" sz="9600" dirty="0" err="1" smtClean="0">
                <a:latin typeface="Annabelle" panose="03000400000000000000" pitchFamily="66" charset="0"/>
              </a:rPr>
              <a:t>mianakavy</a:t>
            </a:r>
            <a:r>
              <a:rPr lang="fr-FR" sz="11500" dirty="0" smtClean="0">
                <a:latin typeface="Annabelle" panose="03000400000000000000" pitchFamily="66" charset="0"/>
              </a:rPr>
              <a:t>.</a:t>
            </a:r>
            <a:endParaRPr lang="fr-FR" sz="11500" dirty="0">
              <a:latin typeface="Annabelle" panose="030004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95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4660900"/>
          </a:xfrm>
        </p:spPr>
        <p:txBody>
          <a:bodyPr>
            <a:normAutofit/>
          </a:bodyPr>
          <a:lstStyle/>
          <a:p>
            <a:pPr lvl="0"/>
            <a:r>
              <a:rPr lang="fr-FR" sz="16600" b="1" u="sng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SALAMO FIDERANA</a:t>
            </a:r>
            <a:endParaRPr lang="fr-FR" sz="11500" dirty="0">
              <a:solidFill>
                <a:schemeClr val="tx1">
                  <a:lumMod val="95000"/>
                  <a:lumOff val="5000"/>
                </a:schemeClr>
              </a:solidFill>
              <a:latin typeface="Alégre Sans NC" panose="02060606060101040101" pitchFamily="18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25400" y="4660900"/>
            <a:ext cx="9118600" cy="21971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20000"/>
              </a:lnSpc>
              <a:defRPr/>
            </a:pPr>
            <a:r>
              <a:rPr lang="fr-FR" sz="18900" dirty="0">
                <a:solidFill>
                  <a:prstClr val="black">
                    <a:lumMod val="95000"/>
                    <a:lumOff val="5000"/>
                  </a:prstClr>
                </a:solidFill>
                <a:latin typeface="Alégre Sans NC" panose="02060606060101040101" pitchFamily="18" charset="0"/>
              </a:rPr>
              <a:t>SALAMO </a:t>
            </a:r>
            <a:r>
              <a:rPr lang="fr-FR" sz="189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Alégre Sans NC" panose="02060606060101040101" pitchFamily="18" charset="0"/>
              </a:rPr>
              <a:t>68 </a:t>
            </a:r>
            <a:r>
              <a:rPr lang="fr-FR" sz="18900" dirty="0">
                <a:solidFill>
                  <a:prstClr val="black">
                    <a:lumMod val="95000"/>
                    <a:lumOff val="5000"/>
                  </a:prstClr>
                </a:solidFill>
                <a:latin typeface="Alégre Sans NC" panose="02060606060101040101" pitchFamily="18" charset="0"/>
              </a:rPr>
              <a:t>: </a:t>
            </a:r>
            <a:r>
              <a:rPr lang="fr-FR" sz="189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Alégre Sans NC" panose="02060606060101040101" pitchFamily="18" charset="0"/>
              </a:rPr>
              <a:t>32 </a:t>
            </a:r>
            <a:r>
              <a:rPr lang="fr-FR" sz="18900" dirty="0">
                <a:solidFill>
                  <a:prstClr val="black">
                    <a:lumMod val="95000"/>
                    <a:lumOff val="5000"/>
                  </a:prstClr>
                </a:solidFill>
                <a:latin typeface="Alégre Sans NC" panose="02060606060101040101" pitchFamily="18" charset="0"/>
              </a:rPr>
              <a:t>– </a:t>
            </a:r>
            <a:r>
              <a:rPr lang="fr-FR" sz="189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Alégre Sans NC" panose="02060606060101040101" pitchFamily="18" charset="0"/>
              </a:rPr>
              <a:t>35</a:t>
            </a:r>
            <a:endParaRPr lang="fr-FR" sz="18900" dirty="0">
              <a:solidFill>
                <a:prstClr val="black">
                  <a:lumMod val="95000"/>
                  <a:lumOff val="5000"/>
                </a:prstClr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26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285999"/>
          </a:xfrm>
        </p:spPr>
        <p:txBody>
          <a:bodyPr>
            <a:normAutofit fontScale="90000"/>
          </a:bodyPr>
          <a:lstStyle/>
          <a:p>
            <a:pPr lvl="0"/>
            <a:r>
              <a:rPr lang="fr-FR" sz="18400" b="1" u="sng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PERIKOPA</a:t>
            </a:r>
            <a:endParaRPr lang="fr-FR" sz="11500" dirty="0">
              <a:solidFill>
                <a:schemeClr val="tx1">
                  <a:lumMod val="95000"/>
                  <a:lumOff val="5000"/>
                </a:schemeClr>
              </a:solidFill>
              <a:latin typeface="Alégre Sans NC" panose="02060606060101040101" pitchFamily="18" charset="0"/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0" y="2285999"/>
            <a:ext cx="9144000" cy="45589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fr-FR" sz="11200" dirty="0" smtClean="0">
                <a:latin typeface="Alégre Sans NC" panose="02060606060101040101" pitchFamily="18" charset="0"/>
              </a:rPr>
              <a:t>I MPAN . 3 : 16 – 28</a:t>
            </a:r>
          </a:p>
          <a:p>
            <a:pPr algn="l">
              <a:defRPr/>
            </a:pPr>
            <a:r>
              <a:rPr lang="fr-FR" sz="11200" dirty="0" err="1" smtClean="0">
                <a:latin typeface="Alégre Sans NC" panose="02060606060101040101" pitchFamily="18" charset="0"/>
              </a:rPr>
              <a:t>Jao</a:t>
            </a:r>
            <a:r>
              <a:rPr lang="fr-FR" sz="11200" dirty="0" smtClean="0">
                <a:latin typeface="Alégre Sans NC" panose="02060606060101040101" pitchFamily="18" charset="0"/>
              </a:rPr>
              <a:t> . 14 : 25 – 26</a:t>
            </a:r>
          </a:p>
          <a:p>
            <a:pPr algn="l">
              <a:defRPr/>
            </a:pPr>
            <a:r>
              <a:rPr lang="fr-FR" sz="11200" dirty="0" smtClean="0">
                <a:latin typeface="Alégre Sans NC" panose="02060606060101040101" pitchFamily="18" charset="0"/>
              </a:rPr>
              <a:t>I </a:t>
            </a:r>
            <a:r>
              <a:rPr lang="fr-FR" sz="11200" dirty="0" err="1" smtClean="0">
                <a:latin typeface="Alégre Sans NC" panose="02060606060101040101" pitchFamily="18" charset="0"/>
              </a:rPr>
              <a:t>Jao</a:t>
            </a:r>
            <a:r>
              <a:rPr lang="fr-FR" sz="11200" dirty="0" smtClean="0">
                <a:latin typeface="Alégre Sans NC" panose="02060606060101040101" pitchFamily="18" charset="0"/>
              </a:rPr>
              <a:t> . 4 : 1 - 3</a:t>
            </a:r>
            <a:endParaRPr lang="fr-FR" sz="11200" dirty="0"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03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285999"/>
          </a:xfrm>
        </p:spPr>
        <p:txBody>
          <a:bodyPr>
            <a:normAutofit fontScale="90000"/>
          </a:bodyPr>
          <a:lstStyle/>
          <a:p>
            <a:pPr lvl="0"/>
            <a:r>
              <a:rPr lang="fr-FR" sz="18400" b="1" u="sng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hira</a:t>
            </a:r>
            <a:endParaRPr lang="fr-FR" sz="11500" dirty="0">
              <a:solidFill>
                <a:schemeClr val="tx1">
                  <a:lumMod val="95000"/>
                  <a:lumOff val="5000"/>
                </a:schemeClr>
              </a:solidFill>
              <a:latin typeface="Alégre Sans NC" panose="02060606060101040101" pitchFamily="18" charset="0"/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0" y="2285999"/>
            <a:ext cx="9144000" cy="45589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  <a:defRPr/>
            </a:pPr>
            <a:r>
              <a:rPr lang="fr-FR" sz="11500" dirty="0">
                <a:solidFill>
                  <a:srgbClr val="002060"/>
                </a:solidFill>
                <a:latin typeface="Alégre Sans NC" panose="02060606060101040101" pitchFamily="18" charset="0"/>
              </a:rPr>
              <a:t>	</a:t>
            </a:r>
            <a:r>
              <a:rPr lang="fr-FR" sz="11500" dirty="0" smtClean="0">
                <a:latin typeface="Alégre Sans NC" panose="02060606060101040101" pitchFamily="18" charset="0"/>
              </a:rPr>
              <a:t>ff7</a:t>
            </a:r>
            <a:endParaRPr lang="fr-FR" sz="11500" dirty="0">
              <a:latin typeface="Alégre Sans NC" panose="02060606060101040101" pitchFamily="18" charset="0"/>
            </a:endParaRPr>
          </a:p>
          <a:p>
            <a:pPr algn="l">
              <a:lnSpc>
                <a:spcPct val="110000"/>
              </a:lnSpc>
              <a:defRPr/>
            </a:pPr>
            <a:r>
              <a:rPr lang="fr-FR" sz="11500" dirty="0">
                <a:latin typeface="Alégre Sans NC" panose="02060606060101040101" pitchFamily="18" charset="0"/>
              </a:rPr>
              <a:t>	</a:t>
            </a:r>
            <a:r>
              <a:rPr lang="fr-FR" sz="11500" dirty="0" smtClean="0">
                <a:latin typeface="Alégre Sans NC" panose="02060606060101040101" pitchFamily="18" charset="0"/>
              </a:rPr>
              <a:t>ff35 : 1</a:t>
            </a:r>
            <a:endParaRPr lang="fr-FR" sz="11500" dirty="0">
              <a:latin typeface="Alégre Sans NC" panose="02060606060101040101" pitchFamily="18" charset="0"/>
            </a:endParaRPr>
          </a:p>
          <a:p>
            <a:pPr algn="l">
              <a:lnSpc>
                <a:spcPct val="110000"/>
              </a:lnSpc>
              <a:defRPr/>
            </a:pPr>
            <a:r>
              <a:rPr lang="fr-FR" sz="11500" dirty="0">
                <a:latin typeface="Alégre Sans NC" panose="02060606060101040101" pitchFamily="18" charset="0"/>
              </a:rPr>
              <a:t>	</a:t>
            </a:r>
            <a:r>
              <a:rPr lang="fr-FR" sz="11500" dirty="0" smtClean="0">
                <a:latin typeface="Alégre Sans NC" panose="02060606060101040101" pitchFamily="18" charset="0"/>
              </a:rPr>
              <a:t>543 : 1</a:t>
            </a:r>
            <a:endParaRPr lang="fr-FR" sz="11500" dirty="0"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36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285999"/>
          </a:xfrm>
        </p:spPr>
        <p:txBody>
          <a:bodyPr>
            <a:normAutofit fontScale="90000"/>
          </a:bodyPr>
          <a:lstStyle/>
          <a:p>
            <a:pPr lvl="0"/>
            <a:r>
              <a:rPr lang="fr-FR" sz="18400" b="1" u="sng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PERIKOPA</a:t>
            </a:r>
            <a:endParaRPr lang="fr-FR" sz="11500" dirty="0">
              <a:solidFill>
                <a:schemeClr val="tx1">
                  <a:lumMod val="95000"/>
                  <a:lumOff val="5000"/>
                </a:schemeClr>
              </a:solidFill>
              <a:latin typeface="Alégre Sans NC" panose="02060606060101040101" pitchFamily="18" charset="0"/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0" y="2285999"/>
            <a:ext cx="9144000" cy="45589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I MPAN . 3 : 16 – 28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Jao</a:t>
            </a:r>
            <a:r>
              <a:rPr kumimoji="0" lang="fr-FR" sz="1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 . 14 : 25 – 26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I </a:t>
            </a:r>
            <a:r>
              <a:rPr kumimoji="0" lang="fr-FR" sz="1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Jao</a:t>
            </a:r>
            <a:r>
              <a:rPr kumimoji="0" lang="fr-FR" sz="1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 . 4 : 1 - 3</a:t>
            </a:r>
            <a:endParaRPr kumimoji="0" lang="fr-FR" sz="1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égre Sans NC" panose="02060606060101040101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1808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285999"/>
          </a:xfrm>
        </p:spPr>
        <p:txBody>
          <a:bodyPr>
            <a:normAutofit fontScale="90000"/>
          </a:bodyPr>
          <a:lstStyle/>
          <a:p>
            <a:pPr lvl="0"/>
            <a:r>
              <a:rPr lang="fr-FR" sz="18400" b="1" u="sng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Hira</a:t>
            </a:r>
            <a:r>
              <a:rPr lang="fr-FR" sz="18400" b="1" u="sng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 TOHINY</a:t>
            </a:r>
            <a:endParaRPr lang="fr-FR" sz="11500" dirty="0">
              <a:solidFill>
                <a:schemeClr val="tx1">
                  <a:lumMod val="95000"/>
                  <a:lumOff val="5000"/>
                </a:schemeClr>
              </a:solidFill>
              <a:latin typeface="Alégre Sans NC" panose="02060606060101040101" pitchFamily="18" charset="0"/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0" y="2285999"/>
            <a:ext cx="9144000" cy="45589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  <a:defRPr/>
            </a:pPr>
            <a:r>
              <a:rPr lang="da-DK" sz="11200" dirty="0">
                <a:latin typeface="Alégre Sans NC" panose="02060606060101040101" pitchFamily="18" charset="0"/>
              </a:rPr>
              <a:t>	</a:t>
            </a:r>
            <a:r>
              <a:rPr lang="fr-FR" sz="11200" dirty="0" smtClean="0">
                <a:latin typeface="Alégre Sans NC" panose="02060606060101040101" pitchFamily="18" charset="0"/>
              </a:rPr>
              <a:t>808 : 1, 2</a:t>
            </a:r>
            <a:endParaRPr lang="fr-FR" sz="11200" dirty="0">
              <a:latin typeface="Alégre Sans NC" panose="02060606060101040101" pitchFamily="18" charset="0"/>
            </a:endParaRPr>
          </a:p>
          <a:p>
            <a:pPr algn="l">
              <a:lnSpc>
                <a:spcPct val="110000"/>
              </a:lnSpc>
              <a:defRPr/>
            </a:pPr>
            <a:r>
              <a:rPr lang="fr-FR" sz="11200" dirty="0">
                <a:latin typeface="Alégre Sans NC" panose="02060606060101040101" pitchFamily="18" charset="0"/>
              </a:rPr>
              <a:t>	</a:t>
            </a:r>
            <a:r>
              <a:rPr lang="fr-FR" sz="11200" dirty="0" smtClean="0">
                <a:latin typeface="Alégre Sans NC" panose="02060606060101040101" pitchFamily="18" charset="0"/>
              </a:rPr>
              <a:t>ff4 : 2</a:t>
            </a:r>
            <a:endParaRPr lang="fr-FR" sz="11200" dirty="0">
              <a:latin typeface="Alégre Sans NC" panose="02060606060101040101" pitchFamily="18" charset="0"/>
            </a:endParaRPr>
          </a:p>
          <a:p>
            <a:pPr algn="l">
              <a:lnSpc>
                <a:spcPct val="110000"/>
              </a:lnSpc>
              <a:defRPr/>
            </a:pPr>
            <a:r>
              <a:rPr lang="fr-FR" sz="11200" dirty="0">
                <a:latin typeface="Alégre Sans NC" panose="02060606060101040101" pitchFamily="18" charset="0"/>
              </a:rPr>
              <a:t>	</a:t>
            </a:r>
            <a:r>
              <a:rPr lang="fr-FR" sz="11200" dirty="0" smtClean="0">
                <a:latin typeface="Alégre Sans NC" panose="02060606060101040101" pitchFamily="18" charset="0"/>
              </a:rPr>
              <a:t>298 : 3</a:t>
            </a:r>
            <a:r>
              <a:rPr lang="fr-FR" sz="11200" dirty="0">
                <a:latin typeface="Alégre Sans NC" panose="02060606060101040101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2210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285999"/>
          </a:xfrm>
        </p:spPr>
        <p:txBody>
          <a:bodyPr>
            <a:normAutofit fontScale="90000"/>
          </a:bodyPr>
          <a:lstStyle/>
          <a:p>
            <a:pPr lvl="0"/>
            <a:r>
              <a:rPr lang="fr-FR" sz="18400" b="1" u="sng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PERIKOPA</a:t>
            </a:r>
            <a:endParaRPr lang="fr-FR" sz="11500" dirty="0">
              <a:solidFill>
                <a:schemeClr val="tx1">
                  <a:lumMod val="95000"/>
                  <a:lumOff val="5000"/>
                </a:schemeClr>
              </a:solidFill>
              <a:latin typeface="Alégre Sans NC" panose="02060606060101040101" pitchFamily="18" charset="0"/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0" y="2285999"/>
            <a:ext cx="9144000" cy="45589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I MPAN . 3 : 16 – 28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Jao</a:t>
            </a:r>
            <a:r>
              <a:rPr kumimoji="0" lang="fr-FR" sz="1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 . 14 : 25 – 26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I </a:t>
            </a:r>
            <a:r>
              <a:rPr kumimoji="0" lang="fr-FR" sz="1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Jao</a:t>
            </a:r>
            <a:r>
              <a:rPr kumimoji="0" lang="fr-FR" sz="1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 . 4 : 1 - 3</a:t>
            </a:r>
            <a:endParaRPr kumimoji="0" lang="fr-FR" sz="1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égre Sans NC" panose="02060606060101040101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7481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673</TotalTime>
  <Words>103</Words>
  <Application>Microsoft Office PowerPoint</Application>
  <PresentationFormat>Affichage à l'écran (4:3)</PresentationFormat>
  <Paragraphs>38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13</vt:i4>
      </vt:variant>
    </vt:vector>
  </HeadingPairs>
  <TitlesOfParts>
    <vt:vector size="25" baseType="lpstr">
      <vt:lpstr>Aharoni</vt:lpstr>
      <vt:lpstr>Aldo the Apache</vt:lpstr>
      <vt:lpstr>Alégre Sans NC</vt:lpstr>
      <vt:lpstr>Annabelle</vt:lpstr>
      <vt:lpstr>Arial</vt:lpstr>
      <vt:lpstr>Bemio Italic</vt:lpstr>
      <vt:lpstr>Berlin Sans FB Demi</vt:lpstr>
      <vt:lpstr>Calibri</vt:lpstr>
      <vt:lpstr>Calibri Light</vt:lpstr>
      <vt:lpstr>3_Thème Office</vt:lpstr>
      <vt:lpstr>4_Thème Office</vt:lpstr>
      <vt:lpstr>Thème Office</vt:lpstr>
      <vt:lpstr>ALAHADY</vt:lpstr>
      <vt:lpstr>ANDRIAMANITRA MIASA NY FANAHY MASINA</vt:lpstr>
      <vt:lpstr>Alahadin’ny Mpitandrina mianakavy.</vt:lpstr>
      <vt:lpstr>SALAMO FIDERANA</vt:lpstr>
      <vt:lpstr>PERIKOPA</vt:lpstr>
      <vt:lpstr>hira</vt:lpstr>
      <vt:lpstr>PERIKOPA</vt:lpstr>
      <vt:lpstr>Hira TOHINY</vt:lpstr>
      <vt:lpstr>PERIKOPA</vt:lpstr>
      <vt:lpstr>Hira fandraisana</vt:lpstr>
      <vt:lpstr>Hira fandraisana</vt:lpstr>
      <vt:lpstr>Présentation PowerPoint</vt:lpstr>
      <vt:lpstr>TENY MAMPIFANKATIA 30/04/2023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ZAVAMANENOAKV</dc:creator>
  <cp:lastModifiedBy>AKV</cp:lastModifiedBy>
  <cp:revision>146</cp:revision>
  <dcterms:created xsi:type="dcterms:W3CDTF">2020-12-26T07:08:30Z</dcterms:created>
  <dcterms:modified xsi:type="dcterms:W3CDTF">2023-11-26T13:30:19Z</dcterms:modified>
</cp:coreProperties>
</file>