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08" r:id="rId3"/>
    <p:sldMasterId id="2147483720" r:id="rId4"/>
  </p:sldMasterIdLst>
  <p:sldIdLst>
    <p:sldId id="280" r:id="rId5"/>
    <p:sldId id="293" r:id="rId6"/>
    <p:sldId id="260" r:id="rId7"/>
    <p:sldId id="261" r:id="rId8"/>
    <p:sldId id="262" r:id="rId9"/>
    <p:sldId id="266" r:id="rId10"/>
    <p:sldId id="290" r:id="rId11"/>
    <p:sldId id="291" r:id="rId12"/>
    <p:sldId id="292" r:id="rId13"/>
    <p:sldId id="295" r:id="rId14"/>
    <p:sldId id="29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133A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7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914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223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653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664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643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309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91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421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871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001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554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302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8073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43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130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0013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4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49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0161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3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753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951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85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3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4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49A44-9852-4EC8-AEEE-2CBE1E199C9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11A72-B8B4-4496-9F6F-2DD67E693E3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9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 t="-31000" r="-32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1051" y="1215835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ALAHADY</a:t>
            </a:r>
            <a:endParaRPr lang="fr-FR" sz="8000" dirty="0">
              <a:solidFill>
                <a:srgbClr val="00206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95575" y="1936071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3900" dirty="0" smtClean="0">
                <a:solidFill>
                  <a:srgbClr val="00206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05</a:t>
            </a:r>
            <a:endParaRPr lang="fr-FR" sz="6600" dirty="0">
              <a:solidFill>
                <a:srgbClr val="002060"/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66999" y="4913733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spc="-300" dirty="0" smtClean="0">
                <a:solidFill>
                  <a:srgbClr val="3273B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FEBROARY</a:t>
            </a:r>
            <a:endParaRPr lang="fr-FR" sz="4000" spc="-300" dirty="0">
              <a:solidFill>
                <a:srgbClr val="3273B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95575" y="5272960"/>
            <a:ext cx="6952853" cy="1453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0" dirty="0" smtClean="0">
                <a:solidFill>
                  <a:srgbClr val="00206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2023</a:t>
            </a:r>
            <a:endParaRPr lang="fr-FR" sz="5400" dirty="0">
              <a:solidFill>
                <a:srgbClr val="002060"/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12258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rgbClr val="381850"/>
                </a:solidFill>
                <a:effectLst/>
                <a:latin typeface="Aldo the Apache" panose="04030904040101010302" pitchFamily="82" charset="0"/>
              </a:rPr>
              <a:t>KATEKOMENA ANDIANY MANDROSO 70</a:t>
            </a:r>
            <a:endParaRPr lang="fr-FR" sz="8000" dirty="0">
              <a:solidFill>
                <a:srgbClr val="381850"/>
              </a:solidFill>
              <a:effectLst/>
              <a:latin typeface="Aldo the Apache" panose="04030904040101010302" pitchFamily="8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436"/>
            <a:ext cx="9144000" cy="57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3857105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achen Std Bold" panose="02040906030706050204" pitchFamily="18" charset="0"/>
              </a:rPr>
              <a:t>TENY MAMPAHERY</a:t>
            </a:r>
            <a:r>
              <a:rPr lang="fr-FR" sz="8000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achen Std Bold" panose="02040906030706050204" pitchFamily="18" charset="0"/>
              </a:rPr>
              <a:t/>
            </a:r>
            <a:br>
              <a:rPr lang="fr-FR" sz="8000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achen Std Bold" panose="02040906030706050204" pitchFamily="18" charset="0"/>
              </a:rPr>
            </a:br>
            <a:r>
              <a:rPr lang="fr-FR" sz="8000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achen Std Bold" panose="02040906030706050204" pitchFamily="18" charset="0"/>
              </a:rPr>
              <a:t>29/01/2023</a:t>
            </a:r>
            <a:endParaRPr lang="fr-FR" sz="8000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Aachen Std Bold" panose="020409060307060502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427613"/>
            <a:ext cx="9144000" cy="3430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none" spc="0" normalizeH="0" baseline="0" noProof="0" dirty="0" smtClean="0">
                <a:ln w="76200">
                  <a:solidFill>
                    <a:prstClr val="black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achen Std Bold" panose="02040906030706050204" pitchFamily="18" charset="0"/>
                <a:ea typeface="+mj-ea"/>
                <a:cs typeface="+mj-cs"/>
              </a:rPr>
              <a:t>« MAHEREZA FOANA »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0" i="0" u="none" strike="noStrike" kern="1200" cap="none" spc="0" normalizeH="0" baseline="0" noProof="0" dirty="0" smtClean="0">
                <a:ln w="76200">
                  <a:solidFill>
                    <a:prstClr val="black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achen Std Bold" panose="02040906030706050204" pitchFamily="18" charset="0"/>
                <a:ea typeface="+mj-ea"/>
                <a:cs typeface="+mj-cs"/>
              </a:rPr>
              <a:t>TDL</a:t>
            </a:r>
            <a:endParaRPr kumimoji="0" lang="fr-FR" sz="9600" b="0" i="0" u="none" strike="noStrike" kern="1200" cap="none" spc="0" normalizeH="0" baseline="0" noProof="0" dirty="0">
              <a:ln w="76200">
                <a:solidFill>
                  <a:prstClr val="black"/>
                </a:solidFill>
              </a:ln>
              <a:solidFill>
                <a:srgbClr val="FFFF00"/>
              </a:solidFill>
              <a:effectLst/>
              <a:uLnTx/>
              <a:uFillTx/>
              <a:latin typeface="Aachen Std Bold" panose="0204090603070605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2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"/>
            <a:ext cx="9143999" cy="4095482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96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NY FAHEFAN’</a:t>
            </a:r>
            <a:br>
              <a:rPr lang="fr-FR" sz="96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</a:br>
            <a:r>
              <a:rPr lang="fr-FR" sz="96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NY TENIN’</a:t>
            </a:r>
            <a:r>
              <a:rPr lang="fr-FR" sz="88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/>
            </a:r>
            <a:br>
              <a:rPr lang="fr-FR" sz="88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</a:br>
            <a:r>
              <a:rPr lang="fr-FR" sz="8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ANDRIAMANITRA</a:t>
            </a:r>
            <a:endParaRPr lang="fr-FR" sz="66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Bemio Italic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660900"/>
          </a:xfrm>
        </p:spPr>
        <p:txBody>
          <a:bodyPr>
            <a:normAutofit/>
          </a:bodyPr>
          <a:lstStyle/>
          <a:p>
            <a:pPr lvl="0"/>
            <a:r>
              <a:rPr lang="fr-FR" sz="16600" b="1" u="sng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400" y="4660900"/>
            <a:ext cx="9118600" cy="219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fr-FR" sz="18900" dirty="0">
                <a:solidFill>
                  <a:srgbClr val="002060"/>
                </a:solidFill>
                <a:latin typeface="Alégre Sans NC" panose="02060606060101040101" pitchFamily="18" charset="0"/>
              </a:rPr>
              <a:t>SALAMO </a:t>
            </a:r>
            <a:r>
              <a:rPr lang="fr-FR" sz="189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139 </a:t>
            </a:r>
            <a:r>
              <a:rPr lang="fr-FR" sz="18900" dirty="0">
                <a:solidFill>
                  <a:srgbClr val="002060"/>
                </a:solidFill>
                <a:latin typeface="Alégre Sans NC" panose="02060606060101040101" pitchFamily="18" charset="0"/>
              </a:rPr>
              <a:t>: </a:t>
            </a:r>
            <a:r>
              <a:rPr lang="fr-FR" sz="189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14 - 18</a:t>
            </a:r>
            <a:endParaRPr lang="fr-FR" sz="189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ZAK . 1 : 1 – 6</a:t>
            </a:r>
          </a:p>
          <a:p>
            <a:pPr algn="l"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MAR . 1 : 21 – 28</a:t>
            </a:r>
          </a:p>
          <a:p>
            <a:pPr algn="l"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HEB . 1 : 1 - 4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fr-FR" sz="115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18 : 1, 2, 4</a:t>
            </a:r>
            <a:endParaRPr lang="fr-FR" sz="115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5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449 </a:t>
            </a:r>
            <a:r>
              <a:rPr lang="fr-FR" sz="11500" smtClean="0">
                <a:solidFill>
                  <a:srgbClr val="002060"/>
                </a:solidFill>
                <a:latin typeface="Alégre Sans NC" panose="02060606060101040101" pitchFamily="18" charset="0"/>
              </a:rPr>
              <a:t>: 4 </a:t>
            </a:r>
            <a:r>
              <a:rPr lang="fr-FR" sz="115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+ AMEN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5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FF 53 : 1</a:t>
            </a:r>
            <a:endParaRPr lang="fr-FR" sz="80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TOHINY</a:t>
            </a:r>
            <a:endParaRPr lang="fr-FR" sz="115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786 : 1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691 : 1, 2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357 : 1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TOHINY</a:t>
            </a:r>
            <a:endParaRPr lang="fr-FR" sz="115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STK / CHORALE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ATOLOTRAY HO ANAO 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FF 47 : 1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446 : 1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ANTEMA 1 + AMENA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254/461/354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480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753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FF 7 : 1</a:t>
            </a:r>
            <a:endParaRPr lang="fr-FR" sz="11200" dirty="0">
              <a:solidFill>
                <a:srgbClr val="00206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51</Words>
  <Application>Microsoft Office PowerPoint</Application>
  <PresentationFormat>Affichage à l'écran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23" baseType="lpstr">
      <vt:lpstr>Aachen Std Bold</vt:lpstr>
      <vt:lpstr>Aharoni</vt:lpstr>
      <vt:lpstr>Aldo the Apache</vt:lpstr>
      <vt:lpstr>Alégre Sans NC</vt:lpstr>
      <vt:lpstr>Arial</vt:lpstr>
      <vt:lpstr>Bemio Italic</vt:lpstr>
      <vt:lpstr>Calibri</vt:lpstr>
      <vt:lpstr>Calibri Light</vt:lpstr>
      <vt:lpstr>1_Thème Office</vt:lpstr>
      <vt:lpstr>3_Thème Office</vt:lpstr>
      <vt:lpstr>Thème Office</vt:lpstr>
      <vt:lpstr>2_Thème Office</vt:lpstr>
      <vt:lpstr>ALAHADY</vt:lpstr>
      <vt:lpstr>NY FAHEFAN’ NY TENIN’ ANDRIAMANITRA</vt:lpstr>
      <vt:lpstr>SALAMO FIDERANA</vt:lpstr>
      <vt:lpstr>PERIKOPA</vt:lpstr>
      <vt:lpstr>hira</vt:lpstr>
      <vt:lpstr>Hira TOHINY</vt:lpstr>
      <vt:lpstr>Hira TOHINY</vt:lpstr>
      <vt:lpstr>FANDRAISANA</vt:lpstr>
      <vt:lpstr>FANDRAISANA</vt:lpstr>
      <vt:lpstr>KATEKOMENA ANDIANY MANDROSO 70</vt:lpstr>
      <vt:lpstr>TENY MAMPAHERY 29/01/2023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AKV</cp:lastModifiedBy>
  <cp:revision>76</cp:revision>
  <dcterms:created xsi:type="dcterms:W3CDTF">2020-12-26T07:08:30Z</dcterms:created>
  <dcterms:modified xsi:type="dcterms:W3CDTF">2023-11-26T13:26:16Z</dcterms:modified>
</cp:coreProperties>
</file>