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32" r:id="rId2"/>
    <p:sldMasterId id="2147483744" r:id="rId3"/>
  </p:sldMasterIdLst>
  <p:sldIdLst>
    <p:sldId id="394" r:id="rId4"/>
    <p:sldId id="373" r:id="rId5"/>
    <p:sldId id="395" r:id="rId6"/>
    <p:sldId id="314" r:id="rId7"/>
    <p:sldId id="315" r:id="rId8"/>
    <p:sldId id="316" r:id="rId9"/>
    <p:sldId id="396" r:id="rId10"/>
    <p:sldId id="317" r:id="rId11"/>
    <p:sldId id="397" r:id="rId12"/>
    <p:sldId id="390" r:id="rId13"/>
    <p:sldId id="398" r:id="rId14"/>
    <p:sldId id="391" r:id="rId15"/>
    <p:sldId id="399" r:id="rId16"/>
    <p:sldId id="392" r:id="rId17"/>
    <p:sldId id="400" r:id="rId18"/>
    <p:sldId id="301" r:id="rId19"/>
    <p:sldId id="401" r:id="rId20"/>
    <p:sldId id="393" r:id="rId21"/>
    <p:sldId id="402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FFCC"/>
    <a:srgbClr val="000066"/>
    <a:srgbClr val="001414"/>
    <a:srgbClr val="002600"/>
    <a:srgbClr val="1B0036"/>
    <a:srgbClr val="00FFFF"/>
    <a:srgbClr val="00133A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06" autoAdjust="0"/>
    <p:restoredTop sz="94660"/>
  </p:normalViewPr>
  <p:slideViewPr>
    <p:cSldViewPr snapToGrid="0">
      <p:cViewPr varScale="1">
        <p:scale>
          <a:sx n="69" d="100"/>
          <a:sy n="69" d="100"/>
        </p:scale>
        <p:origin x="276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839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25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637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801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5958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8670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4740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020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6741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67165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8377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7230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11488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45908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85914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212934-2019-4064-AFC6-8F46F21EBD0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720AE5-3F91-47CE-BA89-DD3A397415D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80175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212934-2019-4064-AFC6-8F46F21EBD0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720AE5-3F91-47CE-BA89-DD3A397415D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7070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212934-2019-4064-AFC6-8F46F21EBD0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720AE5-3F91-47CE-BA89-DD3A397415D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8250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212934-2019-4064-AFC6-8F46F21EBD0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720AE5-3F91-47CE-BA89-DD3A397415D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32220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212934-2019-4064-AFC6-8F46F21EBD0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720AE5-3F91-47CE-BA89-DD3A397415D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80201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212934-2019-4064-AFC6-8F46F21EBD0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720AE5-3F91-47CE-BA89-DD3A397415D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91430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212934-2019-4064-AFC6-8F46F21EBD0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720AE5-3F91-47CE-BA89-DD3A397415D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863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7622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212934-2019-4064-AFC6-8F46F21EBD0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720AE5-3F91-47CE-BA89-DD3A397415D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601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212934-2019-4064-AFC6-8F46F21EBD0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720AE5-3F91-47CE-BA89-DD3A397415D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89070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212934-2019-4064-AFC6-8F46F21EBD0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720AE5-3F91-47CE-BA89-DD3A397415D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39694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212934-2019-4064-AFC6-8F46F21EBD0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720AE5-3F91-47CE-BA89-DD3A397415D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65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28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60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46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31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49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90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1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50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212934-2019-4064-AFC6-8F46F21EBD0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720AE5-3F91-47CE-BA89-DD3A397415D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090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9600" dirty="0" smtClean="0">
                <a:effectLst>
                  <a:glow rad="241300">
                    <a:schemeClr val="bg1"/>
                  </a:glo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TSENAO AMIN’NY FIHAVIANY NY TOMPO</a:t>
            </a:r>
            <a:endParaRPr lang="fr-FR" sz="9600" dirty="0">
              <a:effectLst>
                <a:glow rad="241300">
                  <a:schemeClr val="bg1"/>
                </a:glo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87527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285999"/>
          </a:xfrm>
        </p:spPr>
        <p:txBody>
          <a:bodyPr>
            <a:normAutofit fontScale="90000"/>
          </a:bodyPr>
          <a:lstStyle/>
          <a:p>
            <a:pPr lvl="0"/>
            <a:r>
              <a:rPr lang="fr-FR" sz="18400" b="1" u="sng" dirty="0" err="1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Hira</a:t>
            </a:r>
            <a:r>
              <a:rPr lang="fr-FR" sz="18400" b="1" u="sng" dirty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 TOHINY</a:t>
            </a:r>
            <a:endParaRPr lang="fr-FR" sz="11500" dirty="0">
              <a:solidFill>
                <a:srgbClr val="C00000"/>
              </a:solidFill>
              <a:latin typeface="Alégre Sans NC" panose="02060606060101040101" pitchFamily="18" charset="0"/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0" y="2285999"/>
            <a:ext cx="9144000" cy="4558939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kumimoji="0" lang="fr-FR" sz="1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ANTEMA</a:t>
            </a:r>
            <a:r>
              <a:rPr kumimoji="0" lang="fr-FR" sz="112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 5</a:t>
            </a:r>
            <a:endParaRPr kumimoji="0" lang="fr-FR" sz="1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égre Sans NC" panose="02060606060101040101" pitchFamily="18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kumimoji="0" lang="fr-FR" sz="1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301 : 4, 5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kumimoji="0" lang="fr-FR" sz="1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CHORALE / STK: 1</a:t>
            </a:r>
            <a:endParaRPr kumimoji="0" lang="fr-FR" sz="1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légre Sans NC" panose="02060606060101040101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9364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285999"/>
          </a:xfrm>
        </p:spPr>
        <p:txBody>
          <a:bodyPr>
            <a:normAutofit fontScale="90000"/>
          </a:bodyPr>
          <a:lstStyle/>
          <a:p>
            <a:pPr lvl="0"/>
            <a:r>
              <a:rPr lang="fr-FR" sz="18400" b="1" u="sng" dirty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PERIKOPA</a:t>
            </a:r>
            <a:endParaRPr lang="fr-FR" sz="11500" dirty="0">
              <a:solidFill>
                <a:srgbClr val="C00000"/>
              </a:solidFill>
              <a:latin typeface="Alégre Sans NC" panose="02060606060101040101" pitchFamily="18" charset="0"/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0" y="2285999"/>
            <a:ext cx="9144000" cy="4558939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fr-FR" sz="11200" dirty="0" smtClean="0">
                <a:solidFill>
                  <a:prstClr val="white"/>
                </a:solidFill>
                <a:latin typeface="Alégre Sans NC" panose="02060606060101040101" pitchFamily="18" charset="0"/>
              </a:rPr>
              <a:t>ZEF </a:t>
            </a:r>
            <a:r>
              <a:rPr lang="fr-FR" sz="11200" dirty="0" smtClean="0">
                <a:solidFill>
                  <a:schemeClr val="bg1"/>
                </a:solidFill>
                <a:latin typeface="Alégre Sans NC" panose="02060606060101040101" pitchFamily="18" charset="0"/>
              </a:rPr>
              <a:t>. 1 : 14 - 18</a:t>
            </a:r>
          </a:p>
          <a:p>
            <a:pPr algn="l">
              <a:defRPr/>
            </a:pPr>
            <a:r>
              <a:rPr lang="fr-FR" sz="11200" dirty="0" smtClean="0">
                <a:solidFill>
                  <a:schemeClr val="bg1"/>
                </a:solidFill>
                <a:latin typeface="Alégre Sans NC" panose="02060606060101040101" pitchFamily="18" charset="0"/>
              </a:rPr>
              <a:t>MAT . 24 : 29 – 31</a:t>
            </a:r>
          </a:p>
          <a:p>
            <a:pPr algn="l">
              <a:defRPr/>
            </a:pPr>
            <a:r>
              <a:rPr lang="fr-FR" sz="11200" dirty="0" smtClean="0">
                <a:solidFill>
                  <a:schemeClr val="bg1"/>
                </a:solidFill>
                <a:latin typeface="Alégre Sans NC" panose="02060606060101040101" pitchFamily="18" charset="0"/>
              </a:rPr>
              <a:t>I TES . 4 : 13 - 18</a:t>
            </a:r>
            <a:endParaRPr lang="fr-FR" sz="11200" dirty="0">
              <a:solidFill>
                <a:schemeClr val="bg1"/>
              </a:solidFill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19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285999"/>
          </a:xfrm>
        </p:spPr>
        <p:txBody>
          <a:bodyPr anchor="ctr">
            <a:noAutofit/>
          </a:bodyPr>
          <a:lstStyle/>
          <a:p>
            <a:pPr lvl="0"/>
            <a:r>
              <a:rPr lang="fr-FR" sz="11500" b="1" u="sng" dirty="0" err="1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Hira</a:t>
            </a:r>
            <a:r>
              <a:rPr lang="fr-FR" sz="11500" b="1" u="sng" dirty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 </a:t>
            </a:r>
            <a:r>
              <a:rPr lang="fr-FR" sz="11500" b="1" u="sng" dirty="0" smtClean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FANDRAISANA</a:t>
            </a:r>
            <a:endParaRPr lang="fr-FR" sz="8800" dirty="0">
              <a:solidFill>
                <a:srgbClr val="C00000"/>
              </a:solidFill>
              <a:latin typeface="Alégre Sans NC" panose="02060606060101040101" pitchFamily="18" charset="0"/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0" y="2285999"/>
            <a:ext cx="9144000" cy="4558939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kumimoji="0" lang="fr-FR" sz="1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441 :</a:t>
            </a:r>
            <a:r>
              <a:rPr kumimoji="0" lang="fr-FR" sz="112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 1, 6</a:t>
            </a:r>
            <a:endParaRPr kumimoji="0" lang="fr-FR" sz="1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égre Sans NC" panose="02060606060101040101" pitchFamily="18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kumimoji="0" lang="fr-FR" sz="1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antema</a:t>
            </a:r>
            <a:r>
              <a:rPr kumimoji="0" lang="fr-FR" sz="1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 1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kumimoji="0" lang="fr-FR" sz="1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ff2 / 426 / 451 / 28</a:t>
            </a:r>
            <a:r>
              <a:rPr kumimoji="0" lang="fr-FR" sz="1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: 1</a:t>
            </a:r>
            <a:endParaRPr kumimoji="0" lang="fr-FR" sz="1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légre Sans NC" panose="02060606060101040101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740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285999"/>
          </a:xfrm>
        </p:spPr>
        <p:txBody>
          <a:bodyPr>
            <a:normAutofit fontScale="90000"/>
          </a:bodyPr>
          <a:lstStyle/>
          <a:p>
            <a:pPr lvl="0"/>
            <a:r>
              <a:rPr lang="fr-FR" sz="18400" b="1" u="sng" dirty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PERIKOPA</a:t>
            </a:r>
            <a:endParaRPr lang="fr-FR" sz="11500" dirty="0">
              <a:solidFill>
                <a:srgbClr val="C00000"/>
              </a:solidFill>
              <a:latin typeface="Alégre Sans NC" panose="02060606060101040101" pitchFamily="18" charset="0"/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0" y="2285999"/>
            <a:ext cx="9144000" cy="4558939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fr-FR" sz="11200" dirty="0" smtClean="0">
                <a:solidFill>
                  <a:prstClr val="white"/>
                </a:solidFill>
                <a:latin typeface="Alégre Sans NC" panose="02060606060101040101" pitchFamily="18" charset="0"/>
              </a:rPr>
              <a:t>ZEF </a:t>
            </a:r>
            <a:r>
              <a:rPr lang="fr-FR" sz="11200" dirty="0" smtClean="0">
                <a:solidFill>
                  <a:schemeClr val="bg1"/>
                </a:solidFill>
                <a:latin typeface="Alégre Sans NC" panose="02060606060101040101" pitchFamily="18" charset="0"/>
              </a:rPr>
              <a:t>. 1 : 14 - 18</a:t>
            </a:r>
          </a:p>
          <a:p>
            <a:pPr algn="l">
              <a:defRPr/>
            </a:pPr>
            <a:r>
              <a:rPr lang="fr-FR" sz="11200" dirty="0" smtClean="0">
                <a:solidFill>
                  <a:schemeClr val="bg1"/>
                </a:solidFill>
                <a:latin typeface="Alégre Sans NC" panose="02060606060101040101" pitchFamily="18" charset="0"/>
              </a:rPr>
              <a:t>MAT . 24 : 29 – 31</a:t>
            </a:r>
          </a:p>
          <a:p>
            <a:pPr algn="l">
              <a:defRPr/>
            </a:pPr>
            <a:r>
              <a:rPr lang="fr-FR" sz="11200" dirty="0" smtClean="0">
                <a:solidFill>
                  <a:schemeClr val="bg1"/>
                </a:solidFill>
                <a:latin typeface="Alégre Sans NC" panose="02060606060101040101" pitchFamily="18" charset="0"/>
              </a:rPr>
              <a:t>I TES . 4 : 13 - 18</a:t>
            </a:r>
            <a:endParaRPr lang="fr-FR" sz="11200" dirty="0">
              <a:solidFill>
                <a:schemeClr val="bg1"/>
              </a:solidFill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64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285999"/>
          </a:xfrm>
        </p:spPr>
        <p:txBody>
          <a:bodyPr anchor="ctr">
            <a:noAutofit/>
          </a:bodyPr>
          <a:lstStyle/>
          <a:p>
            <a:pPr lvl="0"/>
            <a:r>
              <a:rPr lang="fr-FR" sz="11500" b="1" u="sng" dirty="0" err="1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Hira</a:t>
            </a:r>
            <a:r>
              <a:rPr lang="fr-FR" sz="11500" b="1" u="sng" dirty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 </a:t>
            </a:r>
            <a:r>
              <a:rPr lang="fr-FR" sz="11500" b="1" u="sng" dirty="0" smtClean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FANDRAISANA</a:t>
            </a:r>
            <a:endParaRPr lang="fr-FR" sz="8800" dirty="0">
              <a:solidFill>
                <a:srgbClr val="C00000"/>
              </a:solidFill>
              <a:latin typeface="Alégre Sans NC" panose="02060606060101040101" pitchFamily="18" charset="0"/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0" y="2285999"/>
            <a:ext cx="9144000" cy="4558939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kumimoji="0" lang="fr-FR" sz="1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432 / 446 / 4330</a:t>
            </a:r>
            <a:endParaRPr kumimoji="0" lang="fr-FR" sz="1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égre Sans NC" panose="02060606060101040101" pitchFamily="18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kumimoji="0" lang="fr-FR" sz="1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ff47 : 1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kumimoji="0" lang="fr-FR" sz="1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ff2 / 426 / 451 / 28: 1</a:t>
            </a:r>
            <a:endParaRPr kumimoji="0" lang="fr-FR" sz="1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légre Sans NC" panose="02060606060101040101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2316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285999"/>
          </a:xfrm>
        </p:spPr>
        <p:txBody>
          <a:bodyPr>
            <a:normAutofit fontScale="90000"/>
          </a:bodyPr>
          <a:lstStyle/>
          <a:p>
            <a:pPr lvl="0"/>
            <a:r>
              <a:rPr lang="fr-FR" sz="18400" b="1" u="sng" dirty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PERIKOPA</a:t>
            </a:r>
            <a:endParaRPr lang="fr-FR" sz="11500" dirty="0">
              <a:solidFill>
                <a:srgbClr val="C00000"/>
              </a:solidFill>
              <a:latin typeface="Alégre Sans NC" panose="02060606060101040101" pitchFamily="18" charset="0"/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0" y="2285999"/>
            <a:ext cx="9144000" cy="4558939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fr-FR" sz="11200" dirty="0" smtClean="0">
                <a:solidFill>
                  <a:prstClr val="white"/>
                </a:solidFill>
                <a:latin typeface="Alégre Sans NC" panose="02060606060101040101" pitchFamily="18" charset="0"/>
              </a:rPr>
              <a:t>ZEF </a:t>
            </a:r>
            <a:r>
              <a:rPr lang="fr-FR" sz="11200" dirty="0" smtClean="0">
                <a:solidFill>
                  <a:schemeClr val="bg1"/>
                </a:solidFill>
                <a:latin typeface="Alégre Sans NC" panose="02060606060101040101" pitchFamily="18" charset="0"/>
              </a:rPr>
              <a:t>. 1 : 14 - 18</a:t>
            </a:r>
          </a:p>
          <a:p>
            <a:pPr algn="l">
              <a:defRPr/>
            </a:pPr>
            <a:r>
              <a:rPr lang="fr-FR" sz="11200" dirty="0" smtClean="0">
                <a:solidFill>
                  <a:schemeClr val="bg1"/>
                </a:solidFill>
                <a:latin typeface="Alégre Sans NC" panose="02060606060101040101" pitchFamily="18" charset="0"/>
              </a:rPr>
              <a:t>MAT . 24 : 29 – 31</a:t>
            </a:r>
          </a:p>
          <a:p>
            <a:pPr algn="l">
              <a:defRPr/>
            </a:pPr>
            <a:r>
              <a:rPr lang="fr-FR" sz="11200" dirty="0" smtClean="0">
                <a:solidFill>
                  <a:schemeClr val="bg1"/>
                </a:solidFill>
                <a:latin typeface="Alégre Sans NC" panose="02060606060101040101" pitchFamily="18" charset="0"/>
              </a:rPr>
              <a:t>I TES . 4 : 13 - 18</a:t>
            </a:r>
            <a:endParaRPr lang="fr-FR" sz="11200" dirty="0">
              <a:solidFill>
                <a:schemeClr val="bg1"/>
              </a:solidFill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90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0"/>
            <a:ext cx="60036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6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285999"/>
          </a:xfrm>
        </p:spPr>
        <p:txBody>
          <a:bodyPr>
            <a:normAutofit fontScale="90000"/>
          </a:bodyPr>
          <a:lstStyle/>
          <a:p>
            <a:pPr lvl="0"/>
            <a:r>
              <a:rPr lang="fr-FR" sz="18400" b="1" u="sng" dirty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PERIKOPA</a:t>
            </a:r>
            <a:endParaRPr lang="fr-FR" sz="11500" dirty="0">
              <a:solidFill>
                <a:srgbClr val="C00000"/>
              </a:solidFill>
              <a:latin typeface="Alégre Sans NC" panose="02060606060101040101" pitchFamily="18" charset="0"/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0" y="2285999"/>
            <a:ext cx="9144000" cy="4558939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fr-FR" sz="11200" dirty="0" smtClean="0">
                <a:solidFill>
                  <a:prstClr val="white"/>
                </a:solidFill>
                <a:latin typeface="Alégre Sans NC" panose="02060606060101040101" pitchFamily="18" charset="0"/>
              </a:rPr>
              <a:t>ZEF </a:t>
            </a:r>
            <a:r>
              <a:rPr lang="fr-FR" sz="11200" dirty="0" smtClean="0">
                <a:solidFill>
                  <a:schemeClr val="bg1"/>
                </a:solidFill>
                <a:latin typeface="Alégre Sans NC" panose="02060606060101040101" pitchFamily="18" charset="0"/>
              </a:rPr>
              <a:t>. 1 : 14 - 18</a:t>
            </a:r>
          </a:p>
          <a:p>
            <a:pPr algn="l">
              <a:defRPr/>
            </a:pPr>
            <a:r>
              <a:rPr lang="fr-FR" sz="11200" dirty="0" smtClean="0">
                <a:solidFill>
                  <a:schemeClr val="bg1"/>
                </a:solidFill>
                <a:latin typeface="Alégre Sans NC" panose="02060606060101040101" pitchFamily="18" charset="0"/>
              </a:rPr>
              <a:t>MAT . 24 : 29 – 31</a:t>
            </a:r>
          </a:p>
          <a:p>
            <a:pPr algn="l">
              <a:defRPr/>
            </a:pPr>
            <a:r>
              <a:rPr lang="fr-FR" sz="11200" dirty="0" smtClean="0">
                <a:solidFill>
                  <a:schemeClr val="bg1"/>
                </a:solidFill>
                <a:latin typeface="Alégre Sans NC" panose="02060606060101040101" pitchFamily="18" charset="0"/>
              </a:rPr>
              <a:t>I TES . 4 : 13 - 18</a:t>
            </a:r>
            <a:endParaRPr lang="fr-FR" sz="11200" dirty="0">
              <a:solidFill>
                <a:schemeClr val="bg1"/>
              </a:solidFill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36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"/>
            <a:ext cx="9144000" cy="6857997"/>
          </a:xfrm>
        </p:spPr>
        <p:txBody>
          <a:bodyPr anchor="ctr">
            <a:noAutofit/>
          </a:bodyPr>
          <a:lstStyle/>
          <a:p>
            <a:r>
              <a:rPr lang="fr-FR" sz="8000" u="sng" dirty="0" smtClean="0">
                <a:ln w="0"/>
                <a:effectLst>
                  <a:glow rad="419100">
                    <a:schemeClr val="accent4">
                      <a:satMod val="175000"/>
                      <a:alpha val="84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</a:rPr>
              <a:t>TENY</a:t>
            </a:r>
            <a:br>
              <a:rPr lang="fr-FR" sz="8000" u="sng" dirty="0" smtClean="0">
                <a:ln w="0"/>
                <a:effectLst>
                  <a:glow rad="419100">
                    <a:schemeClr val="accent4">
                      <a:satMod val="175000"/>
                      <a:alpha val="84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</a:rPr>
            </a:br>
            <a:r>
              <a:rPr lang="fr-FR" sz="8000" u="sng" dirty="0" smtClean="0">
                <a:ln w="0"/>
                <a:effectLst>
                  <a:glow rad="419100">
                    <a:schemeClr val="accent4">
                      <a:satMod val="175000"/>
                      <a:alpha val="84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</a:rPr>
              <a:t>MAMPIFANKATIA</a:t>
            </a:r>
            <a:br>
              <a:rPr lang="fr-FR" sz="8000" u="sng" dirty="0" smtClean="0">
                <a:ln w="0"/>
                <a:effectLst>
                  <a:glow rad="419100">
                    <a:schemeClr val="accent4">
                      <a:satMod val="175000"/>
                      <a:alpha val="84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</a:rPr>
            </a:br>
            <a:r>
              <a:rPr lang="fr-FR" sz="8000" u="sng" dirty="0" smtClean="0">
                <a:ln w="0"/>
                <a:effectLst>
                  <a:glow rad="419100">
                    <a:schemeClr val="accent4">
                      <a:satMod val="175000"/>
                      <a:alpha val="84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</a:rPr>
              <a:t>29/10/2023</a:t>
            </a:r>
            <a:r>
              <a:rPr lang="fr-FR" sz="11500" u="sng" dirty="0" smtClean="0">
                <a:ln w="0"/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</a:rPr>
              <a:t/>
            </a:r>
            <a:br>
              <a:rPr lang="fr-FR" sz="11500" u="sng" dirty="0" smtClean="0">
                <a:ln w="0"/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</a:rPr>
            </a:br>
            <a:r>
              <a:rPr lang="fr-FR" sz="115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 </a:t>
            </a:r>
            <a:r>
              <a:rPr lang="fr-FR" sz="80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DIA ILAY FITIA (HAGA)</a:t>
            </a:r>
            <a:endParaRPr lang="fr-FR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0" y="3603813"/>
            <a:ext cx="9144000" cy="2787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600" b="0" i="0" u="none" strike="noStrike" kern="1200" cap="none" spc="0" normalizeH="0" baseline="0" noProof="0" dirty="0">
              <a:ln w="0"/>
              <a:solidFill>
                <a:srgbClr val="44546A">
                  <a:lumMod val="20000"/>
                  <a:lumOff val="80000"/>
                </a:srgbClr>
              </a:solidFill>
              <a:effectLst>
                <a:glow rad="152400">
                  <a:prstClr val="black"/>
                </a:glow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Berlin Sans FB Demi" panose="020E0802020502020306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8590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285999"/>
          </a:xfrm>
        </p:spPr>
        <p:txBody>
          <a:bodyPr>
            <a:normAutofit fontScale="90000"/>
          </a:bodyPr>
          <a:lstStyle/>
          <a:p>
            <a:pPr lvl="0"/>
            <a:r>
              <a:rPr lang="fr-FR" sz="18400" b="1" u="sng" dirty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PERIKOPA</a:t>
            </a:r>
            <a:endParaRPr lang="fr-FR" sz="11500" dirty="0">
              <a:solidFill>
                <a:srgbClr val="C00000"/>
              </a:solidFill>
              <a:latin typeface="Alégre Sans NC" panose="02060606060101040101" pitchFamily="18" charset="0"/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0" y="2285999"/>
            <a:ext cx="9144000" cy="4558939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fr-FR" sz="11200" dirty="0" smtClean="0">
                <a:solidFill>
                  <a:prstClr val="white"/>
                </a:solidFill>
                <a:latin typeface="Alégre Sans NC" panose="02060606060101040101" pitchFamily="18" charset="0"/>
              </a:rPr>
              <a:t>ZEF </a:t>
            </a:r>
            <a:r>
              <a:rPr lang="fr-FR" sz="11200" dirty="0" smtClean="0">
                <a:solidFill>
                  <a:schemeClr val="bg1"/>
                </a:solidFill>
                <a:latin typeface="Alégre Sans NC" panose="02060606060101040101" pitchFamily="18" charset="0"/>
              </a:rPr>
              <a:t>. 1 : 14 - 18</a:t>
            </a:r>
          </a:p>
          <a:p>
            <a:pPr algn="l">
              <a:defRPr/>
            </a:pPr>
            <a:r>
              <a:rPr lang="fr-FR" sz="11200" dirty="0" smtClean="0">
                <a:solidFill>
                  <a:schemeClr val="bg1"/>
                </a:solidFill>
                <a:latin typeface="Alégre Sans NC" panose="02060606060101040101" pitchFamily="18" charset="0"/>
              </a:rPr>
              <a:t>MAT . 24 : 29 – 31</a:t>
            </a:r>
          </a:p>
          <a:p>
            <a:pPr algn="l">
              <a:defRPr/>
            </a:pPr>
            <a:r>
              <a:rPr lang="fr-FR" sz="11200" dirty="0" smtClean="0">
                <a:solidFill>
                  <a:schemeClr val="bg1"/>
                </a:solidFill>
                <a:latin typeface="Alégre Sans NC" panose="02060606060101040101" pitchFamily="18" charset="0"/>
              </a:rPr>
              <a:t>I TES . 4 : 13 - 18</a:t>
            </a:r>
            <a:endParaRPr lang="fr-FR" sz="11200" dirty="0">
              <a:solidFill>
                <a:schemeClr val="bg1"/>
              </a:solidFill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51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7000" t="-31000" r="-8000"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1051" y="1215835"/>
            <a:ext cx="7524750" cy="720236"/>
          </a:xfrm>
        </p:spPr>
        <p:txBody>
          <a:bodyPr>
            <a:noAutofit/>
          </a:bodyPr>
          <a:lstStyle/>
          <a:p>
            <a:pPr algn="ctr"/>
            <a:r>
              <a:rPr lang="fr-FR" sz="7200" spc="-3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ALAHADY</a:t>
            </a:r>
            <a:endParaRPr lang="fr-FR" sz="8000" dirty="0">
              <a:solidFill>
                <a:srgbClr val="002060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Aldo the Apache" panose="04030904040101010302" pitchFamily="82" charset="0"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095575" y="1936071"/>
            <a:ext cx="6952853" cy="34955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3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glow rad="139700">
                    <a:srgbClr val="FFC000">
                      <a:satMod val="175000"/>
                      <a:alpha val="40000"/>
                    </a:srgbClr>
                  </a:glow>
                </a:effectLst>
                <a:uLnTx/>
                <a:uFillTx/>
                <a:latin typeface="Aldo the Apache" panose="04030904040101010302" pitchFamily="82" charset="0"/>
                <a:ea typeface="+mj-ea"/>
                <a:cs typeface="+mj-cs"/>
              </a:rPr>
              <a:t>05</a:t>
            </a:r>
            <a:endParaRPr kumimoji="0" lang="fr-FR" sz="23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>
                <a:glow rad="139700">
                  <a:srgbClr val="FFC000">
                    <a:satMod val="175000"/>
                    <a:alpha val="40000"/>
                  </a:srgbClr>
                </a:glow>
              </a:effectLst>
              <a:uLnTx/>
              <a:uFillTx/>
              <a:latin typeface="Aldo the Apache" panose="04030904040101010302" pitchFamily="82" charset="0"/>
              <a:ea typeface="+mj-ea"/>
              <a:cs typeface="+mj-cs"/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1066999" y="4768000"/>
            <a:ext cx="6952853" cy="7184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600" spc="-3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NOVAMBRA</a:t>
            </a:r>
            <a:endParaRPr kumimoji="0" lang="fr-FR" sz="6600" b="0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haroni" panose="02010803020104030203" pitchFamily="2" charset="-79"/>
              <a:ea typeface="+mj-ea"/>
              <a:cs typeface="Aharoni" panose="02010803020104030203" pitchFamily="2" charset="-79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095575" y="5327824"/>
            <a:ext cx="6952853" cy="1453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glow rad="139700">
                    <a:srgbClr val="FFC000">
                      <a:satMod val="175000"/>
                      <a:alpha val="40000"/>
                    </a:srgbClr>
                  </a:glow>
                </a:effectLst>
                <a:uLnTx/>
                <a:uFillTx/>
                <a:latin typeface="Aldo the Apache" panose="04030904040101010302" pitchFamily="82" charset="0"/>
                <a:ea typeface="+mn-ea"/>
                <a:cs typeface="+mn-cs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1393697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017520"/>
          </a:xfrm>
        </p:spPr>
        <p:txBody>
          <a:bodyPr>
            <a:noAutofit/>
          </a:bodyPr>
          <a:lstStyle/>
          <a:p>
            <a:pPr algn="ctr"/>
            <a:r>
              <a:rPr lang="fr-FR" sz="6000" dirty="0" smtClean="0">
                <a:solidFill>
                  <a:srgbClr val="381850"/>
                </a:solidFill>
                <a:effectLst/>
                <a:latin typeface="Androgyne" panose="05080000000003050000" pitchFamily="82" charset="0"/>
              </a:rPr>
              <a:t>KATEKOMENA ANDIANY MANDROSO 70</a:t>
            </a:r>
            <a:endParaRPr lang="fr-FR" sz="6000" dirty="0">
              <a:solidFill>
                <a:srgbClr val="381850"/>
              </a:solidFill>
              <a:effectLst/>
              <a:latin typeface="Androgyne" panose="05080000000003050000" pitchFamily="82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7440"/>
            <a:ext cx="9144000" cy="529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819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4660900"/>
          </a:xfrm>
        </p:spPr>
        <p:txBody>
          <a:bodyPr>
            <a:normAutofit/>
          </a:bodyPr>
          <a:lstStyle/>
          <a:p>
            <a:pPr lvl="0"/>
            <a:r>
              <a:rPr lang="fr-FR" sz="16600" b="1" u="sng" dirty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SALAMO FIDERANA</a:t>
            </a:r>
            <a:endParaRPr lang="fr-FR" sz="11500" dirty="0">
              <a:solidFill>
                <a:srgbClr val="C00000"/>
              </a:solidFill>
              <a:latin typeface="Alégre Sans NC" panose="02060606060101040101" pitchFamily="18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25400" y="4660900"/>
            <a:ext cx="9118600" cy="2197100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20000"/>
              </a:lnSpc>
              <a:defRPr/>
            </a:pPr>
            <a:r>
              <a:rPr lang="fr-FR" sz="11500" dirty="0" err="1" smtClean="0">
                <a:solidFill>
                  <a:schemeClr val="bg1"/>
                </a:solidFill>
                <a:latin typeface="Alégre Sans NC" panose="02060606060101040101" pitchFamily="18" charset="0"/>
              </a:rPr>
              <a:t>salamo</a:t>
            </a:r>
            <a:r>
              <a:rPr lang="fr-FR" sz="11500" dirty="0" smtClean="0">
                <a:solidFill>
                  <a:schemeClr val="bg1"/>
                </a:solidFill>
                <a:latin typeface="Alégre Sans NC" panose="02060606060101040101" pitchFamily="18" charset="0"/>
              </a:rPr>
              <a:t> 146 : 1 – 2 + 5</a:t>
            </a:r>
            <a:endParaRPr lang="fr-FR" sz="11500" dirty="0">
              <a:solidFill>
                <a:schemeClr val="bg1"/>
              </a:solidFill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26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285999"/>
          </a:xfrm>
        </p:spPr>
        <p:txBody>
          <a:bodyPr>
            <a:normAutofit fontScale="90000"/>
          </a:bodyPr>
          <a:lstStyle/>
          <a:p>
            <a:pPr lvl="0"/>
            <a:r>
              <a:rPr lang="fr-FR" sz="18400" b="1" u="sng" dirty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PERIKOPA</a:t>
            </a:r>
            <a:endParaRPr lang="fr-FR" sz="11500" dirty="0">
              <a:solidFill>
                <a:srgbClr val="C00000"/>
              </a:solidFill>
              <a:latin typeface="Alégre Sans NC" panose="02060606060101040101" pitchFamily="18" charset="0"/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0" y="2285999"/>
            <a:ext cx="9144000" cy="4558939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fr-FR" sz="11200" dirty="0" smtClean="0">
                <a:solidFill>
                  <a:prstClr val="white"/>
                </a:solidFill>
                <a:latin typeface="Alégre Sans NC" panose="02060606060101040101" pitchFamily="18" charset="0"/>
              </a:rPr>
              <a:t>ZEF </a:t>
            </a:r>
            <a:r>
              <a:rPr lang="fr-FR" sz="11200" dirty="0" smtClean="0">
                <a:solidFill>
                  <a:schemeClr val="bg1"/>
                </a:solidFill>
                <a:latin typeface="Alégre Sans NC" panose="02060606060101040101" pitchFamily="18" charset="0"/>
              </a:rPr>
              <a:t>. 1 : 14 - 18</a:t>
            </a:r>
          </a:p>
          <a:p>
            <a:pPr algn="l">
              <a:defRPr/>
            </a:pPr>
            <a:r>
              <a:rPr lang="fr-FR" sz="11200" dirty="0" smtClean="0">
                <a:solidFill>
                  <a:schemeClr val="bg1"/>
                </a:solidFill>
                <a:latin typeface="Alégre Sans NC" panose="02060606060101040101" pitchFamily="18" charset="0"/>
              </a:rPr>
              <a:t>MAT . 24 : 29 – 31</a:t>
            </a:r>
          </a:p>
          <a:p>
            <a:pPr algn="l">
              <a:defRPr/>
            </a:pPr>
            <a:r>
              <a:rPr lang="fr-FR" sz="11200" dirty="0" smtClean="0">
                <a:solidFill>
                  <a:schemeClr val="bg1"/>
                </a:solidFill>
                <a:latin typeface="Alégre Sans NC" panose="02060606060101040101" pitchFamily="18" charset="0"/>
              </a:rPr>
              <a:t>I TES . 4 : 13 - 18</a:t>
            </a:r>
            <a:endParaRPr lang="fr-FR" sz="11200" dirty="0">
              <a:solidFill>
                <a:schemeClr val="bg1"/>
              </a:solidFill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03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285999"/>
          </a:xfrm>
        </p:spPr>
        <p:txBody>
          <a:bodyPr>
            <a:normAutofit fontScale="90000"/>
          </a:bodyPr>
          <a:lstStyle/>
          <a:p>
            <a:pPr lvl="0"/>
            <a:r>
              <a:rPr lang="fr-FR" sz="18400" b="1" u="sng" dirty="0" err="1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hira</a:t>
            </a:r>
            <a:endParaRPr lang="fr-FR" sz="11500" dirty="0">
              <a:solidFill>
                <a:srgbClr val="C00000"/>
              </a:solidFill>
              <a:latin typeface="Alégre Sans NC" panose="02060606060101040101" pitchFamily="18" charset="0"/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0" y="2285999"/>
            <a:ext cx="9144000" cy="4558939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  <a:defRPr/>
            </a:pPr>
            <a:r>
              <a:rPr lang="fr-FR" sz="11500" dirty="0">
                <a:solidFill>
                  <a:srgbClr val="002060"/>
                </a:solidFill>
                <a:latin typeface="Alégre Sans NC" panose="02060606060101040101" pitchFamily="18" charset="0"/>
              </a:rPr>
              <a:t>	</a:t>
            </a:r>
            <a:r>
              <a:rPr lang="fr-FR" sz="11500" dirty="0" smtClean="0">
                <a:solidFill>
                  <a:schemeClr val="bg1"/>
                </a:solidFill>
                <a:latin typeface="Alégre Sans NC" panose="02060606060101040101" pitchFamily="18" charset="0"/>
              </a:rPr>
              <a:t>167 : 1, 3</a:t>
            </a:r>
            <a:endParaRPr lang="fr-FR" sz="11500" dirty="0">
              <a:solidFill>
                <a:schemeClr val="bg1"/>
              </a:solidFill>
              <a:latin typeface="Alégre Sans NC" panose="02060606060101040101" pitchFamily="18" charset="0"/>
            </a:endParaRPr>
          </a:p>
          <a:p>
            <a:pPr algn="l">
              <a:lnSpc>
                <a:spcPct val="110000"/>
              </a:lnSpc>
              <a:defRPr/>
            </a:pPr>
            <a:r>
              <a:rPr lang="fr-FR" sz="11500" dirty="0">
                <a:solidFill>
                  <a:schemeClr val="bg1"/>
                </a:solidFill>
                <a:latin typeface="Alégre Sans NC" panose="02060606060101040101" pitchFamily="18" charset="0"/>
              </a:rPr>
              <a:t>	</a:t>
            </a:r>
            <a:r>
              <a:rPr lang="fr-FR" sz="11500" dirty="0" smtClean="0">
                <a:solidFill>
                  <a:schemeClr val="bg1"/>
                </a:solidFill>
                <a:latin typeface="Alégre Sans NC" panose="02060606060101040101" pitchFamily="18" charset="0"/>
              </a:rPr>
              <a:t>547 : 1</a:t>
            </a:r>
          </a:p>
          <a:p>
            <a:pPr algn="l">
              <a:lnSpc>
                <a:spcPct val="110000"/>
              </a:lnSpc>
              <a:defRPr/>
            </a:pPr>
            <a:r>
              <a:rPr lang="fr-FR" sz="11500" dirty="0">
                <a:solidFill>
                  <a:schemeClr val="bg1"/>
                </a:solidFill>
                <a:latin typeface="Alégre Sans NC" panose="02060606060101040101" pitchFamily="18" charset="0"/>
              </a:rPr>
              <a:t>	</a:t>
            </a:r>
            <a:r>
              <a:rPr lang="fr-FR" sz="11500" dirty="0" smtClean="0">
                <a:solidFill>
                  <a:schemeClr val="bg1"/>
                </a:solidFill>
                <a:latin typeface="Alégre Sans NC" panose="02060606060101040101" pitchFamily="18" charset="0"/>
              </a:rPr>
              <a:t>212 : 1, 2</a:t>
            </a:r>
            <a:endParaRPr lang="fr-FR" sz="11500" dirty="0">
              <a:solidFill>
                <a:schemeClr val="bg1"/>
              </a:solidFill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36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285999"/>
          </a:xfrm>
        </p:spPr>
        <p:txBody>
          <a:bodyPr>
            <a:normAutofit fontScale="90000"/>
          </a:bodyPr>
          <a:lstStyle/>
          <a:p>
            <a:pPr lvl="0"/>
            <a:r>
              <a:rPr lang="fr-FR" sz="18400" b="1" u="sng" dirty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PERIKOPA</a:t>
            </a:r>
            <a:endParaRPr lang="fr-FR" sz="11500" dirty="0">
              <a:solidFill>
                <a:srgbClr val="C00000"/>
              </a:solidFill>
              <a:latin typeface="Alégre Sans NC" panose="02060606060101040101" pitchFamily="18" charset="0"/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0" y="2285999"/>
            <a:ext cx="9144000" cy="4558939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fr-FR" sz="11200" dirty="0" smtClean="0">
                <a:solidFill>
                  <a:prstClr val="white"/>
                </a:solidFill>
                <a:latin typeface="Alégre Sans NC" panose="02060606060101040101" pitchFamily="18" charset="0"/>
              </a:rPr>
              <a:t>ZEF </a:t>
            </a:r>
            <a:r>
              <a:rPr lang="fr-FR" sz="11200" dirty="0" smtClean="0">
                <a:solidFill>
                  <a:schemeClr val="bg1"/>
                </a:solidFill>
                <a:latin typeface="Alégre Sans NC" panose="02060606060101040101" pitchFamily="18" charset="0"/>
              </a:rPr>
              <a:t>. 1 : 14 - 18</a:t>
            </a:r>
          </a:p>
          <a:p>
            <a:pPr algn="l">
              <a:defRPr/>
            </a:pPr>
            <a:r>
              <a:rPr lang="fr-FR" sz="11200" dirty="0" smtClean="0">
                <a:solidFill>
                  <a:schemeClr val="bg1"/>
                </a:solidFill>
                <a:latin typeface="Alégre Sans NC" panose="02060606060101040101" pitchFamily="18" charset="0"/>
              </a:rPr>
              <a:t>MAT . 24 : 29 – 31</a:t>
            </a:r>
          </a:p>
          <a:p>
            <a:pPr algn="l">
              <a:defRPr/>
            </a:pPr>
            <a:r>
              <a:rPr lang="fr-FR" sz="11200" dirty="0" smtClean="0">
                <a:solidFill>
                  <a:schemeClr val="bg1"/>
                </a:solidFill>
                <a:latin typeface="Alégre Sans NC" panose="02060606060101040101" pitchFamily="18" charset="0"/>
              </a:rPr>
              <a:t>I TES . 4 : 13 - 18</a:t>
            </a:r>
            <a:endParaRPr lang="fr-FR" sz="11200" dirty="0">
              <a:solidFill>
                <a:schemeClr val="bg1"/>
              </a:solidFill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3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285999"/>
          </a:xfrm>
        </p:spPr>
        <p:txBody>
          <a:bodyPr>
            <a:normAutofit fontScale="90000"/>
          </a:bodyPr>
          <a:lstStyle/>
          <a:p>
            <a:pPr lvl="0"/>
            <a:r>
              <a:rPr lang="fr-FR" sz="18400" b="1" u="sng" dirty="0" err="1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Hira</a:t>
            </a:r>
            <a:r>
              <a:rPr lang="fr-FR" sz="18400" b="1" u="sng" dirty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 TOHINY</a:t>
            </a:r>
            <a:endParaRPr lang="fr-FR" sz="11500" dirty="0">
              <a:solidFill>
                <a:srgbClr val="C00000"/>
              </a:solidFill>
              <a:latin typeface="Alégre Sans NC" panose="02060606060101040101" pitchFamily="18" charset="0"/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0" y="2285999"/>
            <a:ext cx="9144000" cy="4558939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  <a:defRPr/>
            </a:pPr>
            <a:r>
              <a:rPr lang="da-DK" sz="11200" dirty="0">
                <a:solidFill>
                  <a:schemeClr val="bg1"/>
                </a:solidFill>
                <a:latin typeface="Alégre Sans NC" panose="02060606060101040101" pitchFamily="18" charset="0"/>
              </a:rPr>
              <a:t>	</a:t>
            </a:r>
            <a:r>
              <a:rPr lang="fr-FR" sz="11200" dirty="0" smtClean="0">
                <a:solidFill>
                  <a:schemeClr val="bg1"/>
                </a:solidFill>
                <a:latin typeface="Alégre Sans NC" panose="02060606060101040101" pitchFamily="18" charset="0"/>
              </a:rPr>
              <a:t>226</a:t>
            </a:r>
            <a:endParaRPr lang="fr-FR" sz="11200" dirty="0">
              <a:solidFill>
                <a:schemeClr val="bg1"/>
              </a:solidFill>
              <a:latin typeface="Alégre Sans NC" panose="02060606060101040101" pitchFamily="18" charset="0"/>
            </a:endParaRPr>
          </a:p>
          <a:p>
            <a:pPr algn="l">
              <a:lnSpc>
                <a:spcPct val="110000"/>
              </a:lnSpc>
              <a:defRPr/>
            </a:pPr>
            <a:r>
              <a:rPr lang="fr-FR" sz="11200" dirty="0">
                <a:solidFill>
                  <a:schemeClr val="bg1"/>
                </a:solidFill>
                <a:latin typeface="Alégre Sans NC" panose="02060606060101040101" pitchFamily="18" charset="0"/>
              </a:rPr>
              <a:t>	</a:t>
            </a:r>
            <a:r>
              <a:rPr lang="fr-FR" sz="11200" dirty="0" smtClean="0">
                <a:solidFill>
                  <a:schemeClr val="bg1"/>
                </a:solidFill>
                <a:latin typeface="Alégre Sans NC" panose="02060606060101040101" pitchFamily="18" charset="0"/>
              </a:rPr>
              <a:t>301 : 4, 5</a:t>
            </a:r>
          </a:p>
          <a:p>
            <a:pPr algn="l">
              <a:lnSpc>
                <a:spcPct val="110000"/>
              </a:lnSpc>
              <a:defRPr/>
            </a:pPr>
            <a:r>
              <a:rPr lang="fr-FR" sz="11200" dirty="0">
                <a:solidFill>
                  <a:schemeClr val="bg1"/>
                </a:solidFill>
                <a:latin typeface="Alégre Sans NC" panose="02060606060101040101" pitchFamily="18" charset="0"/>
              </a:rPr>
              <a:t>	</a:t>
            </a:r>
            <a:r>
              <a:rPr lang="fr-FR" sz="11200" dirty="0" smtClean="0">
                <a:solidFill>
                  <a:schemeClr val="bg1"/>
                </a:solidFill>
                <a:latin typeface="Alégre Sans NC" panose="02060606060101040101" pitchFamily="18" charset="0"/>
              </a:rPr>
              <a:t>CHORALE / STK</a:t>
            </a:r>
            <a:r>
              <a:rPr lang="fr-FR" sz="11200" dirty="0" smtClean="0">
                <a:solidFill>
                  <a:srgbClr val="C00000"/>
                </a:solidFill>
                <a:latin typeface="Alégre Sans NC" panose="02060606060101040101" pitchFamily="18" charset="0"/>
              </a:rPr>
              <a:t>: 1</a:t>
            </a:r>
            <a:endParaRPr lang="fr-FR" sz="11200" dirty="0">
              <a:solidFill>
                <a:srgbClr val="C00000"/>
              </a:solidFill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10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285999"/>
          </a:xfrm>
        </p:spPr>
        <p:txBody>
          <a:bodyPr>
            <a:normAutofit fontScale="90000"/>
          </a:bodyPr>
          <a:lstStyle/>
          <a:p>
            <a:pPr lvl="0"/>
            <a:r>
              <a:rPr lang="fr-FR" sz="18400" b="1" u="sng" dirty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PERIKOPA</a:t>
            </a:r>
            <a:endParaRPr lang="fr-FR" sz="11500" dirty="0">
              <a:solidFill>
                <a:srgbClr val="C00000"/>
              </a:solidFill>
              <a:latin typeface="Alégre Sans NC" panose="02060606060101040101" pitchFamily="18" charset="0"/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0" y="2285999"/>
            <a:ext cx="9144000" cy="4558939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fr-FR" sz="11200" dirty="0" smtClean="0">
                <a:solidFill>
                  <a:prstClr val="white"/>
                </a:solidFill>
                <a:latin typeface="Alégre Sans NC" panose="02060606060101040101" pitchFamily="18" charset="0"/>
              </a:rPr>
              <a:t>ZEF </a:t>
            </a:r>
            <a:r>
              <a:rPr lang="fr-FR" sz="11200" dirty="0" smtClean="0">
                <a:solidFill>
                  <a:schemeClr val="bg1"/>
                </a:solidFill>
                <a:latin typeface="Alégre Sans NC" panose="02060606060101040101" pitchFamily="18" charset="0"/>
              </a:rPr>
              <a:t>. 1 : 14 - 18</a:t>
            </a:r>
          </a:p>
          <a:p>
            <a:pPr algn="l">
              <a:defRPr/>
            </a:pPr>
            <a:r>
              <a:rPr lang="fr-FR" sz="11200" dirty="0" smtClean="0">
                <a:solidFill>
                  <a:schemeClr val="bg1"/>
                </a:solidFill>
                <a:latin typeface="Alégre Sans NC" panose="02060606060101040101" pitchFamily="18" charset="0"/>
              </a:rPr>
              <a:t>MAT . 24 : 29 – 31</a:t>
            </a:r>
          </a:p>
          <a:p>
            <a:pPr algn="l">
              <a:defRPr/>
            </a:pPr>
            <a:r>
              <a:rPr lang="fr-FR" sz="11200" dirty="0" smtClean="0">
                <a:solidFill>
                  <a:schemeClr val="bg1"/>
                </a:solidFill>
                <a:latin typeface="Alégre Sans NC" panose="02060606060101040101" pitchFamily="18" charset="0"/>
              </a:rPr>
              <a:t>I TES . 4 : 13 - 18</a:t>
            </a:r>
            <a:endParaRPr lang="fr-FR" sz="11200" dirty="0">
              <a:solidFill>
                <a:schemeClr val="bg1"/>
              </a:solidFill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35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1113</TotalTime>
  <Words>217</Words>
  <Application>Microsoft Office PowerPoint</Application>
  <PresentationFormat>Affichage à l'écran (4:3)</PresentationFormat>
  <Paragraphs>61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19</vt:i4>
      </vt:variant>
    </vt:vector>
  </HeadingPairs>
  <TitlesOfParts>
    <vt:vector size="30" baseType="lpstr">
      <vt:lpstr>Aharoni</vt:lpstr>
      <vt:lpstr>Aldo the Apache</vt:lpstr>
      <vt:lpstr>Alégre Sans NC</vt:lpstr>
      <vt:lpstr>Androgyne</vt:lpstr>
      <vt:lpstr>Arial</vt:lpstr>
      <vt:lpstr>Berlin Sans FB Demi</vt:lpstr>
      <vt:lpstr>Calibri</vt:lpstr>
      <vt:lpstr>Calibri Light</vt:lpstr>
      <vt:lpstr>3_Thème Office</vt:lpstr>
      <vt:lpstr>4_Thème Office</vt:lpstr>
      <vt:lpstr>Thème Office</vt:lpstr>
      <vt:lpstr>TSENAO AMIN’NY FIHAVIANY NY TOMPO</vt:lpstr>
      <vt:lpstr>ALAHADY</vt:lpstr>
      <vt:lpstr>KATEKOMENA ANDIANY MANDROSO 70</vt:lpstr>
      <vt:lpstr>SALAMO FIDERANA</vt:lpstr>
      <vt:lpstr>PERIKOPA</vt:lpstr>
      <vt:lpstr>hira</vt:lpstr>
      <vt:lpstr>PERIKOPA</vt:lpstr>
      <vt:lpstr>Hira TOHINY</vt:lpstr>
      <vt:lpstr>PERIKOPA</vt:lpstr>
      <vt:lpstr>Hira TOHINY</vt:lpstr>
      <vt:lpstr>PERIKOPA</vt:lpstr>
      <vt:lpstr>Hira FANDRAISANA</vt:lpstr>
      <vt:lpstr>PERIKOPA</vt:lpstr>
      <vt:lpstr>Hira FANDRAISANA</vt:lpstr>
      <vt:lpstr>PERIKOPA</vt:lpstr>
      <vt:lpstr>Présentation PowerPoint</vt:lpstr>
      <vt:lpstr>PERIKOPA</vt:lpstr>
      <vt:lpstr>TENY MAMPIFANKATIA 29/10/2023  DIA ILAY FITIA (HAGA)</vt:lpstr>
      <vt:lpstr>PERIKOPA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ZAVAMANENOAKV</dc:creator>
  <cp:lastModifiedBy>AKV</cp:lastModifiedBy>
  <cp:revision>300</cp:revision>
  <dcterms:created xsi:type="dcterms:W3CDTF">2020-12-26T07:08:30Z</dcterms:created>
  <dcterms:modified xsi:type="dcterms:W3CDTF">2023-11-26T13:28:27Z</dcterms:modified>
</cp:coreProperties>
</file>