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08" r:id="rId3"/>
  </p:sldMasterIdLst>
  <p:sldIdLst>
    <p:sldId id="280" r:id="rId4"/>
    <p:sldId id="299" r:id="rId5"/>
    <p:sldId id="300" r:id="rId6"/>
    <p:sldId id="301" r:id="rId7"/>
    <p:sldId id="260" r:id="rId8"/>
    <p:sldId id="261" r:id="rId9"/>
    <p:sldId id="262" r:id="rId10"/>
    <p:sldId id="266" r:id="rId11"/>
    <p:sldId id="296" r:id="rId12"/>
    <p:sldId id="295" r:id="rId13"/>
    <p:sldId id="297" r:id="rId14"/>
    <p:sldId id="29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036"/>
    <a:srgbClr val="00FFFF"/>
    <a:srgbClr val="00133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7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094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070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357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173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08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02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3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966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783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98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1710EB-2E0C-418A-A9FA-806BDECBA8AC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12D835-AE42-4719-8B6A-18D5A607BB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5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t="-33000" r="-13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1051" y="1215835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ALAHADY</a:t>
            </a:r>
            <a:endParaRPr lang="fr-FR" sz="8000" dirty="0">
              <a:solidFill>
                <a:srgbClr val="00206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95575" y="1936071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dirty="0" smtClean="0">
                <a:solidFill>
                  <a:srgbClr val="1B0036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05</a:t>
            </a:r>
            <a:endParaRPr lang="fr-FR" sz="6600" dirty="0">
              <a:solidFill>
                <a:srgbClr val="1B0036"/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66999" y="4768000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dirty="0" smtClean="0">
                <a:solidFill>
                  <a:srgbClr val="1B00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MARTSA</a:t>
            </a:r>
            <a:endParaRPr lang="fr-FR" sz="4000" spc="-300" dirty="0">
              <a:solidFill>
                <a:srgbClr val="1B00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95575" y="5327824"/>
            <a:ext cx="6952853" cy="1453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0" dirty="0" smtClean="0">
                <a:solidFill>
                  <a:srgbClr val="1B0036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2023</a:t>
            </a:r>
            <a:endParaRPr lang="fr-FR" sz="5400" dirty="0">
              <a:solidFill>
                <a:srgbClr val="1B0036"/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rgbClr val="1B0036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441 : 1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1 : 1 + AMENA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FF  15 / 444/ 470</a:t>
            </a:r>
            <a:endParaRPr lang="fr-FR" sz="112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rgbClr val="1B0036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254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298 / FF 47/ 432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530</a:t>
            </a:r>
            <a:endParaRPr lang="fr-FR" sz="112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24435"/>
            <a:ext cx="9144000" cy="3697941"/>
          </a:xfrm>
        </p:spPr>
        <p:txBody>
          <a:bodyPr anchor="ctr">
            <a:noAutofit/>
          </a:bodyPr>
          <a:lstStyle/>
          <a:p>
            <a:r>
              <a:rPr lang="fr-F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TENY MAMPIBEBAKA</a:t>
            </a:r>
            <a:br>
              <a:rPr lang="fr-F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</a:br>
            <a:r>
              <a:rPr lang="fr-F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26/02/2023</a:t>
            </a:r>
            <a:endParaRPr lang="fr-FR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240740"/>
            <a:ext cx="9144000" cy="3617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200" b="0" i="0" u="none" strike="noStrike" kern="1200" cap="none" spc="0" normalizeH="0" baseline="0" noProof="0" dirty="0" smtClean="0">
                <a:ln w="0"/>
                <a:solidFill>
                  <a:srgbClr val="44546A">
                    <a:lumMod val="20000"/>
                    <a:lumOff val="80000"/>
                  </a:srgbClr>
                </a:solidFill>
                <a:effectLst>
                  <a:glow rad="152400">
                    <a:prstClr val="black"/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stA="89000" endPos="65000" dist="50800" dir="5400000" sy="-100000" algn="bl" rotWithShape="0"/>
                </a:effectLst>
                <a:uLnTx/>
                <a:uFillTx/>
                <a:latin typeface="Berlin Sans FB Demi" panose="020E0802020502020306" pitchFamily="34" charset="0"/>
                <a:ea typeface="+mj-ea"/>
                <a:cs typeface="+mj-cs"/>
              </a:rPr>
              <a:t>OHABOLANA 28 : 13</a:t>
            </a:r>
            <a:endParaRPr kumimoji="0" lang="fr-FR" sz="8800" b="0" i="0" u="none" strike="noStrike" kern="1200" cap="none" spc="0" normalizeH="0" baseline="0" noProof="0" dirty="0">
              <a:ln w="0"/>
              <a:solidFill>
                <a:srgbClr val="44546A">
                  <a:lumMod val="20000"/>
                  <a:lumOff val="80000"/>
                </a:srgbClr>
              </a:solidFill>
              <a:effectLst>
                <a:glow rad="152400">
                  <a:prstClr val="black"/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  <a:reflection stA="89000" endPos="65000" dist="50800" dir="5400000" sy="-100000" algn="bl" rotWithShape="0"/>
              </a:effectLst>
              <a:uLnTx/>
              <a:uFillTx/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86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2381251"/>
            <a:ext cx="9143999" cy="4855334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fr-FR" sz="96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MAMERINA HO AMIN’NY </a:t>
            </a:r>
            <a:r>
              <a:rPr lang="fr-FR" sz="8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FAHAMARINANA</a:t>
            </a:r>
            <a:r>
              <a:rPr lang="fr-FR" sz="96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 NY TOMPO</a:t>
            </a:r>
            <a:endParaRPr lang="fr-FR" sz="66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Bemio Itali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479298"/>
            <a:ext cx="8961120" cy="59946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600" smtClean="0">
                <a:ln w="3810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verta-ExtraBoldItalic" panose="00000900000000000000" pitchFamily="50" charset="0"/>
                <a:cs typeface="Arabic Typesetting" panose="03020402040406030203" pitchFamily="66" charset="-78"/>
              </a:rPr>
              <a:t>VOKADEHIBE </a:t>
            </a:r>
            <a:r>
              <a:rPr lang="fr-FR" sz="9600" dirty="0" smtClean="0">
                <a:ln w="38100"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verta-ExtraBoldItalic" panose="00000900000000000000" pitchFamily="50" charset="0"/>
                <a:cs typeface="Arabic Typesetting" panose="03020402040406030203" pitchFamily="66" charset="-78"/>
              </a:rPr>
              <a:t>2023</a:t>
            </a:r>
            <a:endParaRPr lang="fr-FR" sz="6600" dirty="0">
              <a:ln w="38100">
                <a:solidFill>
                  <a:schemeClr val="tx1"/>
                </a:solidFill>
              </a:ln>
              <a:solidFill>
                <a:schemeClr val="accent5">
                  <a:lumMod val="5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verta-ExtraBoldItalic" panose="00000900000000000000" pitchFamily="50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2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600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660900"/>
          </a:xfrm>
        </p:spPr>
        <p:txBody>
          <a:bodyPr>
            <a:normAutofit/>
          </a:bodyPr>
          <a:lstStyle/>
          <a:p>
            <a:pPr lvl="0"/>
            <a:r>
              <a:rPr lang="fr-FR" sz="16600" b="1" u="sng" dirty="0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400" y="4660900"/>
            <a:ext cx="9118600" cy="2197100"/>
          </a:xfrm>
          <a:prstGeom prst="rect">
            <a:avLst/>
          </a:prstGeom>
          <a:solidFill>
            <a:srgbClr val="1B0036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fr-FR" sz="18900" dirty="0">
                <a:solidFill>
                  <a:schemeClr val="bg1"/>
                </a:solidFill>
                <a:latin typeface="Alégre Sans NC" panose="02060606060101040101" pitchFamily="18" charset="0"/>
              </a:rPr>
              <a:t>SALAMO </a:t>
            </a:r>
            <a:r>
              <a:rPr lang="fr-FR" sz="189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57 </a:t>
            </a:r>
            <a:r>
              <a:rPr lang="fr-FR" sz="18900" dirty="0">
                <a:solidFill>
                  <a:schemeClr val="bg1"/>
                </a:solidFill>
                <a:latin typeface="Alégre Sans NC" panose="02060606060101040101" pitchFamily="18" charset="0"/>
              </a:rPr>
              <a:t>: </a:t>
            </a:r>
            <a:r>
              <a:rPr lang="fr-FR" sz="189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7 – 11</a:t>
            </a:r>
            <a:endParaRPr lang="fr-FR" sz="189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rgbClr val="1B003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ISA . 1 : 21 – 26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MAT . 5 : 43 – 48</a:t>
            </a:r>
          </a:p>
          <a:p>
            <a:pPr algn="l"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ROM . 6 : 15 – 19 </a:t>
            </a:r>
            <a:endParaRPr lang="fr-FR" sz="112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rgbClr val="1B0036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fr-FR" sz="115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5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FF 11 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5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742 : 3 + AMEN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5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445 : 3</a:t>
            </a:r>
          </a:p>
        </p:txBody>
      </p:sp>
    </p:spTree>
    <p:extLst>
      <p:ext uri="{BB962C8B-B14F-4D97-AF65-F5344CB8AC3E}">
        <p14:creationId xmlns:p14="http://schemas.microsoft.com/office/powerpoint/2010/main" val="31248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TOHINY</a:t>
            </a:r>
            <a:endParaRPr lang="fr-FR" sz="115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rgbClr val="1B0036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808 : 1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267 : 1, 4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276 : 1, 2 (FEO 630)</a:t>
            </a: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endParaRPr lang="fr-FR" sz="112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>
                <a:ln w="0"/>
                <a:solidFill>
                  <a:srgbClr val="1B0036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TOHINY</a:t>
            </a:r>
            <a:endParaRPr lang="fr-FR" sz="115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6001"/>
            <a:ext cx="9144000" cy="4558939"/>
          </a:xfrm>
          <a:prstGeom prst="rect">
            <a:avLst/>
          </a:prstGeom>
          <a:solidFill>
            <a:srgbClr val="1B0036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HIRA 70 TAONA 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STK/ CHORALE</a:t>
            </a:r>
          </a:p>
          <a:p>
            <a:pPr algn="l">
              <a:lnSpc>
                <a:spcPct val="110000"/>
              </a:lnSpc>
              <a:defRPr/>
            </a:pPr>
            <a:r>
              <a:rPr lang="fr-FR" sz="11200" dirty="0" smtClean="0">
                <a:solidFill>
                  <a:schemeClr val="bg1"/>
                </a:solidFill>
                <a:latin typeface="Alégre Sans NC" panose="02060606060101040101" pitchFamily="18" charset="0"/>
              </a:rPr>
              <a:t>	306 : 4</a:t>
            </a:r>
            <a:r>
              <a:rPr lang="fr-FR" sz="11200" dirty="0" smtClean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endParaRPr lang="fr-FR" sz="11200" dirty="0">
              <a:solidFill>
                <a:srgbClr val="1B0036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55</Words>
  <Application>Microsoft Office PowerPoint</Application>
  <PresentationFormat>Affichage à l'écran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Aharoni</vt:lpstr>
      <vt:lpstr>Aldo the Apache</vt:lpstr>
      <vt:lpstr>Alégre Sans NC</vt:lpstr>
      <vt:lpstr>Arabic Typesetting</vt:lpstr>
      <vt:lpstr>Arial</vt:lpstr>
      <vt:lpstr>Averta-ExtraBoldItalic</vt:lpstr>
      <vt:lpstr>Bemio Italic</vt:lpstr>
      <vt:lpstr>Berlin Sans FB Demi</vt:lpstr>
      <vt:lpstr>Calibri</vt:lpstr>
      <vt:lpstr>Calibri Light</vt:lpstr>
      <vt:lpstr>1_Thème Office</vt:lpstr>
      <vt:lpstr>3_Thème Office</vt:lpstr>
      <vt:lpstr>Thème Office</vt:lpstr>
      <vt:lpstr>ALAHADY</vt:lpstr>
      <vt:lpstr>MAMERINA HO AMIN’NY FAHAMARINANA NY TOMPO</vt:lpstr>
      <vt:lpstr>VOKADEHIBE 2023</vt:lpstr>
      <vt:lpstr>Présentation PowerPoint</vt:lpstr>
      <vt:lpstr>SALAMO FIDERANA</vt:lpstr>
      <vt:lpstr>PERIKOPA</vt:lpstr>
      <vt:lpstr>hira</vt:lpstr>
      <vt:lpstr>Hira TOHINY</vt:lpstr>
      <vt:lpstr>Hira TOHINY</vt:lpstr>
      <vt:lpstr>FANDRAISANA</vt:lpstr>
      <vt:lpstr>FANDRAISANA</vt:lpstr>
      <vt:lpstr>TENY MAMPIBEBAKA 26/02/2023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AKV</cp:lastModifiedBy>
  <cp:revision>104</cp:revision>
  <dcterms:created xsi:type="dcterms:W3CDTF">2020-12-26T07:08:30Z</dcterms:created>
  <dcterms:modified xsi:type="dcterms:W3CDTF">2023-11-26T13:29:21Z</dcterms:modified>
</cp:coreProperties>
</file>