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20" r:id="rId3"/>
  </p:sldMasterIdLst>
  <p:sldIdLst>
    <p:sldId id="280" r:id="rId4"/>
    <p:sldId id="298" r:id="rId5"/>
    <p:sldId id="320" r:id="rId6"/>
    <p:sldId id="288" r:id="rId7"/>
    <p:sldId id="316" r:id="rId8"/>
    <p:sldId id="317" r:id="rId9"/>
    <p:sldId id="318" r:id="rId10"/>
    <p:sldId id="289" r:id="rId11"/>
    <p:sldId id="31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1E00"/>
    <a:srgbClr val="0000CC"/>
    <a:srgbClr val="000000"/>
    <a:srgbClr val="5C8490"/>
    <a:srgbClr val="D74C58"/>
    <a:srgbClr val="41294A"/>
    <a:srgbClr val="00002A"/>
    <a:srgbClr val="0E192C"/>
    <a:srgbClr val="B4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5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76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1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47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39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2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6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8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0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65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18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9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783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07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58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37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741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2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664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928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73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1748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6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13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0190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009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84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5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5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47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98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14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7980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34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54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45000"/>
                    </a14:imgEffect>
                  </a14:imgLayer>
                </a14:imgProps>
              </a:ext>
            </a:extLst>
          </a:blip>
          <a:srcRect/>
          <a:stretch>
            <a:fillRect l="-21000" t="-37000" r="-24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9624" y="1081919"/>
            <a:ext cx="7524750" cy="720236"/>
          </a:xfrm>
        </p:spPr>
        <p:txBody>
          <a:bodyPr>
            <a:noAutofit/>
          </a:bodyPr>
          <a:lstStyle/>
          <a:p>
            <a:pPr algn="ctr"/>
            <a:r>
              <a:rPr lang="fr-FR" sz="7200" spc="-300" dirty="0" smtClean="0">
                <a:solidFill>
                  <a:srgbClr val="001E00"/>
                </a:solidFill>
                <a:latin typeface="Aldo the Apache" panose="04030904040101010302" pitchFamily="82" charset="0"/>
                <a:cs typeface="Aharoni" panose="02010803020104030203" pitchFamily="2" charset="-79"/>
              </a:rPr>
              <a:t>ALAHADY</a:t>
            </a:r>
            <a:endParaRPr lang="fr-FR" sz="8000" dirty="0">
              <a:solidFill>
                <a:srgbClr val="001E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ldo the Apache" panose="04030904040101010302" pitchFamily="82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947655" y="1878355"/>
            <a:ext cx="6952853" cy="3495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39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</a:effectLst>
                <a:latin typeface="Aldo the Apache" panose="04030904040101010302" pitchFamily="82" charset="0"/>
              </a:rPr>
              <a:t>05</a:t>
            </a:r>
            <a:endParaRPr lang="fr-FR" sz="66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39700">
                  <a:srgbClr val="FFC000">
                    <a:satMod val="175000"/>
                    <a:alpha val="40000"/>
                  </a:srgbClr>
                </a:glow>
              </a:effectLst>
              <a:latin typeface="Aldo the Apache" panose="04030904040101010302" pitchFamily="82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095573" y="4749549"/>
            <a:ext cx="6952853" cy="718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spc="-300" smtClean="0">
                <a:solidFill>
                  <a:srgbClr val="B42A2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NOVAMBRA</a:t>
            </a:r>
            <a:endParaRPr lang="fr-FR" sz="4000" spc="-300" dirty="0">
              <a:solidFill>
                <a:srgbClr val="B42A2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21614" y="5289188"/>
            <a:ext cx="6952853" cy="1461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8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</a:effectLst>
                <a:latin typeface="Aldo the Apache" panose="04030904040101010302" pitchFamily="82" charset="0"/>
              </a:rPr>
              <a:t>2023</a:t>
            </a:r>
            <a:endParaRPr lang="fr-FR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39700">
                  <a:srgbClr val="FFC000">
                    <a:satMod val="175000"/>
                    <a:alpha val="40000"/>
                  </a:srgbClr>
                </a:glow>
              </a:effectLst>
              <a:latin typeface="Aldo the Apache" panose="040309040401010103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5001492"/>
            <a:ext cx="9144000" cy="1856508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Salamo 146 : 1 – 2 + 5</a:t>
            </a:r>
            <a:endParaRPr kumimoji="0" lang="fr-FR" sz="1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01492"/>
          </a:xfrm>
          <a:solidFill>
            <a:schemeClr val="bg1"/>
          </a:solidFill>
        </p:spPr>
        <p:txBody>
          <a:bodyPr anchor="ctr">
            <a:normAutofit fontScale="90000"/>
          </a:bodyPr>
          <a:lstStyle/>
          <a:p>
            <a:pPr lvl="0"/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SALAMO FIDERANA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fr-FR" sz="11500" smtClean="0">
                <a:solidFill>
                  <a:prstClr val="white"/>
                </a:solidFill>
                <a:latin typeface="Alégre Sans NC" panose="02060606060101040101" pitchFamily="18" charset="0"/>
              </a:rPr>
              <a:t>Zef. 1 : 14 - 18
Mat. 24 : 29 - 31
I Tes. 4 : 13 - 18</a:t>
            </a:r>
            <a:endParaRPr lang="fr-FR" sz="14400" dirty="0">
              <a:solidFill>
                <a:prstClr val="white"/>
              </a:solidFill>
              <a:latin typeface="Alégre Sans NC" panose="02060606060101040101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PERIKOPA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9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Hira faneva 10 tfm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da-DK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171 : 1, 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408 : 1, 5 + amena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noProof="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79</a:t>
            </a:r>
          </a:p>
          <a:p>
            <a:pPr lvl="0" algn="l">
              <a:defRPr/>
            </a:pPr>
            <a:r>
              <a:rPr lang="fr-FR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70 : 1</a:t>
            </a:r>
            <a:endParaRPr lang="da-DK" sz="109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71 : 1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</a:t>
            </a:r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tohiny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44 : 1, 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248</a:t>
            </a:r>
            <a:endParaRPr kumimoji="0" lang="da-DK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stk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/ chorale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</a:t>
            </a:r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tohiny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81 : 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248</a:t>
            </a:r>
            <a:endParaRPr kumimoji="0" lang="da-DK" sz="10900" b="0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stk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/ chorale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</a:t>
            </a:r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tohiny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noProof="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36 : 1</a:t>
            </a:r>
            <a:endParaRPr lang="fr-FR" sz="88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lang="fr-FR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fr-FR" sz="10900" dirty="0" err="1" smtClean="0">
                <a:solidFill>
                  <a:prstClr val="white"/>
                </a:solidFill>
                <a:latin typeface="Alégre Sans NC" panose="02060606060101040101" pitchFamily="18" charset="0"/>
              </a:rPr>
              <a:t>antema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 1 + amena</a:t>
            </a:r>
            <a:endParaRPr lang="da-DK" sz="109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317/437/470/307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Autofit/>
          </a:bodyPr>
          <a:lstStyle/>
          <a:p>
            <a:pPr lvl="0"/>
            <a:r>
              <a:rPr lang="fr-FR" sz="166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fandraisana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noProof="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75/441/445</a:t>
            </a:r>
            <a:endParaRPr lang="fr-FR" sz="88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lang="fr-FR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45 : 1</a:t>
            </a:r>
            <a:endParaRPr lang="da-DK" sz="109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srgbClr val="003300"/>
                </a:solidFill>
                <a:latin typeface="Alégre Sans NC" panose="02060606060101040101" pitchFamily="18" charset="0"/>
              </a:rPr>
              <a:t>317/437/470/307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légre Sans NC" panose="02060606060101040101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Autofit/>
          </a:bodyPr>
          <a:lstStyle/>
          <a:p>
            <a:pPr lvl="0"/>
            <a:r>
              <a:rPr lang="fr-FR" sz="166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fandraisana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19</Words>
  <Application>Microsoft Office PowerPoint</Application>
  <PresentationFormat>Affichage à l'écran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Aharoni</vt:lpstr>
      <vt:lpstr>Aldo the Apache</vt:lpstr>
      <vt:lpstr>Alégre Sans NC</vt:lpstr>
      <vt:lpstr>Arial</vt:lpstr>
      <vt:lpstr>Calibri</vt:lpstr>
      <vt:lpstr>Calibri Light</vt:lpstr>
      <vt:lpstr>1_Thème Office</vt:lpstr>
      <vt:lpstr>3_Thème Office</vt:lpstr>
      <vt:lpstr>2_Thème Office</vt:lpstr>
      <vt:lpstr>ANDRO</vt:lpstr>
      <vt:lpstr>SALAMO FIDERANA</vt:lpstr>
      <vt:lpstr>PERIKOPA</vt:lpstr>
      <vt:lpstr>hira</vt:lpstr>
      <vt:lpstr>Hira tohiny</vt:lpstr>
      <vt:lpstr>Hira tohiny</vt:lpstr>
      <vt:lpstr>Hira tohiny</vt:lpstr>
      <vt:lpstr>fandraisana</vt:lpstr>
      <vt:lpstr>fandraisana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ZAVAMANENOAKV</dc:creator>
  <cp:lastModifiedBy>tsiory</cp:lastModifiedBy>
  <cp:revision>189</cp:revision>
  <dcterms:created xsi:type="dcterms:W3CDTF">2020-12-26T07:08:30Z</dcterms:created>
  <dcterms:modified xsi:type="dcterms:W3CDTF">2023-11-27T15:46:05Z</dcterms:modified>
</cp:coreProperties>
</file>