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FF"/>
                </a:solidFill>
                <a:latin typeface="Alégre Sans NC"/>
              </a:defRPr>
            </a:pPr>
            <a:r>
              <a:t>Salamo </a:t>
            </a:r>
          </a:p>
          <a:p>
            <a:pPr>
              <a:defRPr sz="18500">
                <a:solidFill>
                  <a:srgbClr val="FFFFFF"/>
                </a:solidFill>
                <a:latin typeface="Alégre Sans NC"/>
              </a:defRPr>
            </a:pPr>
            <a:r>
              <a:t>2 : 2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2 Ireo mpanjakan'ny tany mitsangana,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ny mpanapaka miara-mioko hanohitra an'i Jehovah sy ny Mesiany ka manao hoe: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137</cp:revision>
  <dcterms:created xsi:type="dcterms:W3CDTF">2021-06-26T18:08:19Z</dcterms:created>
  <dcterms:modified xsi:type="dcterms:W3CDTF">2023-12-31T10:03:48Z</dcterms:modified>
</cp:coreProperties>
</file>