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  <p:sldId id="112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 err="1"/>
              <a:t>Salamo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3 : 4 - 5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4 </a:t>
            </a:r>
            <a:r>
              <a:rPr dirty="0" err="1"/>
              <a:t>Amin'ny</a:t>
            </a:r>
            <a:r>
              <a:rPr dirty="0"/>
              <a:t> </a:t>
            </a:r>
            <a:r>
              <a:rPr dirty="0" err="1"/>
              <a:t>feoko</a:t>
            </a:r>
            <a:r>
              <a:rPr dirty="0"/>
              <a:t> no </a:t>
            </a:r>
            <a:r>
              <a:rPr dirty="0" err="1"/>
              <a:t>iantsoako</a:t>
            </a:r>
            <a:r>
              <a:rPr dirty="0"/>
              <a:t> </a:t>
            </a:r>
            <a:r>
              <a:rPr dirty="0" err="1"/>
              <a:t>an'i</a:t>
            </a:r>
            <a:r>
              <a:rPr dirty="0"/>
              <a:t> Jehovah</a:t>
            </a:r>
            <a:r>
              <a:rPr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ary</a:t>
            </a:r>
            <a:r>
              <a:rPr lang="en-US" dirty="0" smtClean="0"/>
              <a:t> any an-</a:t>
            </a:r>
            <a:r>
              <a:rPr lang="en-US" dirty="0" err="1" smtClean="0"/>
              <a:t>tendrombohiny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no </a:t>
            </a:r>
            <a:r>
              <a:rPr lang="en-US" dirty="0" err="1" smtClean="0"/>
              <a:t>mamaly</a:t>
            </a:r>
            <a:r>
              <a:rPr lang="en-US" dirty="0" smtClean="0"/>
              <a:t> </a:t>
            </a:r>
            <a:r>
              <a:rPr lang="en-US" dirty="0" err="1" smtClean="0"/>
              <a:t>ahy</a:t>
            </a:r>
            <a:r>
              <a:rPr lang="en-US" dirty="0" smtClean="0"/>
              <a:t> </a:t>
            </a:r>
            <a:r>
              <a:rPr lang="en-US" dirty="0" err="1" smtClean="0"/>
              <a:t>Izy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5 </a:t>
            </a:r>
            <a:r>
              <a:rPr dirty="0" err="1"/>
              <a:t>Izaho</a:t>
            </a:r>
            <a:r>
              <a:rPr dirty="0"/>
              <a:t> </a:t>
            </a:r>
            <a:r>
              <a:rPr dirty="0" err="1"/>
              <a:t>nandry</a:t>
            </a:r>
            <a:r>
              <a:rPr dirty="0"/>
              <a:t> </a:t>
            </a:r>
            <a:r>
              <a:rPr dirty="0" err="1"/>
              <a:t>ka</a:t>
            </a:r>
            <a:r>
              <a:rPr dirty="0"/>
              <a:t> </a:t>
            </a:r>
            <a:r>
              <a:rPr dirty="0" err="1"/>
              <a:t>natory</a:t>
            </a:r>
            <a:r>
              <a:rPr dirty="0"/>
              <a:t>; </a:t>
            </a:r>
            <a:r>
              <a:rPr dirty="0" err="1"/>
              <a:t>nifoha</a:t>
            </a:r>
            <a:r>
              <a:rPr dirty="0"/>
              <a:t> </a:t>
            </a:r>
            <a:r>
              <a:rPr dirty="0" err="1"/>
              <a:t>aho</a:t>
            </a:r>
            <a:r>
              <a:rPr dirty="0"/>
              <a:t>, </a:t>
            </a:r>
            <a:r>
              <a:rPr dirty="0" err="1"/>
              <a:t>satria</a:t>
            </a:r>
            <a:r>
              <a:rPr dirty="0"/>
              <a:t> Jehovah no </a:t>
            </a:r>
            <a:r>
              <a:rPr dirty="0" err="1"/>
              <a:t>manohana</a:t>
            </a:r>
            <a:r>
              <a:rPr dirty="0"/>
              <a:t> </a:t>
            </a:r>
            <a:r>
              <a:rPr dirty="0" err="1"/>
              <a:t>ahy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38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Salamo  3 : 4 - 5</vt:lpstr>
      <vt:lpstr>4 Amin'ny feoko no iantsoako an'i Jehovah, ary any an-tendrombohiny masina no mamaly ahy Izy.</vt:lpstr>
      <vt:lpstr>5 Izaho nandry ka natory; nifoha aho, satria Jehovah no manohana ahy.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2023-11-18T07:47:13Z</dcterms:modified>
</cp:coreProperties>
</file>