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  <p:sldId id="1121" r:id="rId7"/>
    <p:sldId id="1122" r:id="rId8"/>
    <p:sldId id="1123" r:id="rId9"/>
    <p:sldId id="1124" r:id="rId10"/>
    <p:sldId id="1125" r:id="rId11"/>
    <p:sldId id="112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70" d="100"/>
          <a:sy n="70" d="100"/>
        </p:scale>
        <p:origin x="7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Lioka </a:t>
            </a:r>
          </a:p>
          <a:p>
            <a:pPr>
              <a:defRPr sz="18500">
                <a:solidFill>
                  <a:srgbClr val="FFFF00"/>
                </a:solidFill>
                <a:latin typeface="Alégre Sans NC"/>
              </a:defRPr>
            </a:pPr>
            <a:r>
              <a:t>1 : 5</a:t>
            </a: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5 Tamin'ny andron'i Heroda,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mpanjakan'i Jodia,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nisy mpisorona anankiray atao hoe Zakaria,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isan'ny antokon'i Abia;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ary ny vadiny dia avy tamin'ny taranak'i Arona,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ext cx="9144000" cy="6858000"/>
          </a:xfrm>
        </p:spPr>
        <p:txBody>
          <a:bodyPr/>
          <a:lstStyle/>
          <a:p>
            <a:pPr algn="ctr">
              <a:defRPr sz="8000">
                <a:latin typeface="Helvetica Inserat LT Std"/>
              </a:defRPr>
            </a:pPr>
            <a:r>
              <a:t> Elizabeta no anarany.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135</cp:revision>
  <dcterms:created xsi:type="dcterms:W3CDTF">2021-06-26T18:08:19Z</dcterms:created>
  <dcterms:modified xsi:type="dcterms:W3CDTF">2023-11-05T13:29:35Z</dcterms:modified>
</cp:coreProperties>
</file>