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  <p:sldId id="112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882" autoAdjust="0"/>
    <p:restoredTop sz="94514" autoAdjust="0"/>
  </p:normalViewPr>
  <p:slideViewPr>
    <p:cSldViewPr>
      <p:cViewPr varScale="1">
        <p:scale>
          <a:sx n="70" d="100"/>
          <a:sy n="70" d="100"/>
        </p:scale>
        <p:origin x="7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51816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  <a:defRPr sz="18500">
                <a:solidFill>
                  <a:srgbClr val="FFFF00"/>
                </a:solidFill>
                <a:latin typeface="Alégre Sans NC"/>
              </a:defRPr>
            </a:pPr>
            <a:r>
              <a:t>Salamo </a:t>
            </a:r>
          </a:p>
          <a:p>
            <a:pPr>
              <a:defRPr sz="18500">
                <a:solidFill>
                  <a:srgbClr val="FFFF00"/>
                </a:solidFill>
                <a:latin typeface="Alégre Sans NC"/>
              </a:defRPr>
            </a:pPr>
            <a:r>
              <a:t>150 : 1</a:t>
            </a: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1 Haleloia. Miderà an'Andriamanitra eo amin'ny fitoerany masina. Miderà Azy eo amin'ny habakabaky ny heriny.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Alégre Sans NC</vt:lpstr>
      <vt:lpstr>Arial</vt:lpstr>
      <vt:lpstr>Calibri</vt:lpstr>
      <vt:lpstr>Calibri Light</vt:lpstr>
      <vt:lpstr>1_Thème Office</vt:lpstr>
      <vt:lpstr>boky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135</cp:revision>
  <dcterms:created xsi:type="dcterms:W3CDTF">2021-06-26T18:08:19Z</dcterms:created>
  <dcterms:modified xsi:type="dcterms:W3CDTF">2023-11-05T13:29:35Z</dcterms:modified>
</cp:coreProperties>
</file>