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120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882" autoAdjust="0"/>
    <p:restoredTop sz="94514" autoAdjust="0"/>
  </p:normalViewPr>
  <p:slideViewPr>
    <p:cSldViewPr>
      <p:cViewPr varScale="1">
        <p:scale>
          <a:sx n="70" d="100"/>
          <a:sy n="70" d="100"/>
        </p:scale>
        <p:origin x="7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40"/>
    </p:cViewPr>
  </p:outlineViewPr>
  <p:notesTextViewPr>
    <p:cViewPr>
      <p:scale>
        <a:sx n="1" d="1"/>
        <a:sy n="1" d="1"/>
      </p:scale>
      <p:origin x="0" y="0"/>
    </p:cViewPr>
  </p:notesTextViewPr>
  <p:gridSpacing cx="60128" cy="6012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3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0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7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2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8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0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8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7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854A0-E392-4AEA-B599-01809C2A2D7A}" type="datetimeFigureOut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05/11/2023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203E6E-1070-4FE6-8E88-AE56FA507AA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51816"/>
          </a:xfrm>
        </p:spPr>
        <p:txBody>
          <a:bodyPr>
            <a:noAutofit/>
          </a:bodyPr>
          <a:lstStyle/>
          <a:p>
            <a:pPr>
              <a:lnSpc>
                <a:spcPts val="15300"/>
              </a:lnSpc>
            </a:pPr>
            <a:r>
              <a:rPr lang="fr-FR" sz="16100" baseline="30000" dirty="0" err="1">
                <a:solidFill>
                  <a:srgbClr val="FFFF00"/>
                </a:solidFill>
                <a:latin typeface="Alégre Sans NC" panose="02060606060101040101" pitchFamily="18" charset="0"/>
              </a:rPr>
              <a:t>boky</a:t>
            </a:r>
            <a:endParaRPr lang="fr-FR" sz="16100" baseline="30000" dirty="0">
              <a:solidFill>
                <a:srgbClr val="FFFF00"/>
              </a:solidFill>
              <a:latin typeface="Alégre Sans NC" panose="0206060606010104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9138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Alégre Sans NC</vt:lpstr>
      <vt:lpstr>Arial</vt:lpstr>
      <vt:lpstr>Calibri</vt:lpstr>
      <vt:lpstr>Calibri Light</vt:lpstr>
      <vt:lpstr>1_Thème Office</vt:lpstr>
      <vt:lpstr>boky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 T JULLION</dc:creator>
  <cp:lastModifiedBy>tsiory</cp:lastModifiedBy>
  <cp:revision>135</cp:revision>
  <dcterms:created xsi:type="dcterms:W3CDTF">2021-06-26T18:08:19Z</dcterms:created>
  <dcterms:modified xsi:type="dcterms:W3CDTF">2023-11-05T13:29:35Z</dcterms:modified>
</cp:coreProperties>
</file>