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0000">
                <a:solidFill>
                  <a:srgbClr val="FFFF00"/>
                </a:solidFill>
                <a:latin typeface="Alégre Sans NC"/>
              </a:defRPr>
            </a:pPr>
            <a:r>
              <a:t>Tonon-kiran'i Solomona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3 : 10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10 Volafotsy no nataony andriny,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volamena ny fiankinana,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volomparasy ny ondany,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ny ao anatiny voaravaka amin'ny fanomezam-pitiavana avy tamin'ny zanakavavin'i Jerosalema.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135</cp:revision>
  <dcterms:created xsi:type="dcterms:W3CDTF">2021-06-26T18:08:19Z</dcterms:created>
  <dcterms:modified xsi:type="dcterms:W3CDTF">2023-11-05T13:29:35Z</dcterms:modified>
</cp:coreProperties>
</file>