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3"/>
    <p:sldId id="1123" r:id="rId4"/>
    <p:sldId id="1125" r:id="rId5"/>
    <p:sldId id="112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II </a:t>
            </a:r>
            <a:r>
              <a:rPr dirty="0" err="1"/>
              <a:t>Tantara</a:t>
            </a:r>
            <a:r>
              <a:rPr dirty="0"/>
              <a:t>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20 : 20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20 </a:t>
            </a:r>
            <a:r>
              <a:rPr dirty="0" err="1"/>
              <a:t>Ary</a:t>
            </a:r>
            <a:r>
              <a:rPr dirty="0"/>
              <a:t> </a:t>
            </a:r>
            <a:r>
              <a:rPr dirty="0" err="1"/>
              <a:t>nifoha</a:t>
            </a:r>
            <a:r>
              <a:rPr dirty="0"/>
              <a:t> </a:t>
            </a:r>
            <a:r>
              <a:rPr dirty="0" err="1"/>
              <a:t>maraina</a:t>
            </a:r>
            <a:r>
              <a:rPr dirty="0"/>
              <a:t> </a:t>
            </a:r>
            <a:r>
              <a:rPr dirty="0" err="1"/>
              <a:t>koa</a:t>
            </a:r>
            <a:r>
              <a:rPr dirty="0"/>
              <a:t> </a:t>
            </a:r>
            <a:r>
              <a:rPr dirty="0" err="1"/>
              <a:t>izy</a:t>
            </a:r>
            <a:r>
              <a:rPr dirty="0" smtClean="0"/>
              <a:t>,</a:t>
            </a:r>
            <a:r>
              <a:rPr lang="fr-FR" dirty="0" smtClean="0"/>
              <a:t> dia </a:t>
            </a:r>
            <a:r>
              <a:rPr lang="fr-FR" dirty="0" err="1" smtClean="0"/>
              <a:t>niainga</a:t>
            </a:r>
            <a:r>
              <a:rPr lang="fr-FR" dirty="0" smtClean="0"/>
              <a:t> </a:t>
            </a:r>
            <a:r>
              <a:rPr lang="fr-FR" dirty="0" err="1" smtClean="0"/>
              <a:t>nankany</a:t>
            </a:r>
            <a:r>
              <a:rPr lang="fr-FR" dirty="0" smtClean="0"/>
              <a:t> an-</a:t>
            </a:r>
            <a:r>
              <a:rPr lang="fr-FR" dirty="0" err="1" smtClean="0"/>
              <a:t>efitr'i</a:t>
            </a:r>
            <a:r>
              <a:rPr lang="fr-FR" dirty="0" smtClean="0"/>
              <a:t> </a:t>
            </a:r>
            <a:r>
              <a:rPr lang="fr-FR" dirty="0" err="1" smtClean="0"/>
              <a:t>Tekoa</a:t>
            </a:r>
            <a:r>
              <a:rPr lang="fr-FR" dirty="0" smtClean="0"/>
              <a:t>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 </a:t>
            </a:r>
            <a:r>
              <a:rPr dirty="0" err="1"/>
              <a:t>ary</a:t>
            </a:r>
            <a:r>
              <a:rPr dirty="0"/>
              <a:t> </a:t>
            </a:r>
            <a:r>
              <a:rPr dirty="0" err="1"/>
              <a:t>nony</a:t>
            </a:r>
            <a:r>
              <a:rPr dirty="0"/>
              <a:t> </a:t>
            </a:r>
            <a:r>
              <a:rPr dirty="0" err="1"/>
              <a:t>nivoaka</a:t>
            </a:r>
            <a:r>
              <a:rPr dirty="0"/>
              <a:t> </a:t>
            </a:r>
            <a:r>
              <a:rPr dirty="0" err="1"/>
              <a:t>izy</a:t>
            </a:r>
            <a:r>
              <a:rPr dirty="0" smtClean="0"/>
              <a:t>,</a:t>
            </a:r>
            <a:r>
              <a:rPr lang="fi-FI" dirty="0" smtClean="0"/>
              <a:t> dia nitsangana teo Josafata ka nanao hoe: Mihainoa ahy, ry Joda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lang="fr-FR" dirty="0" err="1" smtClean="0"/>
              <a:t>sy</a:t>
            </a:r>
            <a:r>
              <a:rPr lang="fr-FR" dirty="0" smtClean="0"/>
              <a:t> </a:t>
            </a:r>
            <a:r>
              <a:rPr lang="fr-FR" dirty="0" err="1" smtClean="0"/>
              <a:t>ianareo</a:t>
            </a:r>
            <a:r>
              <a:rPr lang="fr-FR" dirty="0" smtClean="0"/>
              <a:t>, </a:t>
            </a:r>
            <a:r>
              <a:rPr lang="fr-FR" dirty="0" err="1" smtClean="0"/>
              <a:t>ry</a:t>
            </a:r>
            <a:r>
              <a:rPr lang="fr-FR" dirty="0" smtClean="0"/>
              <a:t> </a:t>
            </a:r>
            <a:r>
              <a:rPr lang="fr-FR" dirty="0" err="1" smtClean="0"/>
              <a:t>mponina</a:t>
            </a:r>
            <a:r>
              <a:rPr lang="fr-FR" dirty="0" smtClean="0"/>
              <a:t> </a:t>
            </a:r>
            <a:r>
              <a:rPr lang="fr-FR" dirty="0" err="1" smtClean="0"/>
              <a:t>eto</a:t>
            </a:r>
            <a:r>
              <a:rPr lang="fr-FR" dirty="0" smtClean="0"/>
              <a:t> </a:t>
            </a:r>
            <a:r>
              <a:rPr lang="fr-FR" dirty="0" err="1" smtClean="0"/>
              <a:t>Jerosalema</a:t>
            </a:r>
            <a:r>
              <a:rPr lang="fr-FR" dirty="0" smtClean="0"/>
              <a:t>: </a:t>
            </a:r>
            <a:r>
              <a:rPr lang="fr-FR" dirty="0" err="1" smtClean="0"/>
              <a:t>Minoa</a:t>
            </a:r>
            <a:r>
              <a:rPr lang="fr-FR" dirty="0" smtClean="0"/>
              <a:t> </a:t>
            </a:r>
            <a:r>
              <a:rPr lang="fr-FR" dirty="0" err="1" smtClean="0"/>
              <a:t>an'i</a:t>
            </a:r>
            <a:r>
              <a:rPr lang="fr-FR" dirty="0" smtClean="0"/>
              <a:t> </a:t>
            </a:r>
            <a:r>
              <a:rPr lang="fr-FR" dirty="0" err="1" smtClean="0"/>
              <a:t>Jehovah</a:t>
            </a:r>
            <a:r>
              <a:rPr lang="fr-FR" dirty="0" smtClean="0"/>
              <a:t> </a:t>
            </a:r>
            <a:r>
              <a:rPr lang="fr-FR" dirty="0" err="1" smtClean="0"/>
              <a:t>Andriamanitrareo</a:t>
            </a:r>
            <a:r>
              <a:rPr lang="fr-FR" dirty="0" smtClean="0"/>
              <a:t>,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 </a:t>
            </a:r>
            <a:r>
              <a:rPr dirty="0" err="1"/>
              <a:t>dia</a:t>
            </a:r>
            <a:r>
              <a:rPr dirty="0"/>
              <a:t> ho </a:t>
            </a:r>
            <a:r>
              <a:rPr dirty="0" err="1"/>
              <a:t>tafatoetra</a:t>
            </a:r>
            <a:r>
              <a:rPr dirty="0"/>
              <a:t> </a:t>
            </a:r>
            <a:r>
              <a:rPr dirty="0" err="1"/>
              <a:t>ianareo</a:t>
            </a:r>
            <a:r>
              <a:rPr dirty="0" smtClean="0"/>
              <a:t>;</a:t>
            </a:r>
            <a:r>
              <a:rPr lang="fr-FR" dirty="0" smtClean="0"/>
              <a:t> </a:t>
            </a:r>
            <a:r>
              <a:rPr lang="fr-FR" dirty="0" err="1" smtClean="0"/>
              <a:t>minoa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mpaminaniny</a:t>
            </a:r>
            <a:r>
              <a:rPr lang="fr-FR" dirty="0" smtClean="0"/>
              <a:t>, dia </a:t>
            </a:r>
            <a:r>
              <a:rPr lang="fr-FR" dirty="0" err="1" smtClean="0"/>
              <a:t>hambinina</a:t>
            </a:r>
            <a:r>
              <a:rPr lang="fr-FR" dirty="0" smtClean="0"/>
              <a:t> </a:t>
            </a:r>
            <a:r>
              <a:rPr lang="fr-FR" dirty="0" err="1" smtClean="0"/>
              <a:t>ianareo</a:t>
            </a:r>
            <a:r>
              <a:rPr lang="fr-FR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64</Words>
  <Application>Microsoft Office PowerPoint</Application>
  <PresentationFormat>Affichage à l'écran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Alégre Sans NC</vt:lpstr>
      <vt:lpstr>Arial</vt:lpstr>
      <vt:lpstr>Calibri</vt:lpstr>
      <vt:lpstr>Calibri Light</vt:lpstr>
      <vt:lpstr>Helvetica Inserat LT Std</vt:lpstr>
      <vt:lpstr>1_Thème Office</vt:lpstr>
      <vt:lpstr>II Tantara  20 : 20</vt:lpstr>
      <vt:lpstr>20 Ary nifoha maraina koa izy, dia niainga nankany an-efitr'i Tekoa;</vt:lpstr>
      <vt:lpstr> ary nony nivoaka izy, dia nitsangana teo Josafata ka nanao hoe: Mihainoa ahy, ry Joda</vt:lpstr>
      <vt:lpstr>sy ianareo, ry mponina eto Jerosalema: Minoa an'i Jehovah Andriamanitrareo,</vt:lpstr>
      <vt:lpstr> dia ho tafatoetra ianareo; minoa ny mpaminaniny, dia hambinina ianareo.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136</cp:revision>
  <dcterms:created xsi:type="dcterms:W3CDTF">2021-06-26T18:08:19Z</dcterms:created>
  <dcterms:modified xsi:type="dcterms:W3CDTF">2023-11-25T18:39:15Z</dcterms:modified>
</cp:coreProperties>
</file>