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 err="1"/>
              <a:t>Nomery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1 :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5 </a:t>
            </a:r>
            <a:r>
              <a:rPr dirty="0" err="1"/>
              <a:t>Ary</a:t>
            </a:r>
            <a:r>
              <a:rPr dirty="0"/>
              <a:t> </a:t>
            </a:r>
            <a:r>
              <a:rPr dirty="0" err="1"/>
              <a:t>izao</a:t>
            </a:r>
            <a:r>
              <a:rPr dirty="0"/>
              <a:t> no </a:t>
            </a:r>
            <a:r>
              <a:rPr dirty="0" err="1"/>
              <a:t>anaran'ireo</a:t>
            </a:r>
            <a:r>
              <a:rPr dirty="0"/>
              <a:t> </a:t>
            </a:r>
            <a:r>
              <a:rPr dirty="0" err="1"/>
              <a:t>lehilahy</a:t>
            </a:r>
            <a:r>
              <a:rPr dirty="0"/>
              <a:t> ho </a:t>
            </a:r>
            <a:r>
              <a:rPr dirty="0" err="1"/>
              <a:t>namanareo</a:t>
            </a:r>
            <a:r>
              <a:rPr dirty="0"/>
              <a:t> </a:t>
            </a:r>
            <a:r>
              <a:rPr dirty="0" err="1"/>
              <a:t>ireo</a:t>
            </a:r>
            <a:r>
              <a:rPr dirty="0"/>
              <a:t>: </a:t>
            </a:r>
            <a:r>
              <a:rPr dirty="0" err="1"/>
              <a:t>Ny</a:t>
            </a:r>
            <a:r>
              <a:rPr dirty="0"/>
              <a:t> </a:t>
            </a:r>
            <a:r>
              <a:rPr dirty="0" err="1"/>
              <a:t>avy</a:t>
            </a:r>
            <a:r>
              <a:rPr dirty="0"/>
              <a:t> </a:t>
            </a:r>
            <a:r>
              <a:rPr dirty="0" err="1"/>
              <a:t>amin'i</a:t>
            </a:r>
            <a:r>
              <a:rPr dirty="0"/>
              <a:t> </a:t>
            </a:r>
            <a:r>
              <a:rPr dirty="0" err="1"/>
              <a:t>Robena</a:t>
            </a:r>
            <a:r>
              <a:rPr dirty="0"/>
              <a:t> </a:t>
            </a:r>
            <a:r>
              <a:rPr dirty="0" err="1"/>
              <a:t>dia</a:t>
            </a:r>
            <a:r>
              <a:rPr dirty="0"/>
              <a:t> </a:t>
            </a:r>
            <a:r>
              <a:rPr dirty="0" err="1"/>
              <a:t>Elizora</a:t>
            </a:r>
            <a:r>
              <a:rPr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zanak'i</a:t>
            </a:r>
            <a:r>
              <a:rPr lang="fr-FR" dirty="0" smtClean="0"/>
              <a:t> </a:t>
            </a:r>
            <a:r>
              <a:rPr lang="fr-FR" dirty="0" err="1" smtClean="0"/>
              <a:t>Sedeora</a:t>
            </a:r>
            <a:r>
              <a:rPr lang="fr-FR" dirty="0" smtClean="0"/>
              <a:t>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24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Nomery  1 : 5</vt:lpstr>
      <vt:lpstr>5 Ary izao no anaran'ireo lehilahy ho namanareo ireo: Ny avy amin'i Robena dia Elizora, zanak'i Sedeora;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2023-11-12T04:35:02Z</dcterms:modified>
</cp:coreProperties>
</file>