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Joda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1 : 4 - 5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4 Fa misy olona sasany efa niditra misokosoko,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izay voasoratra fahiny ho amin'izany fahamelohana izany,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dia olona ratsy fanahy izay mamadika ny fahasoavan'Andriamanitsika ho fijejojejoana sady nandà ny Andrian-tokana,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dia Jesosy Kristy Tompontsika.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5 Ary ta-hampahatsiaro anareo aho,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na dia efa fantatrareo rahateo aza ny zavatra rehetra,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fa rehefa novonjen'ny Tompo ho afaka tany Egypta ny olona,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dia naringany ihany tao aorian'izany izay tsy nino.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