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  <p:sldId id="1122" r:id="rId8"/>
    <p:sldId id="1123" r:id="rId9"/>
    <p:sldId id="1124" r:id="rId10"/>
    <p:sldId id="1125" r:id="rId11"/>
    <p:sldId id="1126" r:id="rId12"/>
    <p:sldId id="1127" r:id="rId13"/>
    <p:sldId id="1128" r:id="rId14"/>
    <p:sldId id="1129" r:id="rId15"/>
    <p:sldId id="113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Salamo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1 : 1 - 5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7200">
                <a:latin typeface="Helvetica Inserat LT Std"/>
              </a:defRPr>
            </a:pPr>
            <a:r>
              <a:t>5 Ary noho izany ny ratsy fanahy dia tsy hahajanona eo amin'ny fitsarana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na ny mpanota eo amin'ny fiangonan'ny marina.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1 Sambatra ny olona izay tsy mandeha eo amin'ny fisainan'ny ratsy fanahy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ary tsy mijanona eo amin'ny lalana falehan'ny mpanota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ary tsy mipetraka eo amin'ny fipetrahan'ny mpaniratsira;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2 Fa ny lalàn'i Jehovah no sitrany; eny ny lalàny no saintsaininy andro aman'alina.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3 Dia tahaka ny hazo ambolena eo amoron'ny rano velona izy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izay mamoa amin'ny fotoany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 ny raviny koa tsy mba malazo; ary ny asany rehetra dia ataony lavorary avokoa.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2084831"/>
          </a:xfrm>
        </p:spPr>
        <p:txBody>
          <a:bodyPr bIns="-4663440">
            <a:spAutoFit/>
          </a:bodyPr>
          <a:lstStyle/>
          <a:p>
            <a:pPr algn="ctr">
              <a:defRPr sz="8000">
                <a:latin typeface="Helvetica Inserat LT Std"/>
              </a:defRPr>
            </a:pPr>
            <a:r>
              <a:t>4 Fa tsy mba toy izany ny ratsy fanahy fa toy ny akofa aelin'ny rivotra izy.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134</cp:revision>
  <dcterms:created xsi:type="dcterms:W3CDTF">2021-06-26T18:08:19Z</dcterms:created>
  <dcterms:modified xsi:type="dcterms:W3CDTF">2023-11-05T12:01:05Z</dcterms:modified>
</cp:coreProperties>
</file>