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  <p:sldId id="113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514" autoAdjust="0"/>
  </p:normalViewPr>
  <p:slideViewPr>
    <p:cSldViewPr>
      <p:cViewPr varScale="1">
        <p:scale>
          <a:sx n="45" d="100"/>
          <a:sy n="45" d="100"/>
        </p:scale>
        <p:origin x="5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35824"/>
          </a:xfrm>
        </p:spPr>
        <p:txBody>
          <a:bodyPr>
            <a:noAutofit/>
          </a:bodyPr>
          <a:lstStyle/>
          <a:p>
            <a:pPr>
              <a:defRPr sz="13400">
                <a:latin typeface="Alégre Sans NC"/>
              </a:defRPr>
            </a:pPr>
            <a:r>
              <a:t>Asan'ny Apostoly </a:t>
            </a:r>
          </a:p>
          <a:p>
            <a:pPr>
              <a:defRPr sz="16100">
                <a:latin typeface="Alégre Sans NC"/>
              </a:defRPr>
            </a:pPr>
            <a:r>
              <a:t>1 : 1 - 5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hoy Izy;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5 fa Jaona nanao batisa tamin'ny rano; fa ianareo kosa hatao batisa amin'ny Fanahy Masina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rehefa afaka andro vitsivitsy.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1 Ry Teofilo, ilay boky voalohany dia nosoratako ny amin'izay nataon'i Jesosy sy nampianariny,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2 hatramin'ny andro nampiakarana Azy, rehefa nodidiany tamin'ny Fanahy Masina ny Apostoly izay nofidiny,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3 sady niseho koa tamin'ny famantarana maro taorian'ny nijaliany fa velona Izy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ka niseho taminy efa-polo andro Izy ary nilaza ny amin'ny fanjakan'Andriamanitra.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4 Ary raha niara-niangona teo aminy Jesosy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dia namepetra azy tsy hiala an'i Jerosalema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fa hiandry ny teny fikasan'ny 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izay efa renareo tamiko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131</cp:revision>
  <dcterms:created xsi:type="dcterms:W3CDTF">2021-06-26T18:08:19Z</dcterms:created>
  <dcterms:modified xsi:type="dcterms:W3CDTF">2023-11-05T05:26:57Z</dcterms:modified>
</cp:coreProperties>
</file>