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882" autoAdjust="0"/>
    <p:restoredTop sz="94514" autoAdjust="0"/>
  </p:normalViewPr>
  <p:slideViewPr>
    <p:cSldViewPr>
      <p:cViewPr varScale="1">
        <p:scale>
          <a:sx n="68" d="100"/>
          <a:sy n="68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20/03/2022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235824"/>
          </a:xfrm>
        </p:spPr>
        <p:txBody>
          <a:bodyPr>
            <a:noAutofit/>
          </a:bodyPr>
          <a:lstStyle/>
          <a:p>
            <a:pPr>
              <a:lnSpc>
                <a:spcPts val="15300"/>
              </a:lnSpc>
            </a:pPr>
            <a:r>
              <a:rPr lang="fr-FR" sz="16100" baseline="30000">
                <a:latin typeface="Alégre Sans NC" panose="02060606060101040101" pitchFamily="18" charset="0"/>
              </a:rPr>
              <a:t>boky</a:t>
            </a:r>
            <a:endParaRPr lang="fr-FR" sz="16100" baseline="30000" dirty="0"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 Rakotoarimalala</cp:lastModifiedBy>
  <cp:revision>130</cp:revision>
  <dcterms:created xsi:type="dcterms:W3CDTF">2021-06-26T18:08:19Z</dcterms:created>
  <dcterms:modified xsi:type="dcterms:W3CDTF">2022-03-20T19:02:12Z</dcterms:modified>
</cp:coreProperties>
</file>