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  <p:sldId id="1125" r:id="rId11"/>
    <p:sldId id="1126" r:id="rId12"/>
    <p:sldId id="1127" r:id="rId13"/>
    <p:sldId id="1128" r:id="rId14"/>
    <p:sldId id="1129" r:id="rId15"/>
    <p:sldId id="1130" r:id="rId16"/>
    <p:sldId id="1131" r:id="rId17"/>
    <p:sldId id="1132" r:id="rId18"/>
    <p:sldId id="1133" r:id="rId19"/>
    <p:sldId id="1134" r:id="rId20"/>
    <p:sldId id="1135" r:id="rId21"/>
    <p:sldId id="1136" r:id="rId22"/>
    <p:sldId id="1137" r:id="rId23"/>
    <p:sldId id="113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82" autoAdjust="0"/>
    <p:restoredTop sz="94514" autoAdjust="0"/>
  </p:normalViewPr>
  <p:slideViewPr>
    <p:cSldViewPr>
      <p:cViewPr varScale="1">
        <p:scale>
          <a:sx n="68" d="100"/>
          <a:sy n="68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35824"/>
          </a:xfrm>
        </p:spPr>
        <p:txBody>
          <a:bodyPr>
            <a:noAutofit/>
          </a:bodyPr>
          <a:lstStyle/>
          <a:p>
            <a:pPr>
              <a:defRPr sz="9600">
                <a:latin typeface="Alégre Sans NC"/>
              </a:defRPr>
            </a:pPr>
            <a:r>
              <a:t>Tonon-kiran'i Solomona </a:t>
            </a:r>
          </a:p>
          <a:p>
            <a:pPr>
              <a:defRPr sz="16100">
                <a:latin typeface="Alégre Sans NC"/>
              </a:defRPr>
            </a:pPr>
            <a:r>
              <a:t>1 : 1 - 6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5 Mivalomainty aho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nefa tsara tarehy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ry zanakavavin'i Jerosalema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toy ny lain'i Kedara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toy ny ambain-dain'i Solomona.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6 Aza mibanjina ahy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fa mivalomainty aho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satria efa azon'ny hainandro; Tezitra tamiko ny zanak'ineny; Notendreny ho mpiandry ny tanim-boalobony aho; Nefa ny tanim-boaloboko kosa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dia ny an'ny tenako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tsy mba nandrasako.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1 Ny tonon-kira tsara indrindra, izay nataon'i Solomona.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2 Enga anie ka hanoroka ahy amin'ny fanorohan'ny vavany izy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Fa tsara noho ny divay ny fitiavanao.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3 Mani-pofona ny menakao tsara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menaka manitra voaidina ny anaranao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koa izany no itiavan'ny zatovovavy anao.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4 Taomy aho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dia hihazakazaka hanaraka anao izahay; Nentin'ny mpanjaka ho ao an-efi-tranony aho. Hifaly sy hiravoravo aminao izahay; Hankalazainay mihoatra noho ny divay ny fitiavanao; Fitiavana marina no itiavany anao.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 Rakotoarimalala</cp:lastModifiedBy>
  <cp:revision>130</cp:revision>
  <dcterms:created xsi:type="dcterms:W3CDTF">2021-06-26T18:08:19Z</dcterms:created>
  <dcterms:modified xsi:type="dcterms:W3CDTF">2022-03-20T19:02:12Z</dcterms:modified>
</cp:coreProperties>
</file>