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3"/>
    <p:sldId id="1125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4" autoAdjust="0"/>
    <p:restoredTop sz="9443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 err="1"/>
              <a:t>Matio</a:t>
            </a:r>
            <a:r>
              <a:rPr dirty="0"/>
              <a:t>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rPr dirty="0"/>
              <a:t>10 : 8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/>
              <a:t>8 </a:t>
            </a:r>
            <a:r>
              <a:rPr dirty="0" err="1"/>
              <a:t>Sitrano</a:t>
            </a:r>
            <a:r>
              <a:rPr dirty="0"/>
              <a:t> </a:t>
            </a:r>
            <a:r>
              <a:rPr dirty="0" err="1"/>
              <a:t>ny</a:t>
            </a:r>
            <a:r>
              <a:rPr dirty="0"/>
              <a:t> </a:t>
            </a:r>
            <a:r>
              <a:rPr dirty="0" err="1"/>
              <a:t>marary</a:t>
            </a:r>
            <a:r>
              <a:rPr dirty="0" smtClean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atsangano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maty</a:t>
            </a:r>
            <a:r>
              <a:rPr lang="fr-FR" dirty="0" smtClean="0"/>
              <a:t>, </a:t>
            </a:r>
            <a:r>
              <a:rPr lang="fr-FR" dirty="0" err="1" smtClean="0"/>
              <a:t>diovy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boka</a:t>
            </a:r>
            <a:r>
              <a:rPr lang="fr-FR" dirty="0" smtClean="0"/>
              <a:t>, </a:t>
            </a:r>
            <a:r>
              <a:rPr lang="fr-FR" dirty="0" err="1" smtClean="0"/>
              <a:t>avoahy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demonia</a:t>
            </a:r>
            <a:r>
              <a:rPr lang="fr-FR" dirty="0" smtClean="0"/>
              <a:t>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rPr dirty="0" smtClean="0"/>
              <a:t> </a:t>
            </a:r>
            <a:r>
              <a:rPr dirty="0" err="1" smtClean="0"/>
              <a:t>efa</a:t>
            </a:r>
            <a:r>
              <a:rPr dirty="0" smtClean="0"/>
              <a:t> </a:t>
            </a:r>
            <a:r>
              <a:rPr dirty="0" err="1" smtClean="0"/>
              <a:t>nahazo</a:t>
            </a:r>
            <a:r>
              <a:rPr dirty="0" smtClean="0"/>
              <a:t> </a:t>
            </a:r>
            <a:r>
              <a:rPr dirty="0" err="1" smtClean="0"/>
              <a:t>maimaimpoana</a:t>
            </a:r>
            <a:r>
              <a:rPr dirty="0" smtClean="0"/>
              <a:t> </a:t>
            </a:r>
            <a:r>
              <a:rPr dirty="0" err="1" smtClean="0"/>
              <a:t>ianareo</a:t>
            </a:r>
            <a:r>
              <a:rPr dirty="0" smtClean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koa</a:t>
            </a:r>
            <a:r>
              <a:rPr lang="fr-FR" dirty="0" smtClean="0"/>
              <a:t> </a:t>
            </a:r>
            <a:r>
              <a:rPr lang="fr-FR" dirty="0" err="1" smtClean="0"/>
              <a:t>manomeza</a:t>
            </a:r>
            <a:r>
              <a:rPr lang="fr-FR" dirty="0" smtClean="0"/>
              <a:t> </a:t>
            </a:r>
            <a:r>
              <a:rPr lang="fr-FR" dirty="0" err="1" smtClean="0"/>
              <a:t>maimaimpoana</a:t>
            </a:r>
            <a:r>
              <a:rPr lang="fr-FR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31</Words>
  <Application>Microsoft Office PowerPoint</Application>
  <PresentationFormat>Affichage à l'écran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Alégre Sans NC</vt:lpstr>
      <vt:lpstr>Arial</vt:lpstr>
      <vt:lpstr>Calibri</vt:lpstr>
      <vt:lpstr>Calibri Light</vt:lpstr>
      <vt:lpstr>Helvetica Inserat LT Std</vt:lpstr>
      <vt:lpstr>1_Thème Office</vt:lpstr>
      <vt:lpstr>Matio  10 : 8</vt:lpstr>
      <vt:lpstr>8 Sitrano ny marary, atsangano ny maty, diovy ny boka, avoahy ny demonia;</vt:lpstr>
      <vt:lpstr> efa nahazo maimaimpoana ianareo, koa manomeza maimaimpoana.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136</cp:revision>
  <dcterms:created xsi:type="dcterms:W3CDTF">2021-06-26T18:08:19Z</dcterms:created>
  <dcterms:modified xsi:type="dcterms:W3CDTF">2023-11-25T18:33:56Z</dcterms:modified>
</cp:coreProperties>
</file>