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120" r:id="rId2"/>
    <p:sldId id="1121" r:id="rId3"/>
    <p:sldId id="1122" r:id="rId4"/>
    <p:sldId id="1123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74" autoAdjust="0"/>
    <p:restoredTop sz="94434" autoAdjust="0"/>
  </p:normalViewPr>
  <p:slideViewPr>
    <p:cSldViewPr>
      <p:cViewPr varScale="1">
        <p:scale>
          <a:sx n="70" d="100"/>
          <a:sy n="70" d="100"/>
        </p:scale>
        <p:origin x="7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60128" cy="6012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0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2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8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7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51816"/>
          </a:xfrm>
        </p:spPr>
        <p:txBody>
          <a:bodyPr>
            <a:noAutofit/>
          </a:bodyPr>
          <a:lstStyle/>
          <a:p>
            <a:pPr>
              <a:lnSpc>
                <a:spcPts val="1200"/>
              </a:lnSpc>
              <a:defRPr sz="18500">
                <a:solidFill>
                  <a:srgbClr val="FFFF00"/>
                </a:solidFill>
                <a:latin typeface="Alégre Sans NC"/>
              </a:defRPr>
            </a:pPr>
            <a:r>
              <a:rPr dirty="0"/>
              <a:t>I </a:t>
            </a:r>
            <a:r>
              <a:rPr dirty="0" err="1"/>
              <a:t>Timoty</a:t>
            </a:r>
            <a:r>
              <a:rPr dirty="0"/>
              <a:t> </a:t>
            </a:r>
          </a:p>
          <a:p>
            <a:pPr>
              <a:defRPr sz="18500">
                <a:solidFill>
                  <a:srgbClr val="FFFF00"/>
                </a:solidFill>
                <a:latin typeface="Alégre Sans NC"/>
              </a:defRPr>
            </a:pPr>
            <a:r>
              <a:rPr dirty="0"/>
              <a:t>3 : 4 - 5</a:t>
            </a:r>
          </a:p>
        </p:txBody>
      </p:sp>
    </p:spTree>
    <p:extLst>
      <p:ext uri="{BB962C8B-B14F-4D97-AF65-F5344CB8AC3E}">
        <p14:creationId xmlns:p14="http://schemas.microsoft.com/office/powerpoint/2010/main" val="214589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rPr dirty="0"/>
              <a:t>4 </a:t>
            </a:r>
            <a:r>
              <a:rPr dirty="0" err="1"/>
              <a:t>manapaka</a:t>
            </a:r>
            <a:r>
              <a:rPr dirty="0"/>
              <a:t> </a:t>
            </a:r>
            <a:r>
              <a:rPr dirty="0" err="1"/>
              <a:t>tsara</a:t>
            </a:r>
            <a:r>
              <a:rPr dirty="0"/>
              <a:t> </a:t>
            </a:r>
            <a:r>
              <a:rPr dirty="0" err="1"/>
              <a:t>ny</a:t>
            </a:r>
            <a:r>
              <a:rPr dirty="0"/>
              <a:t> </a:t>
            </a:r>
            <a:r>
              <a:rPr dirty="0" err="1"/>
              <a:t>ankohonany</a:t>
            </a:r>
            <a:r>
              <a:rPr dirty="0"/>
              <a:t>, </a:t>
            </a:r>
            <a:r>
              <a:rPr dirty="0" err="1"/>
              <a:t>mampanaiky</a:t>
            </a:r>
            <a:r>
              <a:rPr dirty="0"/>
              <a:t> </a:t>
            </a:r>
            <a:r>
              <a:rPr dirty="0" err="1"/>
              <a:t>ny</a:t>
            </a:r>
            <a:r>
              <a:rPr dirty="0"/>
              <a:t> </a:t>
            </a:r>
            <a:r>
              <a:rPr dirty="0" err="1"/>
              <a:t>zanany</a:t>
            </a:r>
            <a:r>
              <a:rPr dirty="0"/>
              <a:t> </a:t>
            </a:r>
            <a:r>
              <a:rPr dirty="0" err="1"/>
              <a:t>amin'ny</a:t>
            </a:r>
            <a:r>
              <a:rPr dirty="0"/>
              <a:t> </a:t>
            </a:r>
            <a:r>
              <a:rPr dirty="0" err="1"/>
              <a:t>fahamaotinana</a:t>
            </a:r>
            <a:r>
              <a:rPr dirty="0"/>
              <a:t> </a:t>
            </a:r>
            <a:r>
              <a:rPr dirty="0" err="1"/>
              <a:t>tsara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rPr dirty="0"/>
              <a:t>5 (</a:t>
            </a:r>
            <a:r>
              <a:rPr dirty="0" err="1"/>
              <a:t>fa</a:t>
            </a:r>
            <a:r>
              <a:rPr dirty="0"/>
              <a:t> </a:t>
            </a:r>
            <a:r>
              <a:rPr dirty="0" err="1"/>
              <a:t>raha</a:t>
            </a:r>
            <a:r>
              <a:rPr dirty="0"/>
              <a:t> </a:t>
            </a:r>
            <a:r>
              <a:rPr dirty="0" err="1"/>
              <a:t>misy</a:t>
            </a:r>
            <a:r>
              <a:rPr dirty="0"/>
              <a:t> </a:t>
            </a:r>
            <a:r>
              <a:rPr dirty="0" err="1"/>
              <a:t>olona</a:t>
            </a:r>
            <a:r>
              <a:rPr dirty="0"/>
              <a:t> </a:t>
            </a:r>
            <a:r>
              <a:rPr dirty="0" err="1"/>
              <a:t>tsy</a:t>
            </a:r>
            <a:r>
              <a:rPr dirty="0"/>
              <a:t> </a:t>
            </a:r>
            <a:r>
              <a:rPr dirty="0" err="1"/>
              <a:t>mahay</a:t>
            </a:r>
            <a:r>
              <a:rPr dirty="0"/>
              <a:t> </a:t>
            </a:r>
            <a:r>
              <a:rPr dirty="0" err="1"/>
              <a:t>mitondra</a:t>
            </a:r>
            <a:r>
              <a:rPr dirty="0"/>
              <a:t> </a:t>
            </a:r>
            <a:r>
              <a:rPr dirty="0" err="1"/>
              <a:t>ny</a:t>
            </a:r>
            <a:r>
              <a:rPr dirty="0"/>
              <a:t> </a:t>
            </a:r>
            <a:r>
              <a:rPr dirty="0" err="1"/>
              <a:t>ankohonany</a:t>
            </a:r>
            <a:r>
              <a:rPr dirty="0" smtClean="0"/>
              <a:t>,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rPr dirty="0" smtClean="0"/>
              <a:t> </a:t>
            </a:r>
            <a:r>
              <a:rPr dirty="0" err="1" smtClean="0"/>
              <a:t>hataony</a:t>
            </a:r>
            <a:r>
              <a:rPr dirty="0" smtClean="0"/>
              <a:t> </a:t>
            </a:r>
            <a:r>
              <a:rPr dirty="0" err="1" smtClean="0"/>
              <a:t>ahoana</a:t>
            </a:r>
            <a:r>
              <a:rPr dirty="0" smtClean="0"/>
              <a:t> no </a:t>
            </a:r>
            <a:r>
              <a:rPr dirty="0" err="1" smtClean="0"/>
              <a:t>fitandrina</a:t>
            </a:r>
            <a:r>
              <a:rPr dirty="0" smtClean="0"/>
              <a:t> </a:t>
            </a:r>
            <a:r>
              <a:rPr dirty="0" err="1" smtClean="0"/>
              <a:t>ny</a:t>
            </a:r>
            <a:r>
              <a:rPr dirty="0" smtClean="0"/>
              <a:t> </a:t>
            </a:r>
            <a:r>
              <a:rPr dirty="0" err="1" smtClean="0"/>
              <a:t>fiangonan</a:t>
            </a:r>
            <a:r>
              <a:rPr dirty="0" smtClean="0"/>
              <a:t>'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dirty="0" err="1" smtClean="0"/>
              <a:t>Andriamanitra</a:t>
            </a:r>
            <a:r>
              <a:rPr dirty="0" smtClean="0"/>
              <a:t>?</a:t>
            </a:r>
            <a:r>
              <a:rPr lang="fr-FR" dirty="0" smtClean="0"/>
              <a:t>),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39</Words>
  <Application>Microsoft Office PowerPoint</Application>
  <PresentationFormat>Affichage à l'écran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Alégre Sans NC</vt:lpstr>
      <vt:lpstr>Arial</vt:lpstr>
      <vt:lpstr>Calibri</vt:lpstr>
      <vt:lpstr>Calibri Light</vt:lpstr>
      <vt:lpstr>Helvetica Inserat LT Std</vt:lpstr>
      <vt:lpstr>1_Thème Office</vt:lpstr>
      <vt:lpstr>I Timoty  3 : 4 - 5</vt:lpstr>
      <vt:lpstr>4 manapaka tsara ny ankohonany, mampanaiky ny zanany amin'ny fahamaotinana tsara</vt:lpstr>
      <vt:lpstr>5 (fa raha misy olona tsy mahay mitondra ny ankohonany,</vt:lpstr>
      <vt:lpstr> hataony ahoana no fitandrina ny fiangonan' Andriamanitra?),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T JULLION</dc:creator>
  <cp:lastModifiedBy>tsiory</cp:lastModifiedBy>
  <cp:revision>136</cp:revision>
  <dcterms:created xsi:type="dcterms:W3CDTF">2021-06-26T18:08:19Z</dcterms:created>
  <dcterms:modified xsi:type="dcterms:W3CDTF">2023-11-18T14:35:25Z</dcterms:modified>
</cp:coreProperties>
</file>