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9D9D9"/>
    <a:srgbClr val="7F7F7F"/>
    <a:srgbClr val="FFE699"/>
    <a:srgbClr val="EE7D31"/>
    <a:srgbClr val="FFC100"/>
    <a:srgbClr val="F6B803"/>
    <a:srgbClr val="FFC000"/>
    <a:srgbClr val="418FCD"/>
    <a:srgbClr val="CA2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49" autoAdjust="0"/>
  </p:normalViewPr>
  <p:slideViewPr>
    <p:cSldViewPr snapToGrid="0">
      <p:cViewPr>
        <p:scale>
          <a:sx n="125" d="100"/>
          <a:sy n="125" d="100"/>
        </p:scale>
        <p:origin x="-2685" y="-1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Rectangle 2337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913616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39" name="Group 2338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2340267" y="1580924"/>
            <a:ext cx="356780" cy="976650"/>
            <a:chOff x="1418935" y="1109027"/>
            <a:chExt cx="427552" cy="1170382"/>
          </a:xfrm>
        </p:grpSpPr>
        <p:sp>
          <p:nvSpPr>
            <p:cNvPr id="2555" name="Freeform: Shape 2554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56" name="Group 2555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2566" name="Freeform: Shape 2565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7" name="Freeform: Shape 2566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8" name="Freeform: Shape 2567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7" name="Group 2556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563" name="Rectangle: Rounded Corners 2562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4" name="Rectangle: Rounded Corners 2563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5" name="Freeform: Shape 2564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8" name="Group 2557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61" name="Rectangle: Rounded Corners 2560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2" name="Rectangle: Rounded Corners 2561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559" name="Rectangle: Rounded Corners 2558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60" name="Arc 2559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40" name="Group 233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855736" y="1827084"/>
            <a:ext cx="436007" cy="730489"/>
            <a:chOff x="2036654" y="1404017"/>
            <a:chExt cx="522495" cy="875392"/>
          </a:xfrm>
        </p:grpSpPr>
        <p:sp>
          <p:nvSpPr>
            <p:cNvPr id="2547" name="Rectangle: Rounded Corners 2546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8" name="Rectangle: Rounded Corners 2547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551" name="Rectangle: Rounded Corners 2550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2" name="Rectangle: Rounded Corners 2551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3" name="Freeform: Shape 2552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4" name="Arc 2553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693657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2" name="Group 2341">
            <a:extLst>
              <a:ext uri="{FF2B5EF4-FFF2-40B4-BE49-F238E27FC236}">
                <a16:creationId xmlns:a16="http://schemas.microsoft.com/office/drawing/2014/main" id="{E2FF0A07-B968-29C1-F446-C768DA130FB7}"/>
              </a:ext>
            </a:extLst>
          </p:cNvPr>
          <p:cNvGrpSpPr/>
          <p:nvPr/>
        </p:nvGrpSpPr>
        <p:grpSpPr>
          <a:xfrm>
            <a:off x="6085279" y="1872246"/>
            <a:ext cx="1072234" cy="685328"/>
            <a:chOff x="5906823" y="1476755"/>
            <a:chExt cx="1284927" cy="821272"/>
          </a:xfrm>
        </p:grpSpPr>
        <p:sp>
          <p:nvSpPr>
            <p:cNvPr id="2527" name="Rectangle: Rounded Corners 2526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8" name="Rectangle: Diagonal Corners Rounded 2527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9" name="Rectangle: Diagonal Corners Rounded 2528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0" name="Rectangle: Rounded Corners 2529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3" name="Rectangle: Rounded Corners 2532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534" name="Group 2533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2543" name="Freeform: Shape 2542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544" name="Group 2543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2545" name="Arc 2544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cxnSp>
              <p:nvCxnSpPr>
                <p:cNvPr id="2546" name="Straight Connector 2545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35" name="Group 2534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2540" name="Rectangle: Rounded Corners 2539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41" name="Rectangle: Rounded Corners 2540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42" name="Freeform: Shape 2541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36" name="Group 2535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2537" name="Rectangle: Rounded Corners 2536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38" name="Rectangle: Rounded Corners 2537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39" name="Freeform: Shape 2538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343" name="Rectangle 2342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886677" y="2638582"/>
            <a:ext cx="127483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4" name="Group 2343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401520" y="1848450"/>
            <a:ext cx="888913" cy="709124"/>
            <a:chOff x="8845550" y="3751551"/>
            <a:chExt cx="924983" cy="737899"/>
          </a:xfrm>
        </p:grpSpPr>
        <p:sp>
          <p:nvSpPr>
            <p:cNvPr id="2506" name="Rectangle: Rounded Corners 2505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7" name="Rectangle: Rounded Corners 2506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8" name="Rectangle: Rounded Corners 250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509" name="Group 2508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2523" name="Rectangle: Rounded Corners 2522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4" name="Rectangle: Rounded Corners 2523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5" name="Freeform: Shape 2524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26" name="Freeform: Shape 25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10" name="Group 250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2521" name="Freeform: Shape 2520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522" name="Rectangle: Rounded Corners 2521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12" name="Group 2511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2518" name="Straight Connector 2517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9" name="Straight Connector 2518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20" name="Rectangle: Rounded Corners 2519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3" name="Group 2512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2514" name="Straight Connector 2513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5" name="Straight Connector 2514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6" name="Straight Connector 2515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7" name="Straight Connector 2516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605510" y="2638582"/>
            <a:ext cx="1274830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6" name="Group 2345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688467" y="1788872"/>
            <a:ext cx="1100904" cy="768701"/>
            <a:chOff x="6469735" y="3896329"/>
            <a:chExt cx="1336678" cy="933329"/>
          </a:xfrm>
        </p:grpSpPr>
        <p:sp>
          <p:nvSpPr>
            <p:cNvPr id="2490" name="Rectangle: Rounded Corners 2489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492" name="Rectangle: Rounded Corners 2491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3" name="Rectangle: Rounded Corners 2492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4" name="Rectangle: Rounded Corners 2493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96" name="Group 2495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2504" name="Hexagon 2503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5" name="Oval 2504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7" name="Isosceles Triangle 2496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700">
                <a:solidFill>
                  <a:schemeClr val="tx1"/>
                </a:solidFill>
              </a:endParaRPr>
            </a:p>
          </p:txBody>
        </p:sp>
        <p:grpSp>
          <p:nvGrpSpPr>
            <p:cNvPr id="2498" name="Group 2497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2502" name="Rectangle: Rounded Corners 2501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3" name="Freeform: Shape 2502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100"/>
                  </a:gs>
                  <a:gs pos="49000">
                    <a:srgbClr val="FFE699"/>
                  </a:gs>
                  <a:gs pos="22000">
                    <a:srgbClr val="FFE699"/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rgbClr val="EE7D31"/>
                  </a:gs>
                </a:gsLst>
                <a:lin ang="5400000" scaled="0"/>
              </a:gra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9" name="Group 2498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2500" name="Rectangle: Rounded Corners 2499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01" name="Freeform: Shape 2500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347" name="Group 2346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4177924" y="1881015"/>
            <a:ext cx="1065077" cy="676559"/>
            <a:chOff x="4755854" y="2985558"/>
            <a:chExt cx="1276350" cy="810764"/>
          </a:xfrm>
        </p:grpSpPr>
        <p:sp>
          <p:nvSpPr>
            <p:cNvPr id="2475" name="Rectangle: Rounded Corners 2474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6" name="Rectangle: Rounded Corners 2475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7" name="Rectangle: Rounded Corners 2476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78" name="Group 2477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2488" name="Rectangle: Rounded Corners 2487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9" name="Rectangle: Rounded Corners 2488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79" name="Group 247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486" name="Rectangle: Rounded Corners 2485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487" name="Rectangle: Rounded Corners 2486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0" name="Rectangle: Rounded Corners 247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81" name="Group 2480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2483" name="Straight Connector 2482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4" name="Straight Connector 248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5" name="Straight Connector 2484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482" name="Straight Connector 2481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4196055" y="263858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9" name="Group 2348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2907670" y="3705301"/>
            <a:ext cx="1078943" cy="788766"/>
            <a:chOff x="6002020" y="3655000"/>
            <a:chExt cx="1598774" cy="1168790"/>
          </a:xfrm>
        </p:grpSpPr>
        <p:sp>
          <p:nvSpPr>
            <p:cNvPr id="2448" name="Freeform: Shape 2447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  <p:sp>
          <p:nvSpPr>
            <p:cNvPr id="2449" name="Rectangle: Rounded Corners 2448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50" name="Group 2449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2470" name="Arc 2469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71" name="Freeform: Shape 2470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72" name="Arc 2471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473" name="Arc 2472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2474" name="Straight Connector 2473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1" name="Group 2450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2468" name="Freeform: Shape 2467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9" name="Rectangle: Rounded Corners 2468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2" name="Group 2451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2466" name="Freeform: Shape 2465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7" name="Rectangle: Rounded Corners 2466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3" name="Group 2452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2464" name="Freeform: Shape 2463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5" name="Rectangle: Rounded Corners 2464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2461" name="Rectangle: Rounded Corners 2460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2" name="Straight Connector 2461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3" name="Oval 2462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5" name="Diamond 2454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456" name="Straight Connector 2455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7" name="Group 2456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2458" name="Rectangle: Rounded Corners 2457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" name="Rectangle: Rounded Corners 2458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" name="Oval 2459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2883543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1" name="Group 2350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4533576" y="3721668"/>
            <a:ext cx="1078943" cy="772400"/>
            <a:chOff x="4533815" y="3631302"/>
            <a:chExt cx="1292967" cy="925616"/>
          </a:xfrm>
        </p:grpSpPr>
        <p:grpSp>
          <p:nvGrpSpPr>
            <p:cNvPr id="2430" name="Group 2429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2446" name="Rectangle: Rounded Corners 2445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7" name="Rectangle: Rounded Corners 2446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1" name="Rectangle: Rounded Corners 2430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433" name="Group 2432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2443" name="Rectangle: Rounded Corners 2442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4" name="Rectangle: Rounded Corners 2443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5" name="Freeform: Shape 2444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434" name="Group 2433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2440" name="Rectangle: Rounded Corners 2439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1" name="Rectangle: Rounded Corners 2440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2" name="Freeform: Shape 2441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2435" name="Rectangle: Rounded Corners 243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6" name="Oval 243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8" name="Rectangle: Rounded Corners 2437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39" name="Rectangle: Rounded Corners 2438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4499212" y="458839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3" name="Group 2352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878061" y="3721668"/>
            <a:ext cx="1033660" cy="772400"/>
            <a:chOff x="742281" y="5109882"/>
            <a:chExt cx="1497998" cy="1119378"/>
          </a:xfrm>
        </p:grpSpPr>
        <p:grpSp>
          <p:nvGrpSpPr>
            <p:cNvPr id="2420" name="Group 2419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2425" name="Isosceles Triangle 2424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  <p:cxnSp>
            <p:nvCxnSpPr>
              <p:cNvPr id="2426" name="Straight Connector 2425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7" name="Straight Connector 2426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8" name="Straight Connector 2427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9" name="Isosceles Triangle 2428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21" name="Isosceles Triangle 2420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792036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5" name="Group 2354">
            <a:extLst>
              <a:ext uri="{FF2B5EF4-FFF2-40B4-BE49-F238E27FC236}">
                <a16:creationId xmlns:a16="http://schemas.microsoft.com/office/drawing/2014/main" id="{594FA821-8A0A-CF84-34E6-5EFA673E7AF9}"/>
              </a:ext>
            </a:extLst>
          </p:cNvPr>
          <p:cNvGrpSpPr/>
          <p:nvPr/>
        </p:nvGrpSpPr>
        <p:grpSpPr>
          <a:xfrm>
            <a:off x="10427158" y="1845793"/>
            <a:ext cx="516999" cy="711781"/>
            <a:chOff x="11109975" y="1445055"/>
            <a:chExt cx="619553" cy="852973"/>
          </a:xfrm>
        </p:grpSpPr>
        <p:sp>
          <p:nvSpPr>
            <p:cNvPr id="2401" name="Rectangle: Rounded Corners 2400">
              <a:extLst>
                <a:ext uri="{FF2B5EF4-FFF2-40B4-BE49-F238E27FC236}">
                  <a16:creationId xmlns:a16="http://schemas.microsoft.com/office/drawing/2014/main" id="{B4953B11-2EF2-A922-8BF8-6BA0204E2126}"/>
                </a:ext>
              </a:extLst>
            </p:cNvPr>
            <p:cNvSpPr/>
            <p:nvPr/>
          </p:nvSpPr>
          <p:spPr>
            <a:xfrm>
              <a:off x="11375169" y="1445055"/>
              <a:ext cx="89167" cy="149259"/>
            </a:xfrm>
            <a:prstGeom prst="roundRect">
              <a:avLst>
                <a:gd name="adj" fmla="val 43057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02" name="Rectangle: Rounded Corners 2401">
              <a:extLst>
                <a:ext uri="{FF2B5EF4-FFF2-40B4-BE49-F238E27FC236}">
                  <a16:creationId xmlns:a16="http://schemas.microsoft.com/office/drawing/2014/main" id="{737F16A9-C312-D059-252A-229B1AA5D942}"/>
                </a:ext>
              </a:extLst>
            </p:cNvPr>
            <p:cNvSpPr/>
            <p:nvPr/>
          </p:nvSpPr>
          <p:spPr>
            <a:xfrm>
              <a:off x="11109975" y="1546947"/>
              <a:ext cx="619553" cy="75108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3" name="Group 2402">
              <a:extLst>
                <a:ext uri="{FF2B5EF4-FFF2-40B4-BE49-F238E27FC236}">
                  <a16:creationId xmlns:a16="http://schemas.microsoft.com/office/drawing/2014/main" id="{CC36FD25-A2AE-BCF9-5506-76F25254337C}"/>
                </a:ext>
              </a:extLst>
            </p:cNvPr>
            <p:cNvGrpSpPr/>
            <p:nvPr/>
          </p:nvGrpSpPr>
          <p:grpSpPr>
            <a:xfrm>
              <a:off x="11458234" y="1748844"/>
              <a:ext cx="218170" cy="348958"/>
              <a:chOff x="3768031" y="3543300"/>
              <a:chExt cx="107382" cy="171755"/>
            </a:xfrm>
          </p:grpSpPr>
          <p:sp>
            <p:nvSpPr>
              <p:cNvPr id="2414" name="Rectangle: Rounded Corners 2413">
                <a:extLst>
                  <a:ext uri="{FF2B5EF4-FFF2-40B4-BE49-F238E27FC236}">
                    <a16:creationId xmlns:a16="http://schemas.microsoft.com/office/drawing/2014/main" id="{1058B0FF-7577-F08E-91CE-7E11A87D4D12}"/>
                  </a:ext>
                </a:extLst>
              </p:cNvPr>
              <p:cNvSpPr/>
              <p:nvPr/>
            </p:nvSpPr>
            <p:spPr>
              <a:xfrm>
                <a:off x="3768031" y="3543300"/>
                <a:ext cx="107382" cy="171755"/>
              </a:xfrm>
              <a:prstGeom prst="roundRect">
                <a:avLst>
                  <a:gd name="adj" fmla="val 5937"/>
                </a:avLst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415" name="Group 2414">
                <a:extLst>
                  <a:ext uri="{FF2B5EF4-FFF2-40B4-BE49-F238E27FC236}">
                    <a16:creationId xmlns:a16="http://schemas.microsoft.com/office/drawing/2014/main" id="{D48EFF7D-FF1F-5247-9E2A-5BC16AC3A541}"/>
                  </a:ext>
                </a:extLst>
              </p:cNvPr>
              <p:cNvGrpSpPr/>
              <p:nvPr/>
            </p:nvGrpSpPr>
            <p:grpSpPr>
              <a:xfrm>
                <a:off x="3771658" y="3578737"/>
                <a:ext cx="100129" cy="129124"/>
                <a:chOff x="3773372" y="3602330"/>
                <a:chExt cx="81837" cy="105535"/>
              </a:xfrm>
            </p:grpSpPr>
            <p:sp>
              <p:nvSpPr>
                <p:cNvPr id="2416" name="Rectangle: Rounded Corners 2415">
                  <a:extLst>
                    <a:ext uri="{FF2B5EF4-FFF2-40B4-BE49-F238E27FC236}">
                      <a16:creationId xmlns:a16="http://schemas.microsoft.com/office/drawing/2014/main" id="{1642E224-49C8-A9B1-89BA-E4890BD7F4E5}"/>
                    </a:ext>
                  </a:extLst>
                </p:cNvPr>
                <p:cNvSpPr/>
                <p:nvPr/>
              </p:nvSpPr>
              <p:spPr>
                <a:xfrm>
                  <a:off x="3782041" y="3602332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7" name="Freeform: Shape 2416">
                  <a:extLst>
                    <a:ext uri="{FF2B5EF4-FFF2-40B4-BE49-F238E27FC236}">
                      <a16:creationId xmlns:a16="http://schemas.microsoft.com/office/drawing/2014/main" id="{92440290-E71A-E052-2E6E-A0369A8D97AB}"/>
                    </a:ext>
                  </a:extLst>
                </p:cNvPr>
                <p:cNvSpPr/>
                <p:nvPr/>
              </p:nvSpPr>
              <p:spPr>
                <a:xfrm flipH="1">
                  <a:off x="3773372" y="3668999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 dirty="0"/>
                </a:p>
              </p:txBody>
            </p:sp>
            <p:sp>
              <p:nvSpPr>
                <p:cNvPr id="2418" name="Rectangle: Rounded Corners 2417">
                  <a:extLst>
                    <a:ext uri="{FF2B5EF4-FFF2-40B4-BE49-F238E27FC236}">
                      <a16:creationId xmlns:a16="http://schemas.microsoft.com/office/drawing/2014/main" id="{75CDBAE0-E5C9-9E85-91A3-374B606A91AF}"/>
                    </a:ext>
                  </a:extLst>
                </p:cNvPr>
                <p:cNvSpPr/>
                <p:nvPr/>
              </p:nvSpPr>
              <p:spPr>
                <a:xfrm>
                  <a:off x="3825013" y="3602330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9" name="Freeform: Shape 2418">
                  <a:extLst>
                    <a:ext uri="{FF2B5EF4-FFF2-40B4-BE49-F238E27FC236}">
                      <a16:creationId xmlns:a16="http://schemas.microsoft.com/office/drawing/2014/main" id="{ED190EC8-3F5A-FBE1-9B85-F41AC6065AD4}"/>
                    </a:ext>
                  </a:extLst>
                </p:cNvPr>
                <p:cNvSpPr/>
                <p:nvPr/>
              </p:nvSpPr>
              <p:spPr>
                <a:xfrm flipH="1">
                  <a:off x="3816344" y="3669000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</p:grpSp>
        <p:sp>
          <p:nvSpPr>
            <p:cNvPr id="2404" name="Oval 2403">
              <a:extLst>
                <a:ext uri="{FF2B5EF4-FFF2-40B4-BE49-F238E27FC236}">
                  <a16:creationId xmlns:a16="http://schemas.microsoft.com/office/drawing/2014/main" id="{AC8B595A-7396-D922-806C-F33B3B58A7D7}"/>
                </a:ext>
              </a:extLst>
            </p:cNvPr>
            <p:cNvSpPr/>
            <p:nvPr/>
          </p:nvSpPr>
          <p:spPr>
            <a:xfrm>
              <a:off x="11157366" y="2142515"/>
              <a:ext cx="91365" cy="913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5" name="Group 2404">
              <a:extLst>
                <a:ext uri="{FF2B5EF4-FFF2-40B4-BE49-F238E27FC236}">
                  <a16:creationId xmlns:a16="http://schemas.microsoft.com/office/drawing/2014/main" id="{44A6151A-2B42-7E00-8C7B-D012B5C479DE}"/>
                </a:ext>
              </a:extLst>
            </p:cNvPr>
            <p:cNvGrpSpPr/>
            <p:nvPr/>
          </p:nvGrpSpPr>
          <p:grpSpPr>
            <a:xfrm rot="10800000">
              <a:off x="11289818" y="2131726"/>
              <a:ext cx="147764" cy="112942"/>
              <a:chOff x="10087656" y="4104288"/>
              <a:chExt cx="226898" cy="173423"/>
            </a:xfrm>
          </p:grpSpPr>
          <p:sp>
            <p:nvSpPr>
              <p:cNvPr id="2412" name="Freeform: Shape 2411">
                <a:extLst>
                  <a:ext uri="{FF2B5EF4-FFF2-40B4-BE49-F238E27FC236}">
                    <a16:creationId xmlns:a16="http://schemas.microsoft.com/office/drawing/2014/main" id="{812D37CD-B150-602F-781A-C48D0BE749F4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13" name="Rectangle: Rounded Corners 2412">
                <a:extLst>
                  <a:ext uri="{FF2B5EF4-FFF2-40B4-BE49-F238E27FC236}">
                    <a16:creationId xmlns:a16="http://schemas.microsoft.com/office/drawing/2014/main" id="{2851158E-9A3B-6054-5292-876DC0698EDA}"/>
                  </a:ext>
                </a:extLst>
              </p:cNvPr>
              <p:cNvSpPr/>
              <p:nvPr/>
            </p:nvSpPr>
            <p:spPr>
              <a:xfrm>
                <a:off x="10087656" y="4151043"/>
                <a:ext cx="226898" cy="799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6" name="Oval 2405">
              <a:extLst>
                <a:ext uri="{FF2B5EF4-FFF2-40B4-BE49-F238E27FC236}">
                  <a16:creationId xmlns:a16="http://schemas.microsoft.com/office/drawing/2014/main" id="{204C7DC3-14A5-62A8-1A19-F21FA4F3A6E4}"/>
                </a:ext>
              </a:extLst>
            </p:cNvPr>
            <p:cNvSpPr/>
            <p:nvPr/>
          </p:nvSpPr>
          <p:spPr>
            <a:xfrm>
              <a:off x="11188800" y="1670671"/>
              <a:ext cx="123763" cy="1237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3E89C547-FD87-8E8A-940B-EBE52FF9AE91}"/>
                </a:ext>
              </a:extLst>
            </p:cNvPr>
            <p:cNvSpPr/>
            <p:nvPr/>
          </p:nvSpPr>
          <p:spPr>
            <a:xfrm>
              <a:off x="11222687" y="1877695"/>
              <a:ext cx="55985" cy="55985"/>
            </a:xfrm>
            <a:prstGeom prst="ellipse">
              <a:avLst/>
            </a:prstGeom>
            <a:solidFill>
              <a:srgbClr val="E4281E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8" name="Group 2407">
              <a:extLst>
                <a:ext uri="{FF2B5EF4-FFF2-40B4-BE49-F238E27FC236}">
                  <a16:creationId xmlns:a16="http://schemas.microsoft.com/office/drawing/2014/main" id="{0F94B9BF-5137-823B-DC00-5A36E41A06BB}"/>
                </a:ext>
              </a:extLst>
            </p:cNvPr>
            <p:cNvGrpSpPr/>
            <p:nvPr/>
          </p:nvGrpSpPr>
          <p:grpSpPr>
            <a:xfrm>
              <a:off x="11418499" y="1593030"/>
              <a:ext cx="160699" cy="77757"/>
              <a:chOff x="3699933" y="2813050"/>
              <a:chExt cx="131234" cy="63500"/>
            </a:xfrm>
          </p:grpSpPr>
          <p:cxnSp>
            <p:nvCxnSpPr>
              <p:cNvPr id="2409" name="Straight Connector 2408">
                <a:extLst>
                  <a:ext uri="{FF2B5EF4-FFF2-40B4-BE49-F238E27FC236}">
                    <a16:creationId xmlns:a16="http://schemas.microsoft.com/office/drawing/2014/main" id="{D9D6AE40-136B-AB6D-1645-4E9EC4D00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130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0" name="Straight Connector 2409">
                <a:extLst>
                  <a:ext uri="{FF2B5EF4-FFF2-40B4-BE49-F238E27FC236}">
                    <a16:creationId xmlns:a16="http://schemas.microsoft.com/office/drawing/2014/main" id="{0DF53D4A-3B70-A735-356B-CC00247F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44800"/>
                <a:ext cx="1312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1" name="Straight Connector 2410">
                <a:extLst>
                  <a:ext uri="{FF2B5EF4-FFF2-40B4-BE49-F238E27FC236}">
                    <a16:creationId xmlns:a16="http://schemas.microsoft.com/office/drawing/2014/main" id="{992ACE0D-2108-91F7-791E-E6D7B9013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765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F00DF-6C92-E9BB-A867-F289A3475C31}"/>
              </a:ext>
            </a:extLst>
          </p:cNvPr>
          <p:cNvSpPr/>
          <p:nvPr/>
        </p:nvSpPr>
        <p:spPr>
          <a:xfrm>
            <a:off x="6594768" y="4588392"/>
            <a:ext cx="118031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Standard particle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F653D-2FE9-B91D-DDB9-92785B306C43}"/>
              </a:ext>
            </a:extLst>
          </p:cNvPr>
          <p:cNvGrpSpPr/>
          <p:nvPr/>
        </p:nvGrpSpPr>
        <p:grpSpPr>
          <a:xfrm>
            <a:off x="6642291" y="3705301"/>
            <a:ext cx="1072235" cy="788766"/>
            <a:chOff x="5565989" y="3512118"/>
            <a:chExt cx="1072235" cy="7887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59CBFE-447B-9731-8E2B-6DD500DAD59A}"/>
                </a:ext>
              </a:extLst>
            </p:cNvPr>
            <p:cNvSpPr/>
            <p:nvPr/>
          </p:nvSpPr>
          <p:spPr>
            <a:xfrm>
              <a:off x="5565989" y="3512118"/>
              <a:ext cx="1072235" cy="788766"/>
            </a:xfrm>
            <a:prstGeom prst="roundRect">
              <a:avLst>
                <a:gd name="adj" fmla="val 2544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6EF4E0-F090-0969-3F26-BAC5A0B40A57}"/>
                </a:ext>
              </a:extLst>
            </p:cNvPr>
            <p:cNvSpPr/>
            <p:nvPr/>
          </p:nvSpPr>
          <p:spPr>
            <a:xfrm>
              <a:off x="5565989" y="3906142"/>
              <a:ext cx="1072235" cy="394742"/>
            </a:xfrm>
            <a:custGeom>
              <a:avLst/>
              <a:gdLst>
                <a:gd name="connsiteX0" fmla="*/ 0 w 1072235"/>
                <a:gd name="connsiteY0" fmla="*/ 0 h 394742"/>
                <a:gd name="connsiteX1" fmla="*/ 1072235 w 1072235"/>
                <a:gd name="connsiteY1" fmla="*/ 0 h 394742"/>
                <a:gd name="connsiteX2" fmla="*/ 1072235 w 1072235"/>
                <a:gd name="connsiteY2" fmla="*/ 374676 h 394742"/>
                <a:gd name="connsiteX3" fmla="*/ 1052169 w 1072235"/>
                <a:gd name="connsiteY3" fmla="*/ 394742 h 394742"/>
                <a:gd name="connsiteX4" fmla="*/ 20066 w 1072235"/>
                <a:gd name="connsiteY4" fmla="*/ 394742 h 394742"/>
                <a:gd name="connsiteX5" fmla="*/ 0 w 1072235"/>
                <a:gd name="connsiteY5" fmla="*/ 374676 h 39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2235" h="394742">
                  <a:moveTo>
                    <a:pt x="0" y="0"/>
                  </a:moveTo>
                  <a:lnTo>
                    <a:pt x="1072235" y="0"/>
                  </a:lnTo>
                  <a:lnTo>
                    <a:pt x="1072235" y="374676"/>
                  </a:lnTo>
                  <a:cubicBezTo>
                    <a:pt x="1072235" y="385758"/>
                    <a:pt x="1063251" y="394742"/>
                    <a:pt x="1052169" y="394742"/>
                  </a:cubicBezTo>
                  <a:lnTo>
                    <a:pt x="20066" y="394742"/>
                  </a:lnTo>
                  <a:cubicBezTo>
                    <a:pt x="8984" y="394742"/>
                    <a:pt x="0" y="385758"/>
                    <a:pt x="0" y="374676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D263A6-A304-40EE-3C5F-6A4B523332D1}"/>
                </a:ext>
              </a:extLst>
            </p:cNvPr>
            <p:cNvSpPr/>
            <p:nvPr/>
          </p:nvSpPr>
          <p:spPr>
            <a:xfrm>
              <a:off x="5565989" y="3869406"/>
              <a:ext cx="1072235" cy="79522"/>
            </a:xfrm>
            <a:custGeom>
              <a:avLst/>
              <a:gdLst>
                <a:gd name="connsiteX0" fmla="*/ 0 w 1072235"/>
                <a:gd name="connsiteY0" fmla="*/ 0 h 79522"/>
                <a:gd name="connsiteX1" fmla="*/ 1072235 w 1072235"/>
                <a:gd name="connsiteY1" fmla="*/ 0 h 79522"/>
                <a:gd name="connsiteX2" fmla="*/ 1072235 w 1072235"/>
                <a:gd name="connsiteY2" fmla="*/ 79522 h 79522"/>
                <a:gd name="connsiteX3" fmla="*/ 0 w 1072235"/>
                <a:gd name="connsiteY3" fmla="*/ 79522 h 7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235" h="79522">
                  <a:moveTo>
                    <a:pt x="0" y="0"/>
                  </a:moveTo>
                  <a:lnTo>
                    <a:pt x="1072235" y="0"/>
                  </a:lnTo>
                  <a:lnTo>
                    <a:pt x="1072235" y="79522"/>
                  </a:lnTo>
                  <a:lnTo>
                    <a:pt x="0" y="79522"/>
                  </a:lnTo>
                  <a:close/>
                </a:path>
              </a:pathLst>
            </a:custGeom>
            <a:solidFill>
              <a:srgbClr val="F217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5E30BE-9E0B-AC46-A49D-BA375CDEC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75" y="3765570"/>
              <a:ext cx="208224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B88BDF-5FAF-C24F-18F7-875F54B708C9}"/>
                </a:ext>
              </a:extLst>
            </p:cNvPr>
            <p:cNvSpPr/>
            <p:nvPr/>
          </p:nvSpPr>
          <p:spPr>
            <a:xfrm>
              <a:off x="5721838" y="3617408"/>
              <a:ext cx="253513" cy="148162"/>
            </a:xfrm>
            <a:prstGeom prst="roundRect">
              <a:avLst>
                <a:gd name="adj" fmla="val 595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2DDFD0-FACA-A7F0-9A66-7A2FD81BECD5}"/>
                </a:ext>
              </a:extLst>
            </p:cNvPr>
            <p:cNvGrpSpPr/>
            <p:nvPr/>
          </p:nvGrpSpPr>
          <p:grpSpPr>
            <a:xfrm>
              <a:off x="6338412" y="3617408"/>
              <a:ext cx="210287" cy="30041"/>
              <a:chOff x="7037388" y="3619500"/>
              <a:chExt cx="461962" cy="457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312A31-4053-59D4-1DBE-DF255190E6C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A761FE2-9529-BF22-2859-A16C48A79D4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E7FE1-5384-7663-2E06-4C89DC6A0DCC}"/>
              </a:ext>
            </a:extLst>
          </p:cNvPr>
          <p:cNvSpPr/>
          <p:nvPr/>
        </p:nvSpPr>
        <p:spPr>
          <a:xfrm>
            <a:off x="10271251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Engine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AAF6ED-5486-835B-7B4B-AC505620867B}"/>
              </a:ext>
            </a:extLst>
          </p:cNvPr>
          <p:cNvGrpSpPr/>
          <p:nvPr/>
        </p:nvGrpSpPr>
        <p:grpSpPr>
          <a:xfrm>
            <a:off x="10329203" y="3736955"/>
            <a:ext cx="1021653" cy="787406"/>
            <a:chOff x="9970451" y="3543772"/>
            <a:chExt cx="1021653" cy="78740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574EDA-9053-D336-5C6A-393D2923D494}"/>
                </a:ext>
              </a:extLst>
            </p:cNvPr>
            <p:cNvSpPr/>
            <p:nvPr/>
          </p:nvSpPr>
          <p:spPr>
            <a:xfrm>
              <a:off x="10178527" y="3543772"/>
              <a:ext cx="479607" cy="125121"/>
            </a:xfrm>
            <a:custGeom>
              <a:avLst/>
              <a:gdLst>
                <a:gd name="connsiteX0" fmla="*/ 35095 w 479607"/>
                <a:gd name="connsiteY0" fmla="*/ 0 h 125121"/>
                <a:gd name="connsiteX1" fmla="*/ 444512 w 479607"/>
                <a:gd name="connsiteY1" fmla="*/ 0 h 125121"/>
                <a:gd name="connsiteX2" fmla="*/ 479607 w 479607"/>
                <a:gd name="connsiteY2" fmla="*/ 35095 h 125121"/>
                <a:gd name="connsiteX3" fmla="*/ 444512 w 479607"/>
                <a:gd name="connsiteY3" fmla="*/ 70190 h 125121"/>
                <a:gd name="connsiteX4" fmla="*/ 266856 w 479607"/>
                <a:gd name="connsiteY4" fmla="*/ 70190 h 125121"/>
                <a:gd name="connsiteX5" fmla="*/ 266856 w 479607"/>
                <a:gd name="connsiteY5" fmla="*/ 125022 h 125121"/>
                <a:gd name="connsiteX6" fmla="*/ 401953 w 479607"/>
                <a:gd name="connsiteY6" fmla="*/ 125022 h 125121"/>
                <a:gd name="connsiteX7" fmla="*/ 402277 w 479607"/>
                <a:gd name="connsiteY7" fmla="*/ 125121 h 125121"/>
                <a:gd name="connsiteX8" fmla="*/ 75702 w 479607"/>
                <a:gd name="connsiteY8" fmla="*/ 125121 h 125121"/>
                <a:gd name="connsiteX9" fmla="*/ 76192 w 479607"/>
                <a:gd name="connsiteY9" fmla="*/ 125022 h 125121"/>
                <a:gd name="connsiteX10" fmla="*/ 196666 w 479607"/>
                <a:gd name="connsiteY10" fmla="*/ 125022 h 125121"/>
                <a:gd name="connsiteX11" fmla="*/ 196666 w 479607"/>
                <a:gd name="connsiteY11" fmla="*/ 70190 h 125121"/>
                <a:gd name="connsiteX12" fmla="*/ 35095 w 479607"/>
                <a:gd name="connsiteY12" fmla="*/ 70190 h 125121"/>
                <a:gd name="connsiteX13" fmla="*/ 0 w 479607"/>
                <a:gd name="connsiteY13" fmla="*/ 35095 h 125121"/>
                <a:gd name="connsiteX14" fmla="*/ 35095 w 479607"/>
                <a:gd name="connsiteY14" fmla="*/ 0 h 1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607" h="125121">
                  <a:moveTo>
                    <a:pt x="35095" y="0"/>
                  </a:moveTo>
                  <a:lnTo>
                    <a:pt x="444512" y="0"/>
                  </a:lnTo>
                  <a:cubicBezTo>
                    <a:pt x="463894" y="0"/>
                    <a:pt x="479607" y="15713"/>
                    <a:pt x="479607" y="35095"/>
                  </a:cubicBezTo>
                  <a:cubicBezTo>
                    <a:pt x="479607" y="54478"/>
                    <a:pt x="463894" y="70190"/>
                    <a:pt x="444512" y="70190"/>
                  </a:cubicBezTo>
                  <a:lnTo>
                    <a:pt x="266856" y="70190"/>
                  </a:lnTo>
                  <a:lnTo>
                    <a:pt x="266856" y="125022"/>
                  </a:lnTo>
                  <a:lnTo>
                    <a:pt x="401953" y="125022"/>
                  </a:lnTo>
                  <a:lnTo>
                    <a:pt x="402277" y="125121"/>
                  </a:lnTo>
                  <a:lnTo>
                    <a:pt x="75702" y="125121"/>
                  </a:lnTo>
                  <a:lnTo>
                    <a:pt x="76192" y="125022"/>
                  </a:lnTo>
                  <a:lnTo>
                    <a:pt x="196666" y="125022"/>
                  </a:lnTo>
                  <a:lnTo>
                    <a:pt x="196666" y="70190"/>
                  </a:lnTo>
                  <a:lnTo>
                    <a:pt x="35095" y="70190"/>
                  </a:lnTo>
                  <a:cubicBezTo>
                    <a:pt x="15713" y="70190"/>
                    <a:pt x="0" y="54478"/>
                    <a:pt x="0" y="35095"/>
                  </a:cubicBezTo>
                  <a:cubicBezTo>
                    <a:pt x="0" y="15713"/>
                    <a:pt x="15713" y="0"/>
                    <a:pt x="3509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F19A07-CA91-4BDB-C940-706BFCD7CAC9}"/>
                </a:ext>
              </a:extLst>
            </p:cNvPr>
            <p:cNvSpPr/>
            <p:nvPr/>
          </p:nvSpPr>
          <p:spPr>
            <a:xfrm>
              <a:off x="9970451" y="3806243"/>
              <a:ext cx="125527" cy="386024"/>
            </a:xfrm>
            <a:custGeom>
              <a:avLst/>
              <a:gdLst>
                <a:gd name="connsiteX0" fmla="*/ 35096 w 125527"/>
                <a:gd name="connsiteY0" fmla="*/ 0 h 386024"/>
                <a:gd name="connsiteX1" fmla="*/ 70191 w 125527"/>
                <a:gd name="connsiteY1" fmla="*/ 35095 h 386024"/>
                <a:gd name="connsiteX2" fmla="*/ 70191 w 125527"/>
                <a:gd name="connsiteY2" fmla="*/ 157917 h 386024"/>
                <a:gd name="connsiteX3" fmla="*/ 124729 w 125527"/>
                <a:gd name="connsiteY3" fmla="*/ 157917 h 386024"/>
                <a:gd name="connsiteX4" fmla="*/ 124729 w 125527"/>
                <a:gd name="connsiteY4" fmla="*/ 35553 h 386024"/>
                <a:gd name="connsiteX5" fmla="*/ 125527 w 125527"/>
                <a:gd name="connsiteY5" fmla="*/ 33627 h 386024"/>
                <a:gd name="connsiteX6" fmla="*/ 125527 w 125527"/>
                <a:gd name="connsiteY6" fmla="*/ 320228 h 386024"/>
                <a:gd name="connsiteX7" fmla="*/ 124729 w 125527"/>
                <a:gd name="connsiteY7" fmla="*/ 318301 h 386024"/>
                <a:gd name="connsiteX8" fmla="*/ 124729 w 125527"/>
                <a:gd name="connsiteY8" fmla="*/ 228107 h 386024"/>
                <a:gd name="connsiteX9" fmla="*/ 70191 w 125527"/>
                <a:gd name="connsiteY9" fmla="*/ 228107 h 386024"/>
                <a:gd name="connsiteX10" fmla="*/ 70191 w 125527"/>
                <a:gd name="connsiteY10" fmla="*/ 350929 h 386024"/>
                <a:gd name="connsiteX11" fmla="*/ 35096 w 125527"/>
                <a:gd name="connsiteY11" fmla="*/ 386024 h 386024"/>
                <a:gd name="connsiteX12" fmla="*/ 0 w 125527"/>
                <a:gd name="connsiteY12" fmla="*/ 350929 h 386024"/>
                <a:gd name="connsiteX13" fmla="*/ 0 w 125527"/>
                <a:gd name="connsiteY13" fmla="*/ 35095 h 386024"/>
                <a:gd name="connsiteX14" fmla="*/ 35096 w 125527"/>
                <a:gd name="connsiteY14" fmla="*/ 0 h 3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527" h="386024">
                  <a:moveTo>
                    <a:pt x="35096" y="0"/>
                  </a:moveTo>
                  <a:cubicBezTo>
                    <a:pt x="54478" y="0"/>
                    <a:pt x="70191" y="15713"/>
                    <a:pt x="70191" y="35095"/>
                  </a:cubicBezTo>
                  <a:lnTo>
                    <a:pt x="70191" y="157917"/>
                  </a:lnTo>
                  <a:lnTo>
                    <a:pt x="124729" y="157917"/>
                  </a:lnTo>
                  <a:lnTo>
                    <a:pt x="124729" y="35553"/>
                  </a:lnTo>
                  <a:lnTo>
                    <a:pt x="125527" y="33627"/>
                  </a:lnTo>
                  <a:lnTo>
                    <a:pt x="125527" y="320228"/>
                  </a:lnTo>
                  <a:lnTo>
                    <a:pt x="124729" y="318301"/>
                  </a:lnTo>
                  <a:lnTo>
                    <a:pt x="124729" y="228107"/>
                  </a:lnTo>
                  <a:lnTo>
                    <a:pt x="70191" y="228107"/>
                  </a:lnTo>
                  <a:lnTo>
                    <a:pt x="70191" y="350929"/>
                  </a:lnTo>
                  <a:cubicBezTo>
                    <a:pt x="70191" y="370311"/>
                    <a:pt x="54478" y="386024"/>
                    <a:pt x="35096" y="386024"/>
                  </a:cubicBezTo>
                  <a:cubicBezTo>
                    <a:pt x="15713" y="386024"/>
                    <a:pt x="0" y="370311"/>
                    <a:pt x="0" y="350929"/>
                  </a:cubicBezTo>
                  <a:lnTo>
                    <a:pt x="0" y="35095"/>
                  </a:lnTo>
                  <a:cubicBezTo>
                    <a:pt x="0" y="15713"/>
                    <a:pt x="15713" y="0"/>
                    <a:pt x="3509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E05FFFB-21A0-7459-EDAB-8F54607CA1BB}"/>
                </a:ext>
              </a:extLst>
            </p:cNvPr>
            <p:cNvSpPr/>
            <p:nvPr/>
          </p:nvSpPr>
          <p:spPr>
            <a:xfrm>
              <a:off x="10095978" y="3668893"/>
              <a:ext cx="896126" cy="662285"/>
            </a:xfrm>
            <a:custGeom>
              <a:avLst/>
              <a:gdLst>
                <a:gd name="connsiteX0" fmla="*/ 158251 w 896126"/>
                <a:gd name="connsiteY0" fmla="*/ 0 h 662285"/>
                <a:gd name="connsiteX1" fmla="*/ 484826 w 896126"/>
                <a:gd name="connsiteY1" fmla="*/ 0 h 662285"/>
                <a:gd name="connsiteX2" fmla="*/ 510751 w 896126"/>
                <a:gd name="connsiteY2" fmla="*/ 7919 h 662285"/>
                <a:gd name="connsiteX3" fmla="*/ 527760 w 896126"/>
                <a:gd name="connsiteY3" fmla="*/ 28574 h 662285"/>
                <a:gd name="connsiteX4" fmla="*/ 527856 w 896126"/>
                <a:gd name="connsiteY4" fmla="*/ 29046 h 662285"/>
                <a:gd name="connsiteX5" fmla="*/ 667584 w 896126"/>
                <a:gd name="connsiteY5" fmla="*/ 223620 h 662285"/>
                <a:gd name="connsiteX6" fmla="*/ 725047 w 896126"/>
                <a:gd name="connsiteY6" fmla="*/ 223620 h 662285"/>
                <a:gd name="connsiteX7" fmla="*/ 725047 w 896126"/>
                <a:gd name="connsiteY7" fmla="*/ 108837 h 662285"/>
                <a:gd name="connsiteX8" fmla="*/ 743325 w 896126"/>
                <a:gd name="connsiteY8" fmla="*/ 90559 h 662285"/>
                <a:gd name="connsiteX9" fmla="*/ 811430 w 896126"/>
                <a:gd name="connsiteY9" fmla="*/ 90559 h 662285"/>
                <a:gd name="connsiteX10" fmla="*/ 896126 w 896126"/>
                <a:gd name="connsiteY10" fmla="*/ 175255 h 662285"/>
                <a:gd name="connsiteX11" fmla="*/ 896126 w 896126"/>
                <a:gd name="connsiteY11" fmla="*/ 485470 h 662285"/>
                <a:gd name="connsiteX12" fmla="*/ 811430 w 896126"/>
                <a:gd name="connsiteY12" fmla="*/ 570166 h 662285"/>
                <a:gd name="connsiteX13" fmla="*/ 743325 w 896126"/>
                <a:gd name="connsiteY13" fmla="*/ 570166 h 662285"/>
                <a:gd name="connsiteX14" fmla="*/ 725047 w 896126"/>
                <a:gd name="connsiteY14" fmla="*/ 551888 h 662285"/>
                <a:gd name="connsiteX15" fmla="*/ 725047 w 896126"/>
                <a:gd name="connsiteY15" fmla="*/ 448802 h 662285"/>
                <a:gd name="connsiteX16" fmla="*/ 639654 w 896126"/>
                <a:gd name="connsiteY16" fmla="*/ 448802 h 662285"/>
                <a:gd name="connsiteX17" fmla="*/ 639654 w 896126"/>
                <a:gd name="connsiteY17" fmla="*/ 615338 h 662285"/>
                <a:gd name="connsiteX18" fmla="*/ 592706 w 896126"/>
                <a:gd name="connsiteY18" fmla="*/ 662285 h 662285"/>
                <a:gd name="connsiteX19" fmla="*/ 250860 w 896126"/>
                <a:gd name="connsiteY19" fmla="*/ 662285 h 662285"/>
                <a:gd name="connsiteX20" fmla="*/ 207603 w 896126"/>
                <a:gd name="connsiteY20" fmla="*/ 633612 h 662285"/>
                <a:gd name="connsiteX21" fmla="*/ 207060 w 896126"/>
                <a:gd name="connsiteY21" fmla="*/ 630924 h 662285"/>
                <a:gd name="connsiteX22" fmla="*/ 111087 w 896126"/>
                <a:gd name="connsiteY22" fmla="*/ 498517 h 662285"/>
                <a:gd name="connsiteX23" fmla="*/ 42068 w 896126"/>
                <a:gd name="connsiteY23" fmla="*/ 498517 h 662285"/>
                <a:gd name="connsiteX24" fmla="*/ 11757 w 896126"/>
                <a:gd name="connsiteY24" fmla="*/ 485962 h 662285"/>
                <a:gd name="connsiteX25" fmla="*/ 0 w 896126"/>
                <a:gd name="connsiteY25" fmla="*/ 457579 h 662285"/>
                <a:gd name="connsiteX26" fmla="*/ 0 w 896126"/>
                <a:gd name="connsiteY26" fmla="*/ 170978 h 662285"/>
                <a:gd name="connsiteX27" fmla="*/ 11757 w 896126"/>
                <a:gd name="connsiteY27" fmla="*/ 142594 h 662285"/>
                <a:gd name="connsiteX28" fmla="*/ 42068 w 896126"/>
                <a:gd name="connsiteY28" fmla="*/ 130039 h 662285"/>
                <a:gd name="connsiteX29" fmla="*/ 111794 w 896126"/>
                <a:gd name="connsiteY29" fmla="*/ 130039 h 662285"/>
                <a:gd name="connsiteX30" fmla="*/ 111794 w 896126"/>
                <a:gd name="connsiteY30" fmla="*/ 46848 h 662285"/>
                <a:gd name="connsiteX31" fmla="*/ 140467 w 896126"/>
                <a:gd name="connsiteY31" fmla="*/ 3590 h 662285"/>
                <a:gd name="connsiteX32" fmla="*/ 158251 w 896126"/>
                <a:gd name="connsiteY32" fmla="*/ 0 h 6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6126" h="662285">
                  <a:moveTo>
                    <a:pt x="158251" y="0"/>
                  </a:moveTo>
                  <a:lnTo>
                    <a:pt x="484826" y="0"/>
                  </a:lnTo>
                  <a:lnTo>
                    <a:pt x="510751" y="7919"/>
                  </a:lnTo>
                  <a:cubicBezTo>
                    <a:pt x="518244" y="12981"/>
                    <a:pt x="524196" y="20149"/>
                    <a:pt x="527760" y="28574"/>
                  </a:cubicBezTo>
                  <a:lnTo>
                    <a:pt x="527856" y="29046"/>
                  </a:lnTo>
                  <a:lnTo>
                    <a:pt x="667584" y="223620"/>
                  </a:lnTo>
                  <a:lnTo>
                    <a:pt x="725047" y="223620"/>
                  </a:lnTo>
                  <a:lnTo>
                    <a:pt x="725047" y="108837"/>
                  </a:lnTo>
                  <a:cubicBezTo>
                    <a:pt x="725047" y="98742"/>
                    <a:pt x="733230" y="90559"/>
                    <a:pt x="743325" y="90559"/>
                  </a:cubicBezTo>
                  <a:lnTo>
                    <a:pt x="811430" y="90559"/>
                  </a:lnTo>
                  <a:cubicBezTo>
                    <a:pt x="858206" y="90559"/>
                    <a:pt x="896126" y="128479"/>
                    <a:pt x="896126" y="175255"/>
                  </a:cubicBezTo>
                  <a:lnTo>
                    <a:pt x="896126" y="485470"/>
                  </a:lnTo>
                  <a:cubicBezTo>
                    <a:pt x="896126" y="532246"/>
                    <a:pt x="858206" y="570166"/>
                    <a:pt x="811430" y="570166"/>
                  </a:cubicBezTo>
                  <a:lnTo>
                    <a:pt x="743325" y="570166"/>
                  </a:lnTo>
                  <a:cubicBezTo>
                    <a:pt x="733230" y="570166"/>
                    <a:pt x="725047" y="561983"/>
                    <a:pt x="725047" y="551888"/>
                  </a:cubicBezTo>
                  <a:lnTo>
                    <a:pt x="725047" y="448802"/>
                  </a:lnTo>
                  <a:lnTo>
                    <a:pt x="639654" y="448802"/>
                  </a:lnTo>
                  <a:lnTo>
                    <a:pt x="639654" y="615338"/>
                  </a:lnTo>
                  <a:cubicBezTo>
                    <a:pt x="639654" y="641266"/>
                    <a:pt x="618634" y="662285"/>
                    <a:pt x="592706" y="662285"/>
                  </a:cubicBezTo>
                  <a:lnTo>
                    <a:pt x="250860" y="662285"/>
                  </a:lnTo>
                  <a:cubicBezTo>
                    <a:pt x="231414" y="662285"/>
                    <a:pt x="214730" y="650462"/>
                    <a:pt x="207603" y="633612"/>
                  </a:cubicBezTo>
                  <a:lnTo>
                    <a:pt x="207060" y="630924"/>
                  </a:lnTo>
                  <a:lnTo>
                    <a:pt x="111087" y="498517"/>
                  </a:lnTo>
                  <a:lnTo>
                    <a:pt x="42068" y="498517"/>
                  </a:lnTo>
                  <a:cubicBezTo>
                    <a:pt x="30231" y="498517"/>
                    <a:pt x="19514" y="493719"/>
                    <a:pt x="11757" y="485962"/>
                  </a:cubicBezTo>
                  <a:lnTo>
                    <a:pt x="0" y="457579"/>
                  </a:lnTo>
                  <a:lnTo>
                    <a:pt x="0" y="170978"/>
                  </a:lnTo>
                  <a:lnTo>
                    <a:pt x="11757" y="142594"/>
                  </a:lnTo>
                  <a:cubicBezTo>
                    <a:pt x="19514" y="134837"/>
                    <a:pt x="30231" y="130039"/>
                    <a:pt x="42068" y="130039"/>
                  </a:cubicBezTo>
                  <a:lnTo>
                    <a:pt x="111794" y="130039"/>
                  </a:lnTo>
                  <a:lnTo>
                    <a:pt x="111794" y="46848"/>
                  </a:lnTo>
                  <a:cubicBezTo>
                    <a:pt x="111794" y="27402"/>
                    <a:pt x="123617" y="10717"/>
                    <a:pt x="140467" y="3590"/>
                  </a:cubicBezTo>
                  <a:lnTo>
                    <a:pt x="158251" y="0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71DE01-B6A3-650F-E44E-794BCE95D9A7}"/>
              </a:ext>
            </a:extLst>
          </p:cNvPr>
          <p:cNvGrpSpPr/>
          <p:nvPr/>
        </p:nvGrpSpPr>
        <p:grpSpPr>
          <a:xfrm>
            <a:off x="1230860" y="1926968"/>
            <a:ext cx="944192" cy="630606"/>
            <a:chOff x="711571" y="1785300"/>
            <a:chExt cx="944192" cy="6306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DD70CB-9800-4962-794C-0A0EF99F4EF7}"/>
                </a:ext>
              </a:extLst>
            </p:cNvPr>
            <p:cNvSpPr/>
            <p:nvPr/>
          </p:nvSpPr>
          <p:spPr>
            <a:xfrm>
              <a:off x="1497929" y="1785300"/>
              <a:ext cx="72074" cy="130902"/>
            </a:xfrm>
            <a:custGeom>
              <a:avLst/>
              <a:gdLst>
                <a:gd name="connsiteX0" fmla="*/ 42875 w 51623"/>
                <a:gd name="connsiteY0" fmla="*/ -115 h 103247"/>
                <a:gd name="connsiteX1" fmla="*/ 51477 w 51623"/>
                <a:gd name="connsiteY1" fmla="*/ 8487 h 103247"/>
                <a:gd name="connsiteX2" fmla="*/ 51477 w 51623"/>
                <a:gd name="connsiteY2" fmla="*/ 94531 h 103247"/>
                <a:gd name="connsiteX3" fmla="*/ 42875 w 51623"/>
                <a:gd name="connsiteY3" fmla="*/ 103132 h 103247"/>
                <a:gd name="connsiteX4" fmla="*/ 8455 w 51623"/>
                <a:gd name="connsiteY4" fmla="*/ 103132 h 103247"/>
                <a:gd name="connsiteX5" fmla="*/ -147 w 51623"/>
                <a:gd name="connsiteY5" fmla="*/ 94531 h 103247"/>
                <a:gd name="connsiteX6" fmla="*/ -147 w 51623"/>
                <a:gd name="connsiteY6" fmla="*/ 8487 h 103247"/>
                <a:gd name="connsiteX7" fmla="*/ 8455 w 51623"/>
                <a:gd name="connsiteY7" fmla="*/ -115 h 10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23" h="103247">
                  <a:moveTo>
                    <a:pt x="42875" y="-115"/>
                  </a:moveTo>
                  <a:cubicBezTo>
                    <a:pt x="47624" y="-115"/>
                    <a:pt x="51477" y="3737"/>
                    <a:pt x="51477" y="8487"/>
                  </a:cubicBezTo>
                  <a:lnTo>
                    <a:pt x="51477" y="94531"/>
                  </a:lnTo>
                  <a:cubicBezTo>
                    <a:pt x="51477" y="99280"/>
                    <a:pt x="47624" y="103132"/>
                    <a:pt x="42875" y="103132"/>
                  </a:cubicBezTo>
                  <a:lnTo>
                    <a:pt x="8455" y="103132"/>
                  </a:lnTo>
                  <a:cubicBezTo>
                    <a:pt x="3705" y="103132"/>
                    <a:pt x="-147" y="99280"/>
                    <a:pt x="-147" y="94531"/>
                  </a:cubicBezTo>
                  <a:lnTo>
                    <a:pt x="-147" y="8487"/>
                  </a:lnTo>
                  <a:cubicBezTo>
                    <a:pt x="-147" y="3737"/>
                    <a:pt x="3705" y="-115"/>
                    <a:pt x="8455" y="-115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latin typeface="Atopo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7029CE-BF78-B825-3A57-E5A80C109BDE}"/>
                </a:ext>
              </a:extLst>
            </p:cNvPr>
            <p:cNvGrpSpPr/>
            <p:nvPr/>
          </p:nvGrpSpPr>
          <p:grpSpPr>
            <a:xfrm>
              <a:off x="1417273" y="1979203"/>
              <a:ext cx="238490" cy="436703"/>
              <a:chOff x="2970166" y="4331766"/>
              <a:chExt cx="277477" cy="44525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54F63EE-AC33-CE8A-D103-B49E53E8C4AC}"/>
                  </a:ext>
                </a:extLst>
              </p:cNvPr>
              <p:cNvSpPr/>
              <p:nvPr/>
            </p:nvSpPr>
            <p:spPr>
              <a:xfrm rot="10800000" flipV="1">
                <a:off x="2970166" y="4422108"/>
                <a:ext cx="277477" cy="354913"/>
              </a:xfrm>
              <a:custGeom>
                <a:avLst/>
                <a:gdLst>
                  <a:gd name="connsiteX0" fmla="*/ 88898 w 277477"/>
                  <a:gd name="connsiteY0" fmla="*/ 63 h 354913"/>
                  <a:gd name="connsiteX1" fmla="*/ 188586 w 277477"/>
                  <a:gd name="connsiteY1" fmla="*/ 63 h 354913"/>
                  <a:gd name="connsiteX2" fmla="*/ 190576 w 277477"/>
                  <a:gd name="connsiteY2" fmla="*/ 16080 h 354913"/>
                  <a:gd name="connsiteX3" fmla="*/ 209553 w 277477"/>
                  <a:gd name="connsiteY3" fmla="*/ 21511 h 354913"/>
                  <a:gd name="connsiteX4" fmla="*/ 277480 w 277477"/>
                  <a:gd name="connsiteY4" fmla="*/ 116003 h 354913"/>
                  <a:gd name="connsiteX5" fmla="*/ 277480 w 277477"/>
                  <a:gd name="connsiteY5" fmla="*/ 332510 h 354913"/>
                  <a:gd name="connsiteX6" fmla="*/ 253115 w 277477"/>
                  <a:gd name="connsiteY6" fmla="*/ 354976 h 354913"/>
                  <a:gd name="connsiteX7" fmla="*/ 24368 w 277477"/>
                  <a:gd name="connsiteY7" fmla="*/ 354976 h 354913"/>
                  <a:gd name="connsiteX8" fmla="*/ 3 w 277477"/>
                  <a:gd name="connsiteY8" fmla="*/ 332510 h 354913"/>
                  <a:gd name="connsiteX9" fmla="*/ 3 w 277477"/>
                  <a:gd name="connsiteY9" fmla="*/ 116003 h 354913"/>
                  <a:gd name="connsiteX10" fmla="*/ 67930 w 277477"/>
                  <a:gd name="connsiteY10" fmla="*/ 21511 h 354913"/>
                  <a:gd name="connsiteX11" fmla="*/ 86907 w 277477"/>
                  <a:gd name="connsiteY11" fmla="*/ 16080 h 35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477" h="354913">
                    <a:moveTo>
                      <a:pt x="88898" y="63"/>
                    </a:moveTo>
                    <a:lnTo>
                      <a:pt x="188586" y="63"/>
                    </a:lnTo>
                    <a:lnTo>
                      <a:pt x="190576" y="16080"/>
                    </a:lnTo>
                    <a:lnTo>
                      <a:pt x="209553" y="21511"/>
                    </a:lnTo>
                    <a:cubicBezTo>
                      <a:pt x="249471" y="37079"/>
                      <a:pt x="277480" y="73525"/>
                      <a:pt x="277480" y="116003"/>
                    </a:cubicBezTo>
                    <a:lnTo>
                      <a:pt x="277480" y="332510"/>
                    </a:lnTo>
                    <a:cubicBezTo>
                      <a:pt x="277480" y="344918"/>
                      <a:pt x="266572" y="354976"/>
                      <a:pt x="253115" y="354976"/>
                    </a:cubicBezTo>
                    <a:lnTo>
                      <a:pt x="24368" y="354976"/>
                    </a:lnTo>
                    <a:cubicBezTo>
                      <a:pt x="10912" y="354976"/>
                      <a:pt x="3" y="344918"/>
                      <a:pt x="3" y="332510"/>
                    </a:cubicBezTo>
                    <a:lnTo>
                      <a:pt x="3" y="116003"/>
                    </a:lnTo>
                    <a:cubicBezTo>
                      <a:pt x="3" y="73525"/>
                      <a:pt x="28012" y="37079"/>
                      <a:pt x="67930" y="21511"/>
                    </a:cubicBezTo>
                    <a:lnTo>
                      <a:pt x="86907" y="160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9CD487D-2FB5-1F95-EFBC-212FF628B66F}"/>
                  </a:ext>
                </a:extLst>
              </p:cNvPr>
              <p:cNvSpPr/>
              <p:nvPr/>
            </p:nvSpPr>
            <p:spPr>
              <a:xfrm rot="10800000" flipV="1">
                <a:off x="2970166" y="4538263"/>
                <a:ext cx="277477" cy="238759"/>
              </a:xfrm>
              <a:custGeom>
                <a:avLst/>
                <a:gdLst>
                  <a:gd name="connsiteX0" fmla="*/ 235 w 277477"/>
                  <a:gd name="connsiteY0" fmla="*/ 81 h 238759"/>
                  <a:gd name="connsiteX1" fmla="*/ 277249 w 277477"/>
                  <a:gd name="connsiteY1" fmla="*/ 81 h 238759"/>
                  <a:gd name="connsiteX2" fmla="*/ 277480 w 277477"/>
                  <a:gd name="connsiteY2" fmla="*/ 2871 h 238759"/>
                  <a:gd name="connsiteX3" fmla="*/ 277480 w 277477"/>
                  <a:gd name="connsiteY3" fmla="*/ 216657 h 238759"/>
                  <a:gd name="connsiteX4" fmla="*/ 253115 w 277477"/>
                  <a:gd name="connsiteY4" fmla="*/ 238841 h 238759"/>
                  <a:gd name="connsiteX5" fmla="*/ 24368 w 277477"/>
                  <a:gd name="connsiteY5" fmla="*/ 238841 h 238759"/>
                  <a:gd name="connsiteX6" fmla="*/ 3 w 277477"/>
                  <a:gd name="connsiteY6" fmla="*/ 216657 h 238759"/>
                  <a:gd name="connsiteX7" fmla="*/ 3 w 277477"/>
                  <a:gd name="connsiteY7" fmla="*/ 2871 h 23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477" h="238759">
                    <a:moveTo>
                      <a:pt x="235" y="81"/>
                    </a:moveTo>
                    <a:lnTo>
                      <a:pt x="277249" y="81"/>
                    </a:lnTo>
                    <a:lnTo>
                      <a:pt x="277480" y="2871"/>
                    </a:lnTo>
                    <a:lnTo>
                      <a:pt x="277480" y="216657"/>
                    </a:lnTo>
                    <a:cubicBezTo>
                      <a:pt x="277480" y="228909"/>
                      <a:pt x="266572" y="238841"/>
                      <a:pt x="253115" y="238841"/>
                    </a:cubicBezTo>
                    <a:lnTo>
                      <a:pt x="24368" y="238841"/>
                    </a:lnTo>
                    <a:cubicBezTo>
                      <a:pt x="10912" y="238841"/>
                      <a:pt x="3" y="228909"/>
                      <a:pt x="3" y="216657"/>
                    </a:cubicBezTo>
                    <a:lnTo>
                      <a:pt x="3" y="2871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160862-65FF-87B1-FE2F-B9E0B5A01257}"/>
                  </a:ext>
                </a:extLst>
              </p:cNvPr>
              <p:cNvSpPr/>
              <p:nvPr/>
            </p:nvSpPr>
            <p:spPr>
              <a:xfrm rot="10800000" flipV="1">
                <a:off x="3041149" y="4331766"/>
                <a:ext cx="129059" cy="96794"/>
              </a:xfrm>
              <a:custGeom>
                <a:avLst/>
                <a:gdLst>
                  <a:gd name="connsiteX0" fmla="*/ 100502 w 129059"/>
                  <a:gd name="connsiteY0" fmla="*/ 49 h 96794"/>
                  <a:gd name="connsiteX1" fmla="*/ 78725 w 129059"/>
                  <a:gd name="connsiteY1" fmla="*/ 49 h 96794"/>
                  <a:gd name="connsiteX2" fmla="*/ 78725 w 129059"/>
                  <a:gd name="connsiteY2" fmla="*/ 146 h 96794"/>
                  <a:gd name="connsiteX3" fmla="*/ 48696 w 129059"/>
                  <a:gd name="connsiteY3" fmla="*/ 146 h 96794"/>
                  <a:gd name="connsiteX4" fmla="*/ 48696 w 129059"/>
                  <a:gd name="connsiteY4" fmla="*/ 49 h 96794"/>
                  <a:gd name="connsiteX5" fmla="*/ 26919 w 129059"/>
                  <a:gd name="connsiteY5" fmla="*/ 49 h 96794"/>
                  <a:gd name="connsiteX6" fmla="*/ 26919 w 129059"/>
                  <a:gd name="connsiteY6" fmla="*/ 146 h 96794"/>
                  <a:gd name="connsiteX7" fmla="*/ 17586 w 129059"/>
                  <a:gd name="connsiteY7" fmla="*/ 146 h 96794"/>
                  <a:gd name="connsiteX8" fmla="*/ 14 w 129059"/>
                  <a:gd name="connsiteY8" fmla="*/ 16262 h 96794"/>
                  <a:gd name="connsiteX9" fmla="*/ 14 w 129059"/>
                  <a:gd name="connsiteY9" fmla="*/ 80727 h 96794"/>
                  <a:gd name="connsiteX10" fmla="*/ 17586 w 129059"/>
                  <a:gd name="connsiteY10" fmla="*/ 96844 h 96794"/>
                  <a:gd name="connsiteX11" fmla="*/ 111502 w 129059"/>
                  <a:gd name="connsiteY11" fmla="*/ 96844 h 96794"/>
                  <a:gd name="connsiteX12" fmla="*/ 129073 w 129059"/>
                  <a:gd name="connsiteY12" fmla="*/ 80727 h 96794"/>
                  <a:gd name="connsiteX13" fmla="*/ 129073 w 129059"/>
                  <a:gd name="connsiteY13" fmla="*/ 16262 h 96794"/>
                  <a:gd name="connsiteX14" fmla="*/ 111502 w 129059"/>
                  <a:gd name="connsiteY14" fmla="*/ 146 h 96794"/>
                  <a:gd name="connsiteX15" fmla="*/ 100502 w 129059"/>
                  <a:gd name="connsiteY15" fmla="*/ 146 h 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9059" h="96794">
                    <a:moveTo>
                      <a:pt x="100502" y="49"/>
                    </a:moveTo>
                    <a:lnTo>
                      <a:pt x="78725" y="49"/>
                    </a:lnTo>
                    <a:lnTo>
                      <a:pt x="78725" y="146"/>
                    </a:lnTo>
                    <a:lnTo>
                      <a:pt x="48696" y="146"/>
                    </a:lnTo>
                    <a:lnTo>
                      <a:pt x="48696" y="49"/>
                    </a:lnTo>
                    <a:lnTo>
                      <a:pt x="26919" y="49"/>
                    </a:lnTo>
                    <a:lnTo>
                      <a:pt x="26919" y="146"/>
                    </a:lnTo>
                    <a:lnTo>
                      <a:pt x="17586" y="146"/>
                    </a:lnTo>
                    <a:cubicBezTo>
                      <a:pt x="7881" y="146"/>
                      <a:pt x="14" y="7361"/>
                      <a:pt x="14" y="16262"/>
                    </a:cubicBezTo>
                    <a:lnTo>
                      <a:pt x="14" y="80727"/>
                    </a:lnTo>
                    <a:cubicBezTo>
                      <a:pt x="14" y="89628"/>
                      <a:pt x="7881" y="96844"/>
                      <a:pt x="17586" y="96844"/>
                    </a:cubicBezTo>
                    <a:lnTo>
                      <a:pt x="111502" y="96844"/>
                    </a:lnTo>
                    <a:cubicBezTo>
                      <a:pt x="121206" y="96844"/>
                      <a:pt x="129073" y="89628"/>
                      <a:pt x="129073" y="80727"/>
                    </a:cubicBezTo>
                    <a:lnTo>
                      <a:pt x="129073" y="16262"/>
                    </a:lnTo>
                    <a:cubicBezTo>
                      <a:pt x="129073" y="7361"/>
                      <a:pt x="121206" y="146"/>
                      <a:pt x="111502" y="146"/>
                    </a:cubicBezTo>
                    <a:lnTo>
                      <a:pt x="100502" y="146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6A3D84-EB34-59E6-C21F-F57B8DF60D17}"/>
                  </a:ext>
                </a:extLst>
              </p:cNvPr>
              <p:cNvSpPr/>
              <p:nvPr/>
            </p:nvSpPr>
            <p:spPr>
              <a:xfrm>
                <a:off x="3016859" y="4480188"/>
                <a:ext cx="24288" cy="17068"/>
              </a:xfrm>
              <a:custGeom>
                <a:avLst/>
                <a:gdLst>
                  <a:gd name="connsiteX0" fmla="*/ -147 w 24288"/>
                  <a:gd name="connsiteY0" fmla="*/ 16953 h 17068"/>
                  <a:gd name="connsiteX1" fmla="*/ 24142 w 24288"/>
                  <a:gd name="connsiteY1" fmla="*/ -115 h 1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17068">
                    <a:moveTo>
                      <a:pt x="-147" y="16953"/>
                    </a:moveTo>
                    <a:cubicBezTo>
                      <a:pt x="3544" y="6712"/>
                      <a:pt x="13256" y="-115"/>
                      <a:pt x="24142" y="-115"/>
                    </a:cubicBezTo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EC0715-6A81-B4E7-3388-D3DEB83D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71" y="1839354"/>
              <a:ext cx="919709" cy="576552"/>
            </a:xfrm>
            <a:custGeom>
              <a:avLst/>
              <a:gdLst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4177600 w 4198300"/>
                <a:gd name="connsiteY5" fmla="*/ 208327 h 2631854"/>
                <a:gd name="connsiteX6" fmla="*/ 3092997 w 4198300"/>
                <a:gd name="connsiteY6" fmla="*/ 2631854 h 2631854"/>
                <a:gd name="connsiteX7" fmla="*/ 167752 w 4198300"/>
                <a:gd name="connsiteY7" fmla="*/ 2629256 h 2631854"/>
                <a:gd name="connsiteX8" fmla="*/ 0 w 4198300"/>
                <a:gd name="connsiteY8" fmla="*/ 2499630 h 2631854"/>
                <a:gd name="connsiteX9" fmla="*/ 0 w 4198300"/>
                <a:gd name="connsiteY9" fmla="*/ 129626 h 2631854"/>
                <a:gd name="connsiteX10" fmla="*/ 167752 w 4198300"/>
                <a:gd name="connsiteY10" fmla="*/ 0 h 2631854"/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3092997 w 4198300"/>
                <a:gd name="connsiteY5" fmla="*/ 2631854 h 2631854"/>
                <a:gd name="connsiteX6" fmla="*/ 167752 w 4198300"/>
                <a:gd name="connsiteY6" fmla="*/ 2629256 h 2631854"/>
                <a:gd name="connsiteX7" fmla="*/ 0 w 4198300"/>
                <a:gd name="connsiteY7" fmla="*/ 2499630 h 2631854"/>
                <a:gd name="connsiteX8" fmla="*/ 0 w 4198300"/>
                <a:gd name="connsiteY8" fmla="*/ 129626 h 2631854"/>
                <a:gd name="connsiteX9" fmla="*/ 167752 w 4198300"/>
                <a:gd name="connsiteY9" fmla="*/ 0 h 26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8300" h="2631854">
                  <a:moveTo>
                    <a:pt x="167752" y="0"/>
                  </a:moveTo>
                  <a:lnTo>
                    <a:pt x="4064004" y="0"/>
                  </a:lnTo>
                  <a:lnTo>
                    <a:pt x="4064004" y="432"/>
                  </a:lnTo>
                  <a:cubicBezTo>
                    <a:pt x="4113216" y="432"/>
                    <a:pt x="4158487" y="27349"/>
                    <a:pt x="4181992" y="70585"/>
                  </a:cubicBezTo>
                  <a:cubicBezTo>
                    <a:pt x="4205497" y="113821"/>
                    <a:pt x="4203472" y="166450"/>
                    <a:pt x="4176713" y="207752"/>
                  </a:cubicBezTo>
                  <a:lnTo>
                    <a:pt x="3092997" y="2631854"/>
                  </a:lnTo>
                  <a:lnTo>
                    <a:pt x="167752" y="2629256"/>
                  </a:lnTo>
                  <a:cubicBezTo>
                    <a:pt x="76216" y="2629256"/>
                    <a:pt x="0" y="2572464"/>
                    <a:pt x="0" y="2499630"/>
                  </a:cubicBezTo>
                  <a:lnTo>
                    <a:pt x="0" y="129626"/>
                  </a:lnTo>
                  <a:cubicBezTo>
                    <a:pt x="0" y="58894"/>
                    <a:pt x="76216" y="0"/>
                    <a:pt x="167752" y="0"/>
                  </a:cubicBezTo>
                  <a:close/>
                </a:path>
              </a:pathLst>
            </a:custGeom>
            <a:solidFill>
              <a:srgbClr val="D9D9D9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topos"/>
              </a:endParaRPr>
            </a:p>
          </p:txBody>
        </p:sp>
        <p:sp>
          <p:nvSpPr>
            <p:cNvPr id="7" name="Line 269">
              <a:extLst>
                <a:ext uri="{FF2B5EF4-FFF2-40B4-BE49-F238E27FC236}">
                  <a16:creationId xmlns:a16="http://schemas.microsoft.com/office/drawing/2014/main" id="{3F3FA246-406C-B22C-6D39-5A1C5F44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793" y="2199580"/>
              <a:ext cx="378668" cy="548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Atopos"/>
              </a:endParaRPr>
            </a:p>
          </p:txBody>
        </p:sp>
        <p:sp>
          <p:nvSpPr>
            <p:cNvPr id="8" name="Freeform 276">
              <a:extLst>
                <a:ext uri="{FF2B5EF4-FFF2-40B4-BE49-F238E27FC236}">
                  <a16:creationId xmlns:a16="http://schemas.microsoft.com/office/drawing/2014/main" id="{6FB457DA-6E52-68C7-7166-EF6C8DB9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59" y="2081508"/>
              <a:ext cx="115011" cy="72074"/>
            </a:xfrm>
            <a:prstGeom prst="roundRect">
              <a:avLst>
                <a:gd name="adj" fmla="val 10060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C7B4D1F-EAAC-C028-CB40-915C4A3681ED}"/>
                </a:ext>
              </a:extLst>
            </p:cNvPr>
            <p:cNvSpPr/>
            <p:nvPr/>
          </p:nvSpPr>
          <p:spPr>
            <a:xfrm>
              <a:off x="1550486" y="2125832"/>
              <a:ext cx="61660" cy="61660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32" name="Rectangle 2331">
            <a:extLst>
              <a:ext uri="{FF2B5EF4-FFF2-40B4-BE49-F238E27FC236}">
                <a16:creationId xmlns:a16="http://schemas.microsoft.com/office/drawing/2014/main" id="{614E30F1-780B-034A-77D8-B5756CE78B57}"/>
              </a:ext>
            </a:extLst>
          </p:cNvPr>
          <p:cNvSpPr/>
          <p:nvPr/>
        </p:nvSpPr>
        <p:spPr>
          <a:xfrm>
            <a:off x="1057020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Syringe pump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98" name="Group 2397">
            <a:extLst>
              <a:ext uri="{FF2B5EF4-FFF2-40B4-BE49-F238E27FC236}">
                <a16:creationId xmlns:a16="http://schemas.microsoft.com/office/drawing/2014/main" id="{FC3B8AA4-2884-E261-6EBD-C5E0ABF508BA}"/>
              </a:ext>
            </a:extLst>
          </p:cNvPr>
          <p:cNvGrpSpPr/>
          <p:nvPr/>
        </p:nvGrpSpPr>
        <p:grpSpPr>
          <a:xfrm>
            <a:off x="1057020" y="3673339"/>
            <a:ext cx="1059065" cy="820725"/>
            <a:chOff x="581245" y="3480156"/>
            <a:chExt cx="1059065" cy="820725"/>
          </a:xfrm>
        </p:grpSpPr>
        <p:sp>
          <p:nvSpPr>
            <p:cNvPr id="2399" name="Rectangle: Rounded Corners 2398">
              <a:extLst>
                <a:ext uri="{FF2B5EF4-FFF2-40B4-BE49-F238E27FC236}">
                  <a16:creationId xmlns:a16="http://schemas.microsoft.com/office/drawing/2014/main" id="{D4F84821-2D34-0FA6-4419-05957714E8BE}"/>
                </a:ext>
              </a:extLst>
            </p:cNvPr>
            <p:cNvSpPr/>
            <p:nvPr/>
          </p:nvSpPr>
          <p:spPr>
            <a:xfrm rot="5400000">
              <a:off x="1073525" y="3243679"/>
              <a:ext cx="36000" cy="86471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00" name="Rectangle: Rounded Corners 2399">
              <a:extLst>
                <a:ext uri="{FF2B5EF4-FFF2-40B4-BE49-F238E27FC236}">
                  <a16:creationId xmlns:a16="http://schemas.microsoft.com/office/drawing/2014/main" id="{9A06BC7E-865C-8858-983C-8F0D2B9D7EAD}"/>
                </a:ext>
              </a:extLst>
            </p:cNvPr>
            <p:cNvSpPr/>
            <p:nvPr/>
          </p:nvSpPr>
          <p:spPr>
            <a:xfrm>
              <a:off x="623886" y="3590925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1DBF2A33-4E86-9974-7E6E-658365CEE62D}"/>
                </a:ext>
              </a:extLst>
            </p:cNvPr>
            <p:cNvSpPr/>
            <p:nvPr/>
          </p:nvSpPr>
          <p:spPr>
            <a:xfrm>
              <a:off x="897730" y="3590926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680A8512-AD98-60D7-117B-885B78722AC1}"/>
                </a:ext>
              </a:extLst>
            </p:cNvPr>
            <p:cNvSpPr/>
            <p:nvPr/>
          </p:nvSpPr>
          <p:spPr>
            <a:xfrm>
              <a:off x="1438275" y="3480156"/>
              <a:ext cx="72494" cy="200804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0F4880EC-3A0F-1D56-C90B-F6A04383BD89}"/>
                </a:ext>
              </a:extLst>
            </p:cNvPr>
            <p:cNvGrpSpPr/>
            <p:nvPr/>
          </p:nvGrpSpPr>
          <p:grpSpPr>
            <a:xfrm>
              <a:off x="645201" y="4202078"/>
              <a:ext cx="880298" cy="98803"/>
              <a:chOff x="8715349" y="3788901"/>
              <a:chExt cx="1054918" cy="118402"/>
            </a:xfrm>
          </p:grpSpPr>
          <p:sp>
            <p:nvSpPr>
              <p:cNvPr id="1060" name="Rectangle: Rounded Corners 1059">
                <a:extLst>
                  <a:ext uri="{FF2B5EF4-FFF2-40B4-BE49-F238E27FC236}">
                    <a16:creationId xmlns:a16="http://schemas.microsoft.com/office/drawing/2014/main" id="{56A3C89A-AB69-5A2E-453A-33415E5B6B75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1061" name="Rectangle: Rounded Corners 1060">
                <a:extLst>
                  <a:ext uri="{FF2B5EF4-FFF2-40B4-BE49-F238E27FC236}">
                    <a16:creationId xmlns:a16="http://schemas.microsoft.com/office/drawing/2014/main" id="{D4426E43-D97B-20F6-A720-99A1B641C924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88A93A7A-9D9D-8CB1-C5CB-07DD2F2EC515}"/>
                </a:ext>
              </a:extLst>
            </p:cNvPr>
            <p:cNvGrpSpPr/>
            <p:nvPr/>
          </p:nvGrpSpPr>
          <p:grpSpPr>
            <a:xfrm>
              <a:off x="969173" y="3507583"/>
              <a:ext cx="671137" cy="140970"/>
              <a:chOff x="1502573" y="3531393"/>
              <a:chExt cx="671137" cy="140970"/>
            </a:xfrm>
          </p:grpSpPr>
          <p:sp>
            <p:nvSpPr>
              <p:cNvPr id="1050" name="Rectangle: Rounded Corners 1049">
                <a:extLst>
                  <a:ext uri="{FF2B5EF4-FFF2-40B4-BE49-F238E27FC236}">
                    <a16:creationId xmlns:a16="http://schemas.microsoft.com/office/drawing/2014/main" id="{F81FC4A2-01B1-FB4F-A712-EF2AEB4EBC66}"/>
                  </a:ext>
                </a:extLst>
              </p:cNvPr>
              <p:cNvSpPr/>
              <p:nvPr/>
            </p:nvSpPr>
            <p:spPr>
              <a:xfrm>
                <a:off x="2114178" y="3585033"/>
                <a:ext cx="59532" cy="36000"/>
              </a:xfrm>
              <a:prstGeom prst="round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Rectangle: Top Corners Rounded 1050">
                <a:extLst>
                  <a:ext uri="{FF2B5EF4-FFF2-40B4-BE49-F238E27FC236}">
                    <a16:creationId xmlns:a16="http://schemas.microsoft.com/office/drawing/2014/main" id="{79B57384-A191-13DF-67F7-0C70619BE373}"/>
                  </a:ext>
                </a:extLst>
              </p:cNvPr>
              <p:cNvSpPr/>
              <p:nvPr/>
            </p:nvSpPr>
            <p:spPr>
              <a:xfrm rot="5400000">
                <a:off x="1871672" y="3380422"/>
                <a:ext cx="95242" cy="442912"/>
              </a:xfrm>
              <a:prstGeom prst="round2Same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0E75363E-3E50-3B4A-0A0D-1FD1EFFF8C4B}"/>
                  </a:ext>
                </a:extLst>
              </p:cNvPr>
              <p:cNvGrpSpPr/>
              <p:nvPr/>
            </p:nvGrpSpPr>
            <p:grpSpPr>
              <a:xfrm>
                <a:off x="1785945" y="3554257"/>
                <a:ext cx="264318" cy="45719"/>
                <a:chOff x="1581152" y="3014663"/>
                <a:chExt cx="264318" cy="50006"/>
              </a:xfrm>
              <a:solidFill>
                <a:srgbClr val="D9D9D9"/>
              </a:solidFill>
            </p:grpSpPr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CB3D16CA-B192-2953-6CED-7BF38293B913}"/>
                    </a:ext>
                  </a:extLst>
                </p:cNvPr>
                <p:cNvCxnSpPr/>
                <p:nvPr/>
              </p:nvCxnSpPr>
              <p:spPr>
                <a:xfrm>
                  <a:off x="1581152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FDD5F97E-0787-47E1-69E8-59C03A5A44A8}"/>
                    </a:ext>
                  </a:extLst>
                </p:cNvPr>
                <p:cNvCxnSpPr/>
                <p:nvPr/>
              </p:nvCxnSpPr>
              <p:spPr>
                <a:xfrm>
                  <a:off x="1669258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9339FA54-61DA-7DF1-5E94-242D186423C6}"/>
                    </a:ext>
                  </a:extLst>
                </p:cNvPr>
                <p:cNvCxnSpPr/>
                <p:nvPr/>
              </p:nvCxnSpPr>
              <p:spPr>
                <a:xfrm>
                  <a:off x="1757364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E49D06ED-1FEE-220D-887E-C456F576AB6F}"/>
                    </a:ext>
                  </a:extLst>
                </p:cNvPr>
                <p:cNvCxnSpPr/>
                <p:nvPr/>
              </p:nvCxnSpPr>
              <p:spPr>
                <a:xfrm>
                  <a:off x="1845470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0BBEBF14-0782-6A48-AD62-747C0B07E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837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4" name="Flowchart: Manual Operation 1053">
                <a:extLst>
                  <a:ext uri="{FF2B5EF4-FFF2-40B4-BE49-F238E27FC236}">
                    <a16:creationId xmlns:a16="http://schemas.microsoft.com/office/drawing/2014/main" id="{DA94E1B5-574A-3296-71A5-CB607C5A7F67}"/>
                  </a:ext>
                </a:extLst>
              </p:cNvPr>
              <p:cNvSpPr/>
              <p:nvPr/>
            </p:nvSpPr>
            <p:spPr>
              <a:xfrm rot="5400000">
                <a:off x="1552583" y="3504248"/>
                <a:ext cx="95241" cy="195260"/>
              </a:xfrm>
              <a:prstGeom prst="flowChartManualOperation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817009A2-F09A-7CA3-1A4B-F96F5536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573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EE67BFBD-BEC0-0AE1-0FB7-642E94A8F4CC}"/>
                </a:ext>
              </a:extLst>
            </p:cNvPr>
            <p:cNvSpPr/>
            <p:nvPr/>
          </p:nvSpPr>
          <p:spPr>
            <a:xfrm>
              <a:off x="1394669" y="3605213"/>
              <a:ext cx="162670" cy="170997"/>
            </a:xfrm>
            <a:prstGeom prst="roundRect">
              <a:avLst>
                <a:gd name="adj" fmla="val 8472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F43B3ACF-5C54-55BF-53BF-7FAF402A298D}"/>
                </a:ext>
              </a:extLst>
            </p:cNvPr>
            <p:cNvSpPr/>
            <p:nvPr/>
          </p:nvSpPr>
          <p:spPr>
            <a:xfrm>
              <a:off x="581245" y="3727737"/>
              <a:ext cx="1008211" cy="541712"/>
            </a:xfrm>
            <a:prstGeom prst="roundRect">
              <a:avLst>
                <a:gd name="adj" fmla="val 3608"/>
              </a:avLst>
            </a:prstGeom>
            <a:solidFill>
              <a:srgbClr val="CA233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4A737422-5466-6792-7C06-A239A4D56DA9}"/>
                </a:ext>
              </a:extLst>
            </p:cNvPr>
            <p:cNvSpPr/>
            <p:nvPr/>
          </p:nvSpPr>
          <p:spPr>
            <a:xfrm>
              <a:off x="712468" y="3842034"/>
              <a:ext cx="745438" cy="296579"/>
            </a:xfrm>
            <a:prstGeom prst="roundRect">
              <a:avLst>
                <a:gd name="adj" fmla="val 3788"/>
              </a:avLst>
            </a:prstGeom>
            <a:solidFill>
              <a:srgbClr val="ED1C3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1C6F7DEA-C598-4257-8234-E25C004054DB}"/>
                </a:ext>
              </a:extLst>
            </p:cNvPr>
            <p:cNvGrpSpPr/>
            <p:nvPr/>
          </p:nvGrpSpPr>
          <p:grpSpPr>
            <a:xfrm flipH="1">
              <a:off x="976920" y="3896019"/>
              <a:ext cx="45719" cy="73211"/>
              <a:chOff x="5665625" y="3278148"/>
              <a:chExt cx="238975" cy="100728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FBFBA87-866A-1822-3076-749F57C8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3A1C5B0-3222-E965-A615-57639FBA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0009" y="3278148"/>
                <a:ext cx="14459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389EC510-B2BF-4F65-0D7A-019FBE08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33" name="Freeform 276">
              <a:extLst>
                <a:ext uri="{FF2B5EF4-FFF2-40B4-BE49-F238E27FC236}">
                  <a16:creationId xmlns:a16="http://schemas.microsoft.com/office/drawing/2014/main" id="{6690F258-8B71-88B9-2515-ED46E808C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6" y="3896019"/>
              <a:ext cx="159255" cy="72074"/>
            </a:xfrm>
            <a:prstGeom prst="roundRect">
              <a:avLst>
                <a:gd name="adj" fmla="val 1006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E09D0659-A6DB-2501-EB0F-193C6CF6BD44}"/>
                </a:ext>
              </a:extLst>
            </p:cNvPr>
            <p:cNvGrpSpPr/>
            <p:nvPr/>
          </p:nvGrpSpPr>
          <p:grpSpPr>
            <a:xfrm flipH="1">
              <a:off x="1093603" y="3896019"/>
              <a:ext cx="56431" cy="73211"/>
              <a:chOff x="5566384" y="3278148"/>
              <a:chExt cx="338216" cy="100728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8475CC-41EA-5CB1-7C81-4DC5C603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75685F3B-0EB3-E22B-A849-F72E900BE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384" y="3278148"/>
                <a:ext cx="33821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C3DF693-90FD-7D8F-7CB4-61D9AAC5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F6D7FEC-7475-F3F0-CAA6-56CBE9B5B74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9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224CECD4-690C-44CB-9B3E-EB9FABD3A32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6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51A96E-5DBB-266E-70C4-C73025E156E7}"/>
                </a:ext>
              </a:extLst>
            </p:cNvPr>
            <p:cNvCxnSpPr>
              <a:cxnSpLocks/>
            </p:cNvCxnSpPr>
            <p:nvPr/>
          </p:nvCxnSpPr>
          <p:spPr>
            <a:xfrm>
              <a:off x="862013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3735B05-CC13-4642-CF3A-4B885BA5D63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BA2C10B-6EBC-8464-67AA-591635D0F2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7745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1E1160EE-0958-C105-8B0A-7E05C775F1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2401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8CAC7BCF-2E2F-832C-5502-D48902713F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7057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FE43DB8-6801-B608-7BB4-9BBFCF8E66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81713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3" name="Freeform 276">
              <a:extLst>
                <a:ext uri="{FF2B5EF4-FFF2-40B4-BE49-F238E27FC236}">
                  <a16:creationId xmlns:a16="http://schemas.microsoft.com/office/drawing/2014/main" id="{8650AEAE-0687-018F-994A-6AA563775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079" y="4007939"/>
              <a:ext cx="71148" cy="72074"/>
            </a:xfrm>
            <a:prstGeom prst="roundRect">
              <a:avLst>
                <a:gd name="adj" fmla="val 10060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162705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96584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1863550" y="2818336"/>
            <a:ext cx="332383" cy="593484"/>
            <a:chOff x="-2737526" y="3215023"/>
            <a:chExt cx="4209286" cy="7515864"/>
          </a:xfrm>
        </p:grpSpPr>
        <p:sp>
          <p:nvSpPr>
            <p:cNvPr id="1149" name="Rectangle: Rounded Corners 1148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051" name="Rectangle: Rounded Corners 2050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1224266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426872" y="4763288"/>
            <a:ext cx="644854" cy="694638"/>
            <a:chOff x="5541012" y="-898706"/>
            <a:chExt cx="628782" cy="677325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82887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800108" y="4761877"/>
            <a:ext cx="579986" cy="696049"/>
            <a:chOff x="8726463" y="-686372"/>
            <a:chExt cx="695034" cy="83412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1367522" y="2867160"/>
            <a:ext cx="382411" cy="546836"/>
            <a:chOff x="7912201" y="4158704"/>
            <a:chExt cx="208833" cy="29862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2758140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3971015" y="3029219"/>
            <a:ext cx="487868" cy="382601"/>
            <a:chOff x="10676915" y="4143900"/>
            <a:chExt cx="645136" cy="50593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3907325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2839918" y="2978504"/>
            <a:ext cx="461190" cy="433316"/>
            <a:chOff x="9350324" y="4130566"/>
            <a:chExt cx="552673" cy="51927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5875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5706719" y="3029219"/>
            <a:ext cx="559562" cy="382601"/>
            <a:chOff x="7559039" y="3158407"/>
            <a:chExt cx="670559" cy="45849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1025" name="Rectangle: Rounded Corners 1024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5875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5901976" y="3487705"/>
            <a:ext cx="88995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D70D72-6BFF-F965-AA1C-C281B8F002BD}"/>
              </a:ext>
            </a:extLst>
          </p:cNvPr>
          <p:cNvGrpSpPr/>
          <p:nvPr/>
        </p:nvGrpSpPr>
        <p:grpSpPr>
          <a:xfrm>
            <a:off x="6362188" y="2906123"/>
            <a:ext cx="1100904" cy="544478"/>
            <a:chOff x="8374426" y="2935946"/>
            <a:chExt cx="1319284" cy="65248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8374426" y="2935946"/>
              <a:ext cx="1319284" cy="607015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8502951" y="2935946"/>
              <a:ext cx="1062233" cy="607015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8598639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9103673" y="3302678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9103673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9189672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8685583" y="3006407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8598639" y="3006407"/>
              <a:ext cx="49472" cy="49472"/>
            </a:xfrm>
            <a:prstGeom prst="ellipse">
              <a:avLst/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8598639" y="3092406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9296083" y="3042020"/>
              <a:ext cx="195625" cy="397074"/>
              <a:chOff x="13359607" y="2143478"/>
              <a:chExt cx="219075" cy="44467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068" y="2936804"/>
              <a:ext cx="0" cy="606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65FEF524-16A2-6303-4B09-9E1A2BDD1763}"/>
                </a:ext>
              </a:extLst>
            </p:cNvPr>
            <p:cNvSpPr/>
            <p:nvPr/>
          </p:nvSpPr>
          <p:spPr>
            <a:xfrm>
              <a:off x="8627671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85BA78-203F-DA8C-2A8A-4E16FC77C0D9}"/>
                </a:ext>
              </a:extLst>
            </p:cNvPr>
            <p:cNvSpPr/>
            <p:nvPr/>
          </p:nvSpPr>
          <p:spPr>
            <a:xfrm>
              <a:off x="8787648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6F8FC9EA-9A21-4014-4C4F-DDD5F2600D24}"/>
                </a:ext>
              </a:extLst>
            </p:cNvPr>
            <p:cNvSpPr/>
            <p:nvPr/>
          </p:nvSpPr>
          <p:spPr>
            <a:xfrm>
              <a:off x="8816680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52294-740D-33FB-E041-92F5354D1FAD}"/>
              </a:ext>
            </a:extLst>
          </p:cNvPr>
          <p:cNvGrpSpPr/>
          <p:nvPr/>
        </p:nvGrpSpPr>
        <p:grpSpPr>
          <a:xfrm>
            <a:off x="1816440" y="5295478"/>
            <a:ext cx="789600" cy="162448"/>
            <a:chOff x="2279153" y="5400760"/>
            <a:chExt cx="1055333" cy="217120"/>
          </a:xfrm>
        </p:grpSpPr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2279153" y="5485363"/>
              <a:ext cx="1055333" cy="5918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3100429" y="5450041"/>
              <a:ext cx="186572" cy="129675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2322384" y="5400760"/>
              <a:ext cx="858806" cy="217120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C1FED47-9814-270F-B94F-6A2DB9F9A7B1}"/>
                </a:ext>
              </a:extLst>
            </p:cNvPr>
            <p:cNvSpPr/>
            <p:nvPr/>
          </p:nvSpPr>
          <p:spPr>
            <a:xfrm>
              <a:off x="2678884" y="5431141"/>
              <a:ext cx="145805" cy="145805"/>
            </a:xfrm>
            <a:prstGeom prst="ellipse">
              <a:avLst/>
            </a:prstGeom>
            <a:solidFill>
              <a:srgbClr val="F6B80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6E7B0A9-83D2-209C-4313-3E598FE6427F}"/>
                </a:ext>
              </a:extLst>
            </p:cNvPr>
            <p:cNvSpPr/>
            <p:nvPr/>
          </p:nvSpPr>
          <p:spPr>
            <a:xfrm>
              <a:off x="2688494" y="5449658"/>
              <a:ext cx="126596" cy="117719"/>
            </a:xfrm>
            <a:custGeom>
              <a:avLst/>
              <a:gdLst>
                <a:gd name="connsiteX0" fmla="*/ 368979 w 794369"/>
                <a:gd name="connsiteY0" fmla="*/ 397442 h 738666"/>
                <a:gd name="connsiteX1" fmla="*/ 372436 w 794369"/>
                <a:gd name="connsiteY1" fmla="*/ 399772 h 738666"/>
                <a:gd name="connsiteX2" fmla="*/ 397153 w 794369"/>
                <a:gd name="connsiteY2" fmla="*/ 404762 h 738666"/>
                <a:gd name="connsiteX3" fmla="*/ 421870 w 794369"/>
                <a:gd name="connsiteY3" fmla="*/ 399772 h 738666"/>
                <a:gd name="connsiteX4" fmla="*/ 423284 w 794369"/>
                <a:gd name="connsiteY4" fmla="*/ 398819 h 738666"/>
                <a:gd name="connsiteX5" fmla="*/ 590204 w 794369"/>
                <a:gd name="connsiteY5" fmla="*/ 686613 h 738666"/>
                <a:gd name="connsiteX6" fmla="*/ 551841 w 794369"/>
                <a:gd name="connsiteY6" fmla="*/ 707436 h 738666"/>
                <a:gd name="connsiteX7" fmla="*/ 397153 w 794369"/>
                <a:gd name="connsiteY7" fmla="*/ 738666 h 738666"/>
                <a:gd name="connsiteX8" fmla="*/ 242466 w 794369"/>
                <a:gd name="connsiteY8" fmla="*/ 707436 h 738666"/>
                <a:gd name="connsiteX9" fmla="*/ 201940 w 794369"/>
                <a:gd name="connsiteY9" fmla="*/ 685440 h 738666"/>
                <a:gd name="connsiteX10" fmla="*/ 397153 w 794369"/>
                <a:gd name="connsiteY10" fmla="*/ 299948 h 738666"/>
                <a:gd name="connsiteX11" fmla="*/ 438467 w 794369"/>
                <a:gd name="connsiteY11" fmla="*/ 341262 h 738666"/>
                <a:gd name="connsiteX12" fmla="*/ 397153 w 794369"/>
                <a:gd name="connsiteY12" fmla="*/ 382576 h 738666"/>
                <a:gd name="connsiteX13" fmla="*/ 355839 w 794369"/>
                <a:gd name="connsiteY13" fmla="*/ 341262 h 738666"/>
                <a:gd name="connsiteX14" fmla="*/ 397153 w 794369"/>
                <a:gd name="connsiteY14" fmla="*/ 299948 h 738666"/>
                <a:gd name="connsiteX15" fmla="*/ 194535 w 794369"/>
                <a:gd name="connsiteY15" fmla="*/ 1106 h 738666"/>
                <a:gd name="connsiteX16" fmla="*/ 361428 w 794369"/>
                <a:gd name="connsiteY16" fmla="*/ 290174 h 738666"/>
                <a:gd name="connsiteX17" fmla="*/ 352252 w 794369"/>
                <a:gd name="connsiteY17" fmla="*/ 296361 h 738666"/>
                <a:gd name="connsiteX18" fmla="*/ 338643 w 794369"/>
                <a:gd name="connsiteY18" fmla="*/ 316545 h 738666"/>
                <a:gd name="connsiteX19" fmla="*/ 334019 w 794369"/>
                <a:gd name="connsiteY19" fmla="*/ 339448 h 738666"/>
                <a:gd name="connsiteX20" fmla="*/ 0 w 794369"/>
                <a:gd name="connsiteY20" fmla="*/ 338785 h 738666"/>
                <a:gd name="connsiteX21" fmla="*/ 7824 w 794369"/>
                <a:gd name="connsiteY21" fmla="*/ 261172 h 738666"/>
                <a:gd name="connsiteX22" fmla="*/ 174962 w 794369"/>
                <a:gd name="connsiteY22" fmla="*/ 11729 h 738666"/>
                <a:gd name="connsiteX23" fmla="*/ 597737 w 794369"/>
                <a:gd name="connsiteY23" fmla="*/ 0 h 738666"/>
                <a:gd name="connsiteX24" fmla="*/ 619345 w 794369"/>
                <a:gd name="connsiteY24" fmla="*/ 11728 h 738666"/>
                <a:gd name="connsiteX25" fmla="*/ 786483 w 794369"/>
                <a:gd name="connsiteY25" fmla="*/ 261171 h 738666"/>
                <a:gd name="connsiteX26" fmla="*/ 794369 w 794369"/>
                <a:gd name="connsiteY26" fmla="*/ 339394 h 738666"/>
                <a:gd name="connsiteX27" fmla="*/ 460142 w 794369"/>
                <a:gd name="connsiteY27" fmla="*/ 338730 h 738666"/>
                <a:gd name="connsiteX28" fmla="*/ 455663 w 794369"/>
                <a:gd name="connsiteY28" fmla="*/ 316545 h 738666"/>
                <a:gd name="connsiteX29" fmla="*/ 442054 w 794369"/>
                <a:gd name="connsiteY29" fmla="*/ 296361 h 738666"/>
                <a:gd name="connsiteX30" fmla="*/ 431504 w 794369"/>
                <a:gd name="connsiteY30" fmla="*/ 289248 h 7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4369" h="738666">
                  <a:moveTo>
                    <a:pt x="368979" y="397442"/>
                  </a:moveTo>
                  <a:lnTo>
                    <a:pt x="372436" y="399772"/>
                  </a:lnTo>
                  <a:cubicBezTo>
                    <a:pt x="380033" y="402985"/>
                    <a:pt x="388386" y="404762"/>
                    <a:pt x="397153" y="404762"/>
                  </a:cubicBezTo>
                  <a:cubicBezTo>
                    <a:pt x="405921" y="404762"/>
                    <a:pt x="414273" y="402985"/>
                    <a:pt x="421870" y="399772"/>
                  </a:cubicBezTo>
                  <a:lnTo>
                    <a:pt x="423284" y="398819"/>
                  </a:lnTo>
                  <a:lnTo>
                    <a:pt x="590204" y="686613"/>
                  </a:lnTo>
                  <a:lnTo>
                    <a:pt x="551841" y="707436"/>
                  </a:lnTo>
                  <a:cubicBezTo>
                    <a:pt x="504296" y="727546"/>
                    <a:pt x="452023" y="738666"/>
                    <a:pt x="397153" y="738666"/>
                  </a:cubicBezTo>
                  <a:cubicBezTo>
                    <a:pt x="342283" y="738666"/>
                    <a:pt x="290010" y="727546"/>
                    <a:pt x="242466" y="707436"/>
                  </a:cubicBezTo>
                  <a:lnTo>
                    <a:pt x="201940" y="685440"/>
                  </a:lnTo>
                  <a:close/>
                  <a:moveTo>
                    <a:pt x="397153" y="299948"/>
                  </a:moveTo>
                  <a:cubicBezTo>
                    <a:pt x="419970" y="299948"/>
                    <a:pt x="438467" y="318445"/>
                    <a:pt x="438467" y="341262"/>
                  </a:cubicBezTo>
                  <a:cubicBezTo>
                    <a:pt x="438467" y="364079"/>
                    <a:pt x="419970" y="382576"/>
                    <a:pt x="397153" y="382576"/>
                  </a:cubicBezTo>
                  <a:cubicBezTo>
                    <a:pt x="374336" y="382576"/>
                    <a:pt x="355839" y="364079"/>
                    <a:pt x="355839" y="341262"/>
                  </a:cubicBezTo>
                  <a:cubicBezTo>
                    <a:pt x="355839" y="318445"/>
                    <a:pt x="374336" y="299948"/>
                    <a:pt x="397153" y="299948"/>
                  </a:cubicBezTo>
                  <a:close/>
                  <a:moveTo>
                    <a:pt x="194535" y="1106"/>
                  </a:moveTo>
                  <a:lnTo>
                    <a:pt x="361428" y="290174"/>
                  </a:lnTo>
                  <a:lnTo>
                    <a:pt x="352252" y="296361"/>
                  </a:lnTo>
                  <a:cubicBezTo>
                    <a:pt x="346506" y="302107"/>
                    <a:pt x="341856" y="308948"/>
                    <a:pt x="338643" y="316545"/>
                  </a:cubicBezTo>
                  <a:lnTo>
                    <a:pt x="334019" y="339448"/>
                  </a:lnTo>
                  <a:lnTo>
                    <a:pt x="0" y="338785"/>
                  </a:lnTo>
                  <a:lnTo>
                    <a:pt x="7824" y="261172"/>
                  </a:lnTo>
                  <a:cubicBezTo>
                    <a:pt x="28999" y="157692"/>
                    <a:pt x="90394" y="68863"/>
                    <a:pt x="174962" y="11729"/>
                  </a:cubicBezTo>
                  <a:close/>
                  <a:moveTo>
                    <a:pt x="597737" y="0"/>
                  </a:moveTo>
                  <a:lnTo>
                    <a:pt x="619345" y="11728"/>
                  </a:lnTo>
                  <a:cubicBezTo>
                    <a:pt x="703913" y="68862"/>
                    <a:pt x="765308" y="157691"/>
                    <a:pt x="786483" y="261171"/>
                  </a:cubicBezTo>
                  <a:lnTo>
                    <a:pt x="794369" y="339394"/>
                  </a:lnTo>
                  <a:lnTo>
                    <a:pt x="460142" y="338730"/>
                  </a:lnTo>
                  <a:lnTo>
                    <a:pt x="455663" y="316545"/>
                  </a:lnTo>
                  <a:cubicBezTo>
                    <a:pt x="452450" y="308948"/>
                    <a:pt x="447800" y="302107"/>
                    <a:pt x="442054" y="296361"/>
                  </a:cubicBezTo>
                  <a:lnTo>
                    <a:pt x="431504" y="2892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05736-FD3F-FC31-6BA9-FA4345CC0CDB}"/>
              </a:ext>
            </a:extLst>
          </p:cNvPr>
          <p:cNvSpPr/>
          <p:nvPr/>
        </p:nvSpPr>
        <p:spPr>
          <a:xfrm>
            <a:off x="4322027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 w/ 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E459000-097E-FAA1-3954-E73E90B92991}"/>
              </a:ext>
            </a:extLst>
          </p:cNvPr>
          <p:cNvGrpSpPr/>
          <p:nvPr/>
        </p:nvGrpSpPr>
        <p:grpSpPr>
          <a:xfrm>
            <a:off x="4445640" y="4428575"/>
            <a:ext cx="642220" cy="1029351"/>
            <a:chOff x="4445640" y="4428575"/>
            <a:chExt cx="642220" cy="1029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EEDF9E-CEF2-C2F3-5DD5-FE3A889AD904}"/>
                </a:ext>
              </a:extLst>
            </p:cNvPr>
            <p:cNvGrpSpPr/>
            <p:nvPr/>
          </p:nvGrpSpPr>
          <p:grpSpPr>
            <a:xfrm>
              <a:off x="4948442" y="4428575"/>
              <a:ext cx="139418" cy="986048"/>
              <a:chOff x="3682999" y="-759257"/>
              <a:chExt cx="133963" cy="947469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FB04517-A654-A426-9DCF-A8F0773F171F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47F788F5-9A31-6C4C-FA6D-731682B603AD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1F92C9-EBE3-AC1F-5C41-58B888F02CB8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9755DB6-71FA-D59D-1F5C-4AF9FB59BAF7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A764B7C-95A9-28DF-FBB4-CDD1AA07E92F}"/>
                </a:ext>
              </a:extLst>
            </p:cNvPr>
            <p:cNvSpPr/>
            <p:nvPr/>
          </p:nvSpPr>
          <p:spPr>
            <a:xfrm>
              <a:off x="4530485" y="5410344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ED1F78-07C2-A7AE-C9AB-DD49D92E2F9C}"/>
                </a:ext>
              </a:extLst>
            </p:cNvPr>
            <p:cNvSpPr/>
            <p:nvPr/>
          </p:nvSpPr>
          <p:spPr>
            <a:xfrm>
              <a:off x="4447842" y="4683284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4D551B-732D-9672-B97F-CEDA225C65B7}"/>
                </a:ext>
              </a:extLst>
            </p:cNvPr>
            <p:cNvGrpSpPr/>
            <p:nvPr/>
          </p:nvGrpSpPr>
          <p:grpSpPr>
            <a:xfrm>
              <a:off x="4527730" y="4739599"/>
              <a:ext cx="309396" cy="331007"/>
              <a:chOff x="6345662" y="62441"/>
              <a:chExt cx="345244" cy="36935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AE41D52-59E1-3B3C-4304-E4FBAEED3C16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: Rounded Corners 156">
                <a:extLst>
                  <a:ext uri="{FF2B5EF4-FFF2-40B4-BE49-F238E27FC236}">
                    <a16:creationId xmlns:a16="http://schemas.microsoft.com/office/drawing/2014/main" id="{2E3C3B60-8C7A-CEF7-4DFC-13BE80C34AE3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9FE5A9-50A3-F723-490D-CA5FB20CE1C8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1FAE1F2-B6F2-D3B3-8BAC-FEC1E50BFDD4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76DB606-E9E9-03F8-6239-40E587D85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E0A1D5A-D771-6559-7B01-BD2294235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F07C0-F3BA-2271-A280-89158EF82FC0}"/>
                </a:ext>
              </a:extLst>
            </p:cNvPr>
            <p:cNvCxnSpPr>
              <a:cxnSpLocks/>
            </p:cNvCxnSpPr>
            <p:nvPr/>
          </p:nvCxnSpPr>
          <p:spPr>
            <a:xfrm>
              <a:off x="4445640" y="5113010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372966-EBA3-C3D1-56E8-E02825523EE0}"/>
                </a:ext>
              </a:extLst>
            </p:cNvPr>
            <p:cNvGrpSpPr/>
            <p:nvPr/>
          </p:nvGrpSpPr>
          <p:grpSpPr>
            <a:xfrm>
              <a:off x="4750523" y="5137838"/>
              <a:ext cx="145805" cy="145805"/>
              <a:chOff x="4291784" y="5431141"/>
              <a:chExt cx="145805" cy="14580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E3B334-86D3-A757-970B-7E0426373419}"/>
                  </a:ext>
                </a:extLst>
              </p:cNvPr>
              <p:cNvSpPr/>
              <p:nvPr/>
            </p:nvSpPr>
            <p:spPr>
              <a:xfrm>
                <a:off x="4291784" y="5431141"/>
                <a:ext cx="145805" cy="145805"/>
              </a:xfrm>
              <a:prstGeom prst="ellipse">
                <a:avLst/>
              </a:prstGeom>
              <a:solidFill>
                <a:srgbClr val="F6B803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69EB9AF-00BE-B628-E184-16EED4F95D5C}"/>
                  </a:ext>
                </a:extLst>
              </p:cNvPr>
              <p:cNvSpPr/>
              <p:nvPr/>
            </p:nvSpPr>
            <p:spPr>
              <a:xfrm>
                <a:off x="4301394" y="5449658"/>
                <a:ext cx="126596" cy="117719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843" name="Rectangle 2842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8239073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Diluter DI-1000</a:t>
            </a:r>
          </a:p>
        </p:txBody>
      </p:sp>
      <p:grpSp>
        <p:nvGrpSpPr>
          <p:cNvPr id="2858" name="Group 2857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8280672" y="3048979"/>
            <a:ext cx="1049164" cy="362841"/>
            <a:chOff x="3394392" y="4267201"/>
            <a:chExt cx="1257280" cy="434816"/>
          </a:xfrm>
        </p:grpSpPr>
        <p:sp>
          <p:nvSpPr>
            <p:cNvPr id="2859" name="Rectangle: Rounded Corners 2858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0" name="Rectangle: Rounded Corners 2859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1" name="Rectangle: Rounded Corners 2860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2" name="Rectangle: Rounded Corners 2861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3" name="Rectangle: Rounded Corners 2862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4" name="Rectangle: Rounded Corners 2863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5" name="Rectangle: Rounded Corners 2864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6" name="Rectangle: Rounded Corners 2865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67" name="Straight Connector 2866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58046D3F-A53B-5AA4-EBBB-978BFE44316F}"/>
              </a:ext>
            </a:extLst>
          </p:cNvPr>
          <p:cNvGrpSpPr/>
          <p:nvPr/>
        </p:nvGrpSpPr>
        <p:grpSpPr>
          <a:xfrm>
            <a:off x="6549499" y="4428575"/>
            <a:ext cx="642220" cy="1029351"/>
            <a:chOff x="6324122" y="4588529"/>
            <a:chExt cx="642220" cy="1029351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6826924" y="4588529"/>
              <a:ext cx="139418" cy="986048"/>
              <a:chOff x="3682999" y="-759257"/>
              <a:chExt cx="133963" cy="947469"/>
            </a:xfrm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4" name="Rectangle: Top Corners Rounded 1043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046" name="Rectangle: Rounded Corners 1045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507" name="Rectangle: Rounded Corners 506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6408967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6326324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6324122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6394042" y="4924479"/>
              <a:ext cx="364252" cy="254539"/>
              <a:chOff x="4031989" y="-365325"/>
              <a:chExt cx="350001" cy="244580"/>
            </a:xfrm>
          </p:grpSpPr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1" name="Rectangle: Rounded Corners 1040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16582"/>
              <a:ext cx="8766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71104"/>
              <a:ext cx="4800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57F8C6B-B2B4-E3F9-FA80-7CDA74E71F1C}"/>
                </a:ext>
              </a:extLst>
            </p:cNvPr>
            <p:cNvSpPr/>
            <p:nvPr/>
          </p:nvSpPr>
          <p:spPr>
            <a:xfrm>
              <a:off x="6453047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B04293EC-13E8-9BF3-9232-D94830DD70AB}"/>
                </a:ext>
              </a:extLst>
            </p:cNvPr>
            <p:cNvSpPr/>
            <p:nvPr/>
          </p:nvSpPr>
          <p:spPr>
            <a:xfrm>
              <a:off x="6543553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7BFC8B17-7281-39AA-578E-43A5A4A1E187}"/>
              </a:ext>
            </a:extLst>
          </p:cNvPr>
          <p:cNvGrpSpPr/>
          <p:nvPr/>
        </p:nvGrpSpPr>
        <p:grpSpPr>
          <a:xfrm>
            <a:off x="5823590" y="4428575"/>
            <a:ext cx="642220" cy="1029351"/>
            <a:chOff x="5598213" y="4588529"/>
            <a:chExt cx="642220" cy="1029351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6101015" y="4588529"/>
              <a:ext cx="139418" cy="986048"/>
              <a:chOff x="3682999" y="-759257"/>
              <a:chExt cx="133963" cy="947469"/>
            </a:xfrm>
          </p:grpSpPr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146" name="Rectangle: Top Corners Rounded 1145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568305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560041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5680303" y="4899553"/>
              <a:ext cx="309396" cy="331007"/>
              <a:chOff x="6345662" y="62441"/>
              <a:chExt cx="345244" cy="369359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8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34" name="Group 1133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559821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586F1BD-95FD-52A9-9982-02ABB41BF574}"/>
                </a:ext>
              </a:extLst>
            </p:cNvPr>
            <p:cNvSpPr/>
            <p:nvPr/>
          </p:nvSpPr>
          <p:spPr>
            <a:xfrm>
              <a:off x="5727491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F65C299A-9C82-FC4F-3032-CF8BB038B7B6}"/>
                </a:ext>
              </a:extLst>
            </p:cNvPr>
            <p:cNvSpPr/>
            <p:nvPr/>
          </p:nvSpPr>
          <p:spPr>
            <a:xfrm>
              <a:off x="5817997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95C280E-1410-0975-2E9F-001F155D8658}"/>
              </a:ext>
            </a:extLst>
          </p:cNvPr>
          <p:cNvSpPr/>
          <p:nvPr/>
        </p:nvSpPr>
        <p:spPr>
          <a:xfrm>
            <a:off x="9959260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eDiluter</a:t>
            </a:r>
            <a:endParaRPr lang="en-US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11" name="Group 2310">
            <a:extLst>
              <a:ext uri="{FF2B5EF4-FFF2-40B4-BE49-F238E27FC236}">
                <a16:creationId xmlns:a16="http://schemas.microsoft.com/office/drawing/2014/main" id="{9B33802F-2A8C-7934-1FFE-FFF70CDC1A28}"/>
              </a:ext>
            </a:extLst>
          </p:cNvPr>
          <p:cNvGrpSpPr/>
          <p:nvPr/>
        </p:nvGrpSpPr>
        <p:grpSpPr>
          <a:xfrm>
            <a:off x="10019013" y="2838674"/>
            <a:ext cx="1206957" cy="573146"/>
            <a:chOff x="9825830" y="2883953"/>
            <a:chExt cx="1206957" cy="573146"/>
          </a:xfrm>
        </p:grpSpPr>
        <p:sp>
          <p:nvSpPr>
            <p:cNvPr id="2309" name="Rectangle: Rounded Corners 2308">
              <a:extLst>
                <a:ext uri="{FF2B5EF4-FFF2-40B4-BE49-F238E27FC236}">
                  <a16:creationId xmlns:a16="http://schemas.microsoft.com/office/drawing/2014/main" id="{B8B85832-0F06-7A1E-237F-4F8AAA522060}"/>
                </a:ext>
              </a:extLst>
            </p:cNvPr>
            <p:cNvSpPr/>
            <p:nvPr/>
          </p:nvSpPr>
          <p:spPr>
            <a:xfrm>
              <a:off x="10708178" y="3134132"/>
              <a:ext cx="176723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310" name="Group 2309">
              <a:extLst>
                <a:ext uri="{FF2B5EF4-FFF2-40B4-BE49-F238E27FC236}">
                  <a16:creationId xmlns:a16="http://schemas.microsoft.com/office/drawing/2014/main" id="{EDA5D0D6-167E-65C1-05D1-9FD51FAC6961}"/>
                </a:ext>
              </a:extLst>
            </p:cNvPr>
            <p:cNvGrpSpPr/>
            <p:nvPr/>
          </p:nvGrpSpPr>
          <p:grpSpPr>
            <a:xfrm>
              <a:off x="10750963" y="2901031"/>
              <a:ext cx="281824" cy="148075"/>
              <a:chOff x="10750963" y="2896769"/>
              <a:chExt cx="281824" cy="14807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53247F1-BC67-EF0A-81F8-8BA83B70DFA0}"/>
                  </a:ext>
                </a:extLst>
              </p:cNvPr>
              <p:cNvSpPr/>
              <p:nvPr/>
            </p:nvSpPr>
            <p:spPr>
              <a:xfrm rot="900000" flipV="1">
                <a:off x="10856063" y="29987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7" name="Rectangle: Rounded Corners 2306">
                <a:extLst>
                  <a:ext uri="{FF2B5EF4-FFF2-40B4-BE49-F238E27FC236}">
                    <a16:creationId xmlns:a16="http://schemas.microsoft.com/office/drawing/2014/main" id="{2F0D609D-BDF4-19CA-C549-440216A4481B}"/>
                  </a:ext>
                </a:extLst>
              </p:cNvPr>
              <p:cNvSpPr/>
              <p:nvPr/>
            </p:nvSpPr>
            <p:spPr>
              <a:xfrm rot="20700000">
                <a:off x="10856064" y="2898203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6" name="Rectangle: Rounded Corners 2305">
                <a:extLst>
                  <a:ext uri="{FF2B5EF4-FFF2-40B4-BE49-F238E27FC236}">
                    <a16:creationId xmlns:a16="http://schemas.microsoft.com/office/drawing/2014/main" id="{4A4C8F6B-3522-225B-C90C-B3883DDD222D}"/>
                  </a:ext>
                </a:extLst>
              </p:cNvPr>
              <p:cNvSpPr/>
              <p:nvPr/>
            </p:nvSpPr>
            <p:spPr>
              <a:xfrm>
                <a:off x="10817964" y="29479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5" name="Rectangle: Rounded Corners 2304">
                <a:extLst>
                  <a:ext uri="{FF2B5EF4-FFF2-40B4-BE49-F238E27FC236}">
                    <a16:creationId xmlns:a16="http://schemas.microsoft.com/office/drawing/2014/main" id="{D47A92C0-6E3B-0BC9-69F3-839837D758C0}"/>
                  </a:ext>
                </a:extLst>
              </p:cNvPr>
              <p:cNvSpPr/>
              <p:nvPr/>
            </p:nvSpPr>
            <p:spPr>
              <a:xfrm>
                <a:off x="10750963" y="2896769"/>
                <a:ext cx="121529" cy="148075"/>
              </a:xfrm>
              <a:prstGeom prst="roundRect">
                <a:avLst>
                  <a:gd name="adj" fmla="val 7568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91770207-7A0E-4E29-44E1-FF2E1BAAD927}"/>
                </a:ext>
              </a:extLst>
            </p:cNvPr>
            <p:cNvSpPr/>
            <p:nvPr/>
          </p:nvSpPr>
          <p:spPr>
            <a:xfrm rot="5400000">
              <a:off x="9865897" y="3382185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54C2FB56-F42E-15CA-D1E2-0FB50CC4F577}"/>
                </a:ext>
              </a:extLst>
            </p:cNvPr>
            <p:cNvSpPr/>
            <p:nvPr/>
          </p:nvSpPr>
          <p:spPr>
            <a:xfrm rot="5400000">
              <a:off x="10695170" y="3382184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0AC52C35-168B-4B61-1996-094FFDD7AFF8}"/>
                </a:ext>
              </a:extLst>
            </p:cNvPr>
            <p:cNvSpPr/>
            <p:nvPr/>
          </p:nvSpPr>
          <p:spPr>
            <a:xfrm>
              <a:off x="9825830" y="2883953"/>
              <a:ext cx="1008211" cy="541713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75F90E-4B5E-797B-04C6-842DB09C8F71}"/>
                </a:ext>
              </a:extLst>
            </p:cNvPr>
            <p:cNvSpPr/>
            <p:nvPr/>
          </p:nvSpPr>
          <p:spPr>
            <a:xfrm>
              <a:off x="10530435" y="2883953"/>
              <a:ext cx="303606" cy="541713"/>
            </a:xfrm>
            <a:custGeom>
              <a:avLst/>
              <a:gdLst>
                <a:gd name="connsiteX0" fmla="*/ 0 w 303606"/>
                <a:gd name="connsiteY0" fmla="*/ 0 h 541713"/>
                <a:gd name="connsiteX1" fmla="*/ 284061 w 303606"/>
                <a:gd name="connsiteY1" fmla="*/ 0 h 541713"/>
                <a:gd name="connsiteX2" fmla="*/ 303606 w 303606"/>
                <a:gd name="connsiteY2" fmla="*/ 19545 h 541713"/>
                <a:gd name="connsiteX3" fmla="*/ 303606 w 303606"/>
                <a:gd name="connsiteY3" fmla="*/ 522168 h 541713"/>
                <a:gd name="connsiteX4" fmla="*/ 284061 w 303606"/>
                <a:gd name="connsiteY4" fmla="*/ 541713 h 541713"/>
                <a:gd name="connsiteX5" fmla="*/ 94034 w 303606"/>
                <a:gd name="connsiteY5" fmla="*/ 541713 h 541713"/>
                <a:gd name="connsiteX6" fmla="*/ 89664 w 303606"/>
                <a:gd name="connsiteY6" fmla="*/ 532641 h 541713"/>
                <a:gd name="connsiteX7" fmla="*/ 0 w 303606"/>
                <a:gd name="connsiteY7" fmla="*/ 88521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606" h="541713">
                  <a:moveTo>
                    <a:pt x="0" y="0"/>
                  </a:moveTo>
                  <a:lnTo>
                    <a:pt x="284061" y="0"/>
                  </a:lnTo>
                  <a:cubicBezTo>
                    <a:pt x="294855" y="0"/>
                    <a:pt x="303606" y="8751"/>
                    <a:pt x="303606" y="19545"/>
                  </a:cubicBezTo>
                  <a:lnTo>
                    <a:pt x="303606" y="522168"/>
                  </a:lnTo>
                  <a:cubicBezTo>
                    <a:pt x="303606" y="532962"/>
                    <a:pt x="294855" y="541713"/>
                    <a:pt x="284061" y="541713"/>
                  </a:cubicBezTo>
                  <a:lnTo>
                    <a:pt x="94034" y="541713"/>
                  </a:lnTo>
                  <a:lnTo>
                    <a:pt x="89664" y="532641"/>
                  </a:lnTo>
                  <a:cubicBezTo>
                    <a:pt x="31927" y="396136"/>
                    <a:pt x="0" y="246057"/>
                    <a:pt x="0" y="88521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0059B1-2973-8E80-F469-9C7D8EDBDD92}"/>
                </a:ext>
              </a:extLst>
            </p:cNvPr>
            <p:cNvSpPr/>
            <p:nvPr/>
          </p:nvSpPr>
          <p:spPr>
            <a:xfrm>
              <a:off x="9825830" y="2883953"/>
              <a:ext cx="140860" cy="541713"/>
            </a:xfrm>
            <a:custGeom>
              <a:avLst/>
              <a:gdLst>
                <a:gd name="connsiteX0" fmla="*/ 19545 w 140860"/>
                <a:gd name="connsiteY0" fmla="*/ 0 h 541713"/>
                <a:gd name="connsiteX1" fmla="*/ 140860 w 140860"/>
                <a:gd name="connsiteY1" fmla="*/ 0 h 541713"/>
                <a:gd name="connsiteX2" fmla="*/ 140860 w 140860"/>
                <a:gd name="connsiteY2" fmla="*/ 347467 h 541713"/>
                <a:gd name="connsiteX3" fmla="*/ 127982 w 140860"/>
                <a:gd name="connsiteY3" fmla="*/ 475215 h 541713"/>
                <a:gd name="connsiteX4" fmla="*/ 107340 w 140860"/>
                <a:gd name="connsiteY4" fmla="*/ 541713 h 541713"/>
                <a:gd name="connsiteX5" fmla="*/ 19545 w 140860"/>
                <a:gd name="connsiteY5" fmla="*/ 541713 h 541713"/>
                <a:gd name="connsiteX6" fmla="*/ 0 w 140860"/>
                <a:gd name="connsiteY6" fmla="*/ 522168 h 541713"/>
                <a:gd name="connsiteX7" fmla="*/ 0 w 140860"/>
                <a:gd name="connsiteY7" fmla="*/ 19545 h 541713"/>
                <a:gd name="connsiteX8" fmla="*/ 19545 w 140860"/>
                <a:gd name="connsiteY8" fmla="*/ 0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60" h="541713">
                  <a:moveTo>
                    <a:pt x="19545" y="0"/>
                  </a:moveTo>
                  <a:lnTo>
                    <a:pt x="140860" y="0"/>
                  </a:lnTo>
                  <a:lnTo>
                    <a:pt x="140860" y="347467"/>
                  </a:lnTo>
                  <a:cubicBezTo>
                    <a:pt x="140860" y="391227"/>
                    <a:pt x="136426" y="433951"/>
                    <a:pt x="127982" y="475215"/>
                  </a:cubicBezTo>
                  <a:lnTo>
                    <a:pt x="107340" y="541713"/>
                  </a:lnTo>
                  <a:lnTo>
                    <a:pt x="19545" y="541713"/>
                  </a:lnTo>
                  <a:cubicBezTo>
                    <a:pt x="8751" y="541713"/>
                    <a:pt x="0" y="532962"/>
                    <a:pt x="0" y="522168"/>
                  </a:cubicBezTo>
                  <a:lnTo>
                    <a:pt x="0" y="19545"/>
                  </a:lnTo>
                  <a:cubicBezTo>
                    <a:pt x="0" y="8751"/>
                    <a:pt x="8751" y="0"/>
                    <a:pt x="1954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42E8B7-B853-3F23-3A5A-865A61A81726}"/>
                </a:ext>
              </a:extLst>
            </p:cNvPr>
            <p:cNvSpPr/>
            <p:nvPr/>
          </p:nvSpPr>
          <p:spPr>
            <a:xfrm>
              <a:off x="10324645" y="2883953"/>
              <a:ext cx="509397" cy="311150"/>
            </a:xfrm>
            <a:custGeom>
              <a:avLst/>
              <a:gdLst>
                <a:gd name="connsiteX0" fmla="*/ 29718 w 509397"/>
                <a:gd name="connsiteY0" fmla="*/ 0 h 311150"/>
                <a:gd name="connsiteX1" fmla="*/ 489852 w 509397"/>
                <a:gd name="connsiteY1" fmla="*/ 0 h 311150"/>
                <a:gd name="connsiteX2" fmla="*/ 509397 w 509397"/>
                <a:gd name="connsiteY2" fmla="*/ 19545 h 311150"/>
                <a:gd name="connsiteX3" fmla="*/ 509397 w 509397"/>
                <a:gd name="connsiteY3" fmla="*/ 311150 h 311150"/>
                <a:gd name="connsiteX4" fmla="*/ 29718 w 509397"/>
                <a:gd name="connsiteY4" fmla="*/ 311150 h 311150"/>
                <a:gd name="connsiteX5" fmla="*/ 0 w 509397"/>
                <a:gd name="connsiteY5" fmla="*/ 281432 h 311150"/>
                <a:gd name="connsiteX6" fmla="*/ 0 w 509397"/>
                <a:gd name="connsiteY6" fmla="*/ 29718 h 311150"/>
                <a:gd name="connsiteX7" fmla="*/ 29718 w 509397"/>
                <a:gd name="connsiteY7" fmla="*/ 0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397" h="311150">
                  <a:moveTo>
                    <a:pt x="29718" y="0"/>
                  </a:moveTo>
                  <a:lnTo>
                    <a:pt x="489852" y="0"/>
                  </a:lnTo>
                  <a:cubicBezTo>
                    <a:pt x="500646" y="0"/>
                    <a:pt x="509397" y="8751"/>
                    <a:pt x="509397" y="19545"/>
                  </a:cubicBezTo>
                  <a:lnTo>
                    <a:pt x="509397" y="311150"/>
                  </a:lnTo>
                  <a:lnTo>
                    <a:pt x="29718" y="311150"/>
                  </a:lnTo>
                  <a:cubicBezTo>
                    <a:pt x="13305" y="311150"/>
                    <a:pt x="0" y="297845"/>
                    <a:pt x="0" y="281432"/>
                  </a:cubicBezTo>
                  <a:lnTo>
                    <a:pt x="0" y="29718"/>
                  </a:lnTo>
                  <a:cubicBezTo>
                    <a:pt x="0" y="13305"/>
                    <a:pt x="13305" y="0"/>
                    <a:pt x="29718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B3A9BE71-F86E-68D5-DFAA-E46BCB7BAF2A}"/>
                </a:ext>
              </a:extLst>
            </p:cNvPr>
            <p:cNvSpPr/>
            <p:nvPr/>
          </p:nvSpPr>
          <p:spPr>
            <a:xfrm>
              <a:off x="10390260" y="2938500"/>
              <a:ext cx="314782" cy="197822"/>
            </a:xfrm>
            <a:prstGeom prst="roundRect">
              <a:avLst>
                <a:gd name="adj" fmla="val 6986"/>
              </a:avLst>
            </a:prstGeom>
            <a:solidFill>
              <a:schemeClr val="bg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C4FCD4F-4A43-8BB2-684F-5A9F51202748}"/>
                </a:ext>
              </a:extLst>
            </p:cNvPr>
            <p:cNvSpPr/>
            <p:nvPr/>
          </p:nvSpPr>
          <p:spPr>
            <a:xfrm>
              <a:off x="10735163" y="3005668"/>
              <a:ext cx="63488" cy="63486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37A9CE-BC9B-43D9-43CD-F60051B5AFB6}"/>
                </a:ext>
              </a:extLst>
            </p:cNvPr>
            <p:cNvGrpSpPr/>
            <p:nvPr/>
          </p:nvGrpSpPr>
          <p:grpSpPr>
            <a:xfrm>
              <a:off x="10449387" y="2995077"/>
              <a:ext cx="195815" cy="84666"/>
              <a:chOff x="10448902" y="2994790"/>
              <a:chExt cx="195815" cy="8466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FC06BFF-B0F9-A075-C211-AB0897A7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DCA5B7A-C293-D94F-C859-B81075466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B2BDD84-82E5-2B66-91E4-46292E0B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418F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4634B7-FE35-5925-4625-70AB04EEF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9619E0F-9F10-C781-B9A5-6396F699B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65B2B4E-71E6-2E98-5099-0D2E36BC2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374933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085472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89446FA-3DEB-B963-5B28-4AAB21F4AC94}"/>
              </a:ext>
            </a:extLst>
          </p:cNvPr>
          <p:cNvGrpSpPr/>
          <p:nvPr/>
        </p:nvGrpSpPr>
        <p:grpSpPr>
          <a:xfrm>
            <a:off x="3823627" y="1484127"/>
            <a:ext cx="897938" cy="293339"/>
            <a:chOff x="3823627" y="1484127"/>
            <a:chExt cx="897938" cy="293339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3961138" y="1504820"/>
              <a:ext cx="697581" cy="250001"/>
              <a:chOff x="682713" y="4532439"/>
              <a:chExt cx="1134439" cy="406563"/>
            </a:xfrm>
            <a:solidFill>
              <a:srgbClr val="F6B803"/>
            </a:solidFill>
          </p:grpSpPr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1" name="Oval 1080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1" name="Oval 2400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2" name="Oval 2401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3" name="Oval 2402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4" name="Oval 2403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5" name="Oval 2404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6" name="Oval 2405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7" name="Oval 2406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8" name="Oval 2407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9" name="Oval 2408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0" name="Oval 2409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1" name="Oval 2410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2" name="Oval 2411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4" name="Oval 2413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6" name="Oval 2415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7" name="Oval 2416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8" name="Oval 2417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9" name="Oval 2418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0" name="Oval 2419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1" name="Oval 2420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3" name="Oval 2422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5" name="Oval 2424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6" name="Oval 2425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7" name="Oval 2426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8" name="Oval 2427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9" name="Oval 2428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0" name="Oval 2429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6" name="Oval 2815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7" name="Oval 2816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8" name="Oval 2817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9" name="Oval 2818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0" name="Oval 2819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1" name="Oval 2820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2" name="Oval 2821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3" name="Oval 2822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4" name="Oval 2823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5" name="Oval 2824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6" name="Oval 2825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7" name="Oval 2826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8" name="Oval 2827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9" name="Oval 2828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0" name="Oval 2829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1" name="Oval 2830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2" name="Oval 2831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3" name="Oval 2832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4" name="Oval 2833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</p:grpSp>
        <p:sp>
          <p:nvSpPr>
            <p:cNvPr id="1033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3855365" y="1504743"/>
              <a:ext cx="839801" cy="252107"/>
            </a:xfrm>
            <a:prstGeom prst="roundRect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3823627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4539511" y="1484127"/>
              <a:ext cx="182054" cy="293339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</p:grpSp>
      <p:grpSp>
        <p:nvGrpSpPr>
          <p:cNvPr id="2835" name="Group 2834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239164" y="1205958"/>
            <a:ext cx="534985" cy="608036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836" name="Isosceles Triangle 2835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7" name="Isosceles Triangle 2836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839" name="Rectangle 2838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150439" y="1862516"/>
            <a:ext cx="689403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0" name="Freeform: Shape 2839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326852" y="1317405"/>
            <a:ext cx="549860" cy="461613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2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2841" name="Rectangle 2840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259176" y="1838447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2842" name="Group 2841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555993" y="1327224"/>
            <a:ext cx="357065" cy="517855"/>
            <a:chOff x="4996291" y="2166586"/>
            <a:chExt cx="241036" cy="349577"/>
          </a:xfrm>
        </p:grpSpPr>
        <p:sp>
          <p:nvSpPr>
            <p:cNvPr id="2844" name="Isosceles Triangle 2843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5" name="Isosceles Triangle 2844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46" name="Rectangle 2845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424932" y="1838447"/>
            <a:ext cx="61753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grpSp>
        <p:nvGrpSpPr>
          <p:cNvPr id="2847" name="Group 2846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475740" y="850950"/>
            <a:ext cx="392155" cy="926516"/>
            <a:chOff x="3691071" y="1169105"/>
            <a:chExt cx="469945" cy="1110304"/>
          </a:xfrm>
        </p:grpSpPr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49" name="Trapezoid 2848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850" name="Group 2849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2855" name="Freeform: Shape 2854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6" name="Freeform: Shape 2855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7" name="Oval 2856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68" name="Oval 2867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869" name="Oval 2868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70" name="Oval 2869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51" name="Oval 2850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2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cs typeface="Segoe UI" panose="020B0502040204020203" pitchFamily="34" charset="0"/>
              </a:endParaRPr>
            </a:p>
          </p:txBody>
        </p:sp>
        <p:sp>
          <p:nvSpPr>
            <p:cNvPr id="2854" name="Arc 2853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71" name="Group 2870">
            <a:extLst>
              <a:ext uri="{FF2B5EF4-FFF2-40B4-BE49-F238E27FC236}">
                <a16:creationId xmlns:a16="http://schemas.microsoft.com/office/drawing/2014/main" id="{1D9BCF77-9006-29DE-3C46-FBEF98D83F20}"/>
              </a:ext>
            </a:extLst>
          </p:cNvPr>
          <p:cNvGrpSpPr/>
          <p:nvPr/>
        </p:nvGrpSpPr>
        <p:grpSpPr>
          <a:xfrm>
            <a:off x="3672721" y="1051466"/>
            <a:ext cx="1199751" cy="265939"/>
            <a:chOff x="4314304" y="1040673"/>
            <a:chExt cx="1437738" cy="318692"/>
          </a:xfrm>
        </p:grpSpPr>
        <p:sp>
          <p:nvSpPr>
            <p:cNvPr id="2872" name="Rectangle: Rounded Corners 2871">
              <a:extLst>
                <a:ext uri="{FF2B5EF4-FFF2-40B4-BE49-F238E27FC236}">
                  <a16:creationId xmlns:a16="http://schemas.microsoft.com/office/drawing/2014/main" id="{FFE4B8FA-BE98-F9D3-0B8B-8F5663E916C0}"/>
                </a:ext>
              </a:extLst>
            </p:cNvPr>
            <p:cNvSpPr/>
            <p:nvPr/>
          </p:nvSpPr>
          <p:spPr>
            <a:xfrm>
              <a:off x="4314304" y="1148976"/>
              <a:ext cx="1437738" cy="125806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3" name="Rectangle: Rounded Corners 2872">
              <a:extLst>
                <a:ext uri="{FF2B5EF4-FFF2-40B4-BE49-F238E27FC236}">
                  <a16:creationId xmlns:a16="http://schemas.microsoft.com/office/drawing/2014/main" id="{9F101E86-901B-BFDA-9B7F-8050439ECEEC}"/>
                </a:ext>
              </a:extLst>
            </p:cNvPr>
            <p:cNvSpPr/>
            <p:nvPr/>
          </p:nvSpPr>
          <p:spPr>
            <a:xfrm>
              <a:off x="4621667" y="1115816"/>
              <a:ext cx="823012" cy="192126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4" name="Rectangle: Rounded Corners 2873">
              <a:extLst>
                <a:ext uri="{FF2B5EF4-FFF2-40B4-BE49-F238E27FC236}">
                  <a16:creationId xmlns:a16="http://schemas.microsoft.com/office/drawing/2014/main" id="{110FA9BE-9D22-3CEF-F013-0CB17645641A}"/>
                </a:ext>
              </a:extLst>
            </p:cNvPr>
            <p:cNvSpPr/>
            <p:nvPr/>
          </p:nvSpPr>
          <p:spPr>
            <a:xfrm>
              <a:off x="4849916" y="1154474"/>
              <a:ext cx="114300" cy="114300"/>
            </a:xfrm>
            <a:prstGeom prst="roundRect">
              <a:avLst/>
            </a:prstGeom>
            <a:solidFill>
              <a:srgbClr val="0F85C5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3DBC7F1E-D057-37FB-4220-6082486B0C8B}"/>
                </a:ext>
              </a:extLst>
            </p:cNvPr>
            <p:cNvGrpSpPr/>
            <p:nvPr/>
          </p:nvGrpSpPr>
          <p:grpSpPr>
            <a:xfrm>
              <a:off x="4498406" y="1040673"/>
              <a:ext cx="1069535" cy="318692"/>
              <a:chOff x="5569655" y="1057275"/>
              <a:chExt cx="1069535" cy="318692"/>
            </a:xfrm>
          </p:grpSpPr>
          <p:sp>
            <p:nvSpPr>
              <p:cNvPr id="2876" name="Freeform: Shape 2875">
                <a:extLst>
                  <a:ext uri="{FF2B5EF4-FFF2-40B4-BE49-F238E27FC236}">
                    <a16:creationId xmlns:a16="http://schemas.microsoft.com/office/drawing/2014/main" id="{94E2A4F1-F58C-E848-65A8-C8FF684E87D7}"/>
                  </a:ext>
                </a:extLst>
              </p:cNvPr>
              <p:cNvSpPr/>
              <p:nvPr/>
            </p:nvSpPr>
            <p:spPr>
              <a:xfrm>
                <a:off x="6380480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D9006A7A-0840-8927-6025-1994381C0C93}"/>
                  </a:ext>
                </a:extLst>
              </p:cNvPr>
              <p:cNvSpPr/>
              <p:nvPr/>
            </p:nvSpPr>
            <p:spPr>
              <a:xfrm flipH="1">
                <a:off x="5569655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2878" name="Group 2877">
            <a:extLst>
              <a:ext uri="{FF2B5EF4-FFF2-40B4-BE49-F238E27FC236}">
                <a16:creationId xmlns:a16="http://schemas.microsoft.com/office/drawing/2014/main" id="{AB8B319C-EBB8-AA51-DB78-8C38138E74C4}"/>
              </a:ext>
            </a:extLst>
          </p:cNvPr>
          <p:cNvGrpSpPr/>
          <p:nvPr/>
        </p:nvGrpSpPr>
        <p:grpSpPr>
          <a:xfrm>
            <a:off x="5569853" y="1590784"/>
            <a:ext cx="939050" cy="131598"/>
            <a:chOff x="6382524" y="4336257"/>
            <a:chExt cx="939050" cy="131598"/>
          </a:xfrm>
        </p:grpSpPr>
        <p:sp>
          <p:nvSpPr>
            <p:cNvPr id="2879" name="Rectangle: Rounded Corners 2878">
              <a:extLst>
                <a:ext uri="{FF2B5EF4-FFF2-40B4-BE49-F238E27FC236}">
                  <a16:creationId xmlns:a16="http://schemas.microsoft.com/office/drawing/2014/main" id="{BC6F981C-B08C-3C39-BD42-280C1382B220}"/>
                </a:ext>
              </a:extLst>
            </p:cNvPr>
            <p:cNvSpPr/>
            <p:nvPr/>
          </p:nvSpPr>
          <p:spPr>
            <a:xfrm>
              <a:off x="6382524" y="4349565"/>
              <a:ext cx="939050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88" name="Rectangle: Rounded Corners 1087">
              <a:extLst>
                <a:ext uri="{FF2B5EF4-FFF2-40B4-BE49-F238E27FC236}">
                  <a16:creationId xmlns:a16="http://schemas.microsoft.com/office/drawing/2014/main" id="{BCC16CB5-21CF-FD98-8FE1-C7A4F292E402}"/>
                </a:ext>
              </a:extLst>
            </p:cNvPr>
            <p:cNvSpPr/>
            <p:nvPr/>
          </p:nvSpPr>
          <p:spPr>
            <a:xfrm>
              <a:off x="6482809" y="4349565"/>
              <a:ext cx="738481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C844A3A-F8B4-D409-0CD4-908122B402CA}"/>
                </a:ext>
              </a:extLst>
            </p:cNvPr>
            <p:cNvGrpSpPr/>
            <p:nvPr/>
          </p:nvGrpSpPr>
          <p:grpSpPr>
            <a:xfrm>
              <a:off x="6503328" y="4353719"/>
              <a:ext cx="697442" cy="98318"/>
              <a:chOff x="6505798" y="4353719"/>
              <a:chExt cx="697442" cy="98318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9626B29D-49DE-691D-D24C-60C07B0E4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413E9F7A-AE1F-6DA8-AB79-D99A97F3D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C0885E19-1683-8C0C-F623-D4856EBA1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98671AB-9C5F-1C4A-9D4E-90DF9313F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F58C3C36-36EF-37BB-4A75-A615CBA26D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2ADF2F0D-64F4-7C5D-D7B6-BEEBE5223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610C12EC-645B-A159-AC14-70C72053A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4A60A7D7-1AA6-A7B4-8E57-AAB7A02E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8E167063-9DAE-0FEE-3A50-7EB5B6F49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1155125E-FC61-B4D9-2ED9-D3D96DD05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BE25E99-64D2-A552-A8D3-66060C873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E089FF3B-D7F0-3CCD-9E02-64C5EFE9F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1FBC8E54-3A0C-AF02-EEEF-AB2C4C62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FC09A482-B001-CDD1-802F-D68DDD179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094249-A160-2602-87A6-B82AA2567FAC}"/>
                </a:ext>
              </a:extLst>
            </p:cNvPr>
            <p:cNvGrpSpPr/>
            <p:nvPr/>
          </p:nvGrpSpPr>
          <p:grpSpPr>
            <a:xfrm>
              <a:off x="6448429" y="4336257"/>
              <a:ext cx="807241" cy="131598"/>
              <a:chOff x="6450810" y="4336257"/>
              <a:chExt cx="807241" cy="131598"/>
            </a:xfrm>
          </p:grpSpPr>
          <p:sp>
            <p:nvSpPr>
              <p:cNvPr id="1091" name="Rectangle: Rounded Corners 1090">
                <a:extLst>
                  <a:ext uri="{FF2B5EF4-FFF2-40B4-BE49-F238E27FC236}">
                    <a16:creationId xmlns:a16="http://schemas.microsoft.com/office/drawing/2014/main" id="{7ADC5F17-E975-658E-BCA0-B1EA5785D348}"/>
                  </a:ext>
                </a:extLst>
              </p:cNvPr>
              <p:cNvSpPr/>
              <p:nvPr/>
            </p:nvSpPr>
            <p:spPr>
              <a:xfrm>
                <a:off x="6450810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1092" name="Rectangle: Rounded Corners 1091">
                <a:extLst>
                  <a:ext uri="{FF2B5EF4-FFF2-40B4-BE49-F238E27FC236}">
                    <a16:creationId xmlns:a16="http://schemas.microsoft.com/office/drawing/2014/main" id="{CC218A45-52C5-230B-78DA-78854279287C}"/>
                  </a:ext>
                </a:extLst>
              </p:cNvPr>
              <p:cNvSpPr/>
              <p:nvPr/>
            </p:nvSpPr>
            <p:spPr>
              <a:xfrm>
                <a:off x="7158042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7BF4E652-06FA-F030-D704-634263102234}"/>
              </a:ext>
            </a:extLst>
          </p:cNvPr>
          <p:cNvSpPr/>
          <p:nvPr/>
        </p:nvSpPr>
        <p:spPr>
          <a:xfrm>
            <a:off x="548161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Static mixer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D536BFB-A49E-9B89-5323-7937A83E46A6}"/>
              </a:ext>
            </a:extLst>
          </p:cNvPr>
          <p:cNvGrpSpPr/>
          <p:nvPr/>
        </p:nvGrpSpPr>
        <p:grpSpPr>
          <a:xfrm>
            <a:off x="5570008" y="1146811"/>
            <a:ext cx="938741" cy="170594"/>
            <a:chOff x="3216306" y="307555"/>
            <a:chExt cx="1163962" cy="211523"/>
          </a:xfrm>
        </p:grpSpPr>
        <p:sp>
          <p:nvSpPr>
            <p:cNvPr id="1110" name="Rectangle: Rounded Corners 1109">
              <a:extLst>
                <a:ext uri="{FF2B5EF4-FFF2-40B4-BE49-F238E27FC236}">
                  <a16:creationId xmlns:a16="http://schemas.microsoft.com/office/drawing/2014/main" id="{67A8E2F6-DFEC-5B10-CFE4-52FAA9F64293}"/>
                </a:ext>
              </a:extLst>
            </p:cNvPr>
            <p:cNvSpPr/>
            <p:nvPr/>
          </p:nvSpPr>
          <p:spPr>
            <a:xfrm>
              <a:off x="3262025" y="307555"/>
              <a:ext cx="1072247" cy="211523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8320FB6E-14A9-372B-73E2-9CA594880250}"/>
                </a:ext>
              </a:extLst>
            </p:cNvPr>
            <p:cNvSpPr/>
            <p:nvPr/>
          </p:nvSpPr>
          <p:spPr>
            <a:xfrm>
              <a:off x="3216306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CC312E5D-9092-2969-472B-D9951F29618F}"/>
                </a:ext>
              </a:extLst>
            </p:cNvPr>
            <p:cNvSpPr/>
            <p:nvPr/>
          </p:nvSpPr>
          <p:spPr>
            <a:xfrm>
              <a:off x="4334549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BDE2350C-25C7-9098-C9D2-324443ABC65F}"/>
                </a:ext>
              </a:extLst>
            </p:cNvPr>
            <p:cNvCxnSpPr/>
            <p:nvPr/>
          </p:nvCxnSpPr>
          <p:spPr>
            <a:xfrm>
              <a:off x="3445008" y="414232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F29FE59C-7C23-133B-210C-99B81FAC45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496" y="414232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8A262C2-AF20-62C5-8B8E-758E501B8D35}"/>
              </a:ext>
            </a:extLst>
          </p:cNvPr>
          <p:cNvGrpSpPr/>
          <p:nvPr/>
        </p:nvGrpSpPr>
        <p:grpSpPr>
          <a:xfrm>
            <a:off x="3675664" y="632766"/>
            <a:ext cx="1193864" cy="289597"/>
            <a:chOff x="5529860" y="1064279"/>
            <a:chExt cx="1602084" cy="388619"/>
          </a:xfrm>
        </p:grpSpPr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CE19D4EF-8D83-025E-5D69-CE74766B5ACA}"/>
                </a:ext>
              </a:extLst>
            </p:cNvPr>
            <p:cNvGrpSpPr/>
            <p:nvPr/>
          </p:nvGrpSpPr>
          <p:grpSpPr>
            <a:xfrm>
              <a:off x="5529860" y="1064279"/>
              <a:ext cx="1602084" cy="388619"/>
              <a:chOff x="5529860" y="1064279"/>
              <a:chExt cx="1602084" cy="388619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E8DB20E3-C2EC-3848-5C36-6DDAD0BE7F45}"/>
                  </a:ext>
                </a:extLst>
              </p:cNvPr>
              <p:cNvSpPr/>
              <p:nvPr/>
            </p:nvSpPr>
            <p:spPr>
              <a:xfrm>
                <a:off x="5784276" y="1157589"/>
                <a:ext cx="1072247" cy="2115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C7789A18-4BBF-2A16-4815-5DAC0B02CB80}"/>
                  </a:ext>
                </a:extLst>
              </p:cNvPr>
              <p:cNvSpPr/>
              <p:nvPr/>
            </p:nvSpPr>
            <p:spPr>
              <a:xfrm>
                <a:off x="5576660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3" name="Rectangle: Rounded Corners 1122">
                <a:extLst>
                  <a:ext uri="{FF2B5EF4-FFF2-40B4-BE49-F238E27FC236}">
                    <a16:creationId xmlns:a16="http://schemas.microsoft.com/office/drawing/2014/main" id="{D4477ED8-09CC-0C1A-37D3-63555C43C46A}"/>
                  </a:ext>
                </a:extLst>
              </p:cNvPr>
              <p:cNvSpPr/>
              <p:nvPr/>
            </p:nvSpPr>
            <p:spPr>
              <a:xfrm>
                <a:off x="6806336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4" name="Rectangle: Rounded Corners 1123">
                <a:extLst>
                  <a:ext uri="{FF2B5EF4-FFF2-40B4-BE49-F238E27FC236}">
                    <a16:creationId xmlns:a16="http://schemas.microsoft.com/office/drawing/2014/main" id="{33E28064-5228-1101-FAE4-146A987B73FE}"/>
                  </a:ext>
                </a:extLst>
              </p:cNvPr>
              <p:cNvSpPr/>
              <p:nvPr/>
            </p:nvSpPr>
            <p:spPr>
              <a:xfrm>
                <a:off x="5529860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6" name="Rectangle: Rounded Corners 1125">
                <a:extLst>
                  <a:ext uri="{FF2B5EF4-FFF2-40B4-BE49-F238E27FC236}">
                    <a16:creationId xmlns:a16="http://schemas.microsoft.com/office/drawing/2014/main" id="{08951DBC-3DF9-2A0F-511F-CB867873B90A}"/>
                  </a:ext>
                </a:extLst>
              </p:cNvPr>
              <p:cNvSpPr/>
              <p:nvPr/>
            </p:nvSpPr>
            <p:spPr>
              <a:xfrm>
                <a:off x="7085144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048" name="Rectangle: Rounded Corners 2047">
                <a:extLst>
                  <a:ext uri="{FF2B5EF4-FFF2-40B4-BE49-F238E27FC236}">
                    <a16:creationId xmlns:a16="http://schemas.microsoft.com/office/drawing/2014/main" id="{771ADBC5-544D-527F-E82D-7692FDF1C360}"/>
                  </a:ext>
                </a:extLst>
              </p:cNvPr>
              <p:cNvSpPr/>
              <p:nvPr/>
            </p:nvSpPr>
            <p:spPr>
              <a:xfrm>
                <a:off x="5681133" y="1064279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76A28B53-38E4-C120-1CE0-51970E023274}"/>
                  </a:ext>
                </a:extLst>
              </p:cNvPr>
              <p:cNvSpPr/>
              <p:nvPr/>
            </p:nvSpPr>
            <p:spPr>
              <a:xfrm>
                <a:off x="6924072" y="1391051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CB652A-D613-002D-B9EE-F8DD3C91F814}"/>
                </a:ext>
              </a:extLst>
            </p:cNvPr>
            <p:cNvCxnSpPr/>
            <p:nvPr/>
          </p:nvCxnSpPr>
          <p:spPr>
            <a:xfrm>
              <a:off x="6049962" y="1255030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1543688-C904-F81E-9279-29078D6109F7}"/>
                </a:ext>
              </a:extLst>
            </p:cNvPr>
            <p:cNvCxnSpPr>
              <a:cxnSpLocks/>
            </p:cNvCxnSpPr>
            <p:nvPr/>
          </p:nvCxnSpPr>
          <p:spPr>
            <a:xfrm>
              <a:off x="6267450" y="1255030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3C7F30-E995-7471-88DD-BFF86FAFA6A2}"/>
              </a:ext>
            </a:extLst>
          </p:cNvPr>
          <p:cNvGrpSpPr/>
          <p:nvPr/>
        </p:nvGrpSpPr>
        <p:grpSpPr>
          <a:xfrm>
            <a:off x="3546807" y="4471878"/>
            <a:ext cx="139418" cy="986048"/>
            <a:chOff x="3682999" y="-759257"/>
            <a:chExt cx="133963" cy="947469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A10B0A-2F8C-3385-4CF5-03B54469A7E1}"/>
                </a:ext>
              </a:extLst>
            </p:cNvPr>
            <p:cNvSpPr/>
            <p:nvPr/>
          </p:nvSpPr>
          <p:spPr>
            <a:xfrm>
              <a:off x="3710623" y="-704905"/>
              <a:ext cx="65215" cy="831573"/>
            </a:xfrm>
            <a:custGeom>
              <a:avLst/>
              <a:gdLst>
                <a:gd name="connsiteX0" fmla="*/ 0 w 65215"/>
                <a:gd name="connsiteY0" fmla="*/ 0 h 831573"/>
                <a:gd name="connsiteX1" fmla="*/ 65215 w 65215"/>
                <a:gd name="connsiteY1" fmla="*/ 0 h 831573"/>
                <a:gd name="connsiteX2" fmla="*/ 65215 w 65215"/>
                <a:gd name="connsiteY2" fmla="*/ 831574 h 831573"/>
                <a:gd name="connsiteX3" fmla="*/ 0 w 65215"/>
                <a:gd name="connsiteY3" fmla="*/ 831574 h 83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15" h="831573">
                  <a:moveTo>
                    <a:pt x="0" y="0"/>
                  </a:moveTo>
                  <a:lnTo>
                    <a:pt x="65215" y="0"/>
                  </a:lnTo>
                  <a:lnTo>
                    <a:pt x="65215" y="831574"/>
                  </a:lnTo>
                  <a:lnTo>
                    <a:pt x="0" y="831574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" name="Rectangle: Top Corners Rounded 28">
              <a:extLst>
                <a:ext uri="{FF2B5EF4-FFF2-40B4-BE49-F238E27FC236}">
                  <a16:creationId xmlns:a16="http://schemas.microsoft.com/office/drawing/2014/main" id="{FA296DD7-1D7D-659A-E4AB-427081470F29}"/>
                </a:ext>
              </a:extLst>
            </p:cNvPr>
            <p:cNvSpPr/>
            <p:nvPr/>
          </p:nvSpPr>
          <p:spPr>
            <a:xfrm>
              <a:off x="3689565" y="125610"/>
              <a:ext cx="107330" cy="62602"/>
            </a:xfrm>
            <a:prstGeom prst="round2Same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 sz="9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866D6EA-18FD-EA68-A036-088D5D9823C7}"/>
                </a:ext>
              </a:extLst>
            </p:cNvPr>
            <p:cNvSpPr/>
            <p:nvPr/>
          </p:nvSpPr>
          <p:spPr>
            <a:xfrm>
              <a:off x="3682999" y="-714573"/>
              <a:ext cx="133963" cy="833636"/>
            </a:xfrm>
            <a:custGeom>
              <a:avLst/>
              <a:gdLst>
                <a:gd name="connsiteX0" fmla="*/ 47638 w 279676"/>
                <a:gd name="connsiteY0" fmla="*/ 661459 h 661459"/>
                <a:gd name="connsiteX1" fmla="*/ 15888 w 279676"/>
                <a:gd name="connsiteY1" fmla="*/ 444500 h 661459"/>
                <a:gd name="connsiteX2" fmla="*/ 268830 w 279676"/>
                <a:gd name="connsiteY2" fmla="*/ 182034 h 661459"/>
                <a:gd name="connsiteX3" fmla="*/ 232846 w 279676"/>
                <a:gd name="connsiteY3" fmla="*/ 65617 h 661459"/>
                <a:gd name="connsiteX4" fmla="*/ 227555 w 279676"/>
                <a:gd name="connsiteY4" fmla="*/ 0 h 661459"/>
                <a:gd name="connsiteX0" fmla="*/ 46470 w 264894"/>
                <a:gd name="connsiteY0" fmla="*/ 661459 h 661459"/>
                <a:gd name="connsiteX1" fmla="*/ 14720 w 264894"/>
                <a:gd name="connsiteY1" fmla="*/ 444500 h 661459"/>
                <a:gd name="connsiteX2" fmla="*/ 251787 w 264894"/>
                <a:gd name="connsiteY2" fmla="*/ 258234 h 661459"/>
                <a:gd name="connsiteX3" fmla="*/ 231678 w 264894"/>
                <a:gd name="connsiteY3" fmla="*/ 65617 h 661459"/>
                <a:gd name="connsiteX4" fmla="*/ 226387 w 264894"/>
                <a:gd name="connsiteY4" fmla="*/ 0 h 6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894" h="661459">
                  <a:moveTo>
                    <a:pt x="46470" y="661459"/>
                  </a:moveTo>
                  <a:cubicBezTo>
                    <a:pt x="12162" y="592931"/>
                    <a:pt x="-19500" y="511704"/>
                    <a:pt x="14720" y="444500"/>
                  </a:cubicBezTo>
                  <a:cubicBezTo>
                    <a:pt x="48940" y="377296"/>
                    <a:pt x="215627" y="321381"/>
                    <a:pt x="251787" y="258234"/>
                  </a:cubicBezTo>
                  <a:cubicBezTo>
                    <a:pt x="287947" y="195087"/>
                    <a:pt x="238557" y="95956"/>
                    <a:pt x="231678" y="65617"/>
                  </a:cubicBezTo>
                  <a:cubicBezTo>
                    <a:pt x="224799" y="35278"/>
                    <a:pt x="225593" y="17639"/>
                    <a:pt x="226387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10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46F1343-703F-E4B3-0F59-2A307EDE80C8}"/>
                </a:ext>
              </a:extLst>
            </p:cNvPr>
            <p:cNvSpPr/>
            <p:nvPr/>
          </p:nvSpPr>
          <p:spPr>
            <a:xfrm>
              <a:off x="3684801" y="-759257"/>
              <a:ext cx="123977" cy="62602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0514EA4-8253-8276-3710-D2A012174283}"/>
              </a:ext>
            </a:extLst>
          </p:cNvPr>
          <p:cNvSpPr/>
          <p:nvPr/>
        </p:nvSpPr>
        <p:spPr>
          <a:xfrm>
            <a:off x="3187370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Classifier column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03A411-12D0-F409-A23C-C37FCF6F4005}"/>
              </a:ext>
            </a:extLst>
          </p:cNvPr>
          <p:cNvGrpSpPr/>
          <p:nvPr/>
        </p:nvGrpSpPr>
        <p:grpSpPr>
          <a:xfrm>
            <a:off x="9403101" y="2624059"/>
            <a:ext cx="1506933" cy="134136"/>
            <a:chOff x="9403101" y="2624059"/>
            <a:chExt cx="1506933" cy="134136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B900B653-0F0B-919E-AA6C-47E2C87FC8AC}"/>
                </a:ext>
              </a:extLst>
            </p:cNvPr>
            <p:cNvSpPr/>
            <p:nvPr/>
          </p:nvSpPr>
          <p:spPr>
            <a:xfrm>
              <a:off x="9403101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BFDBEE2-D279-1066-92A8-5783DF49398E}"/>
                </a:ext>
              </a:extLst>
            </p:cNvPr>
            <p:cNvSpPr/>
            <p:nvPr/>
          </p:nvSpPr>
          <p:spPr>
            <a:xfrm>
              <a:off x="10849594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311634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121043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7643417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4542978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223915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1" name="Rectangle 2360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3075956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62" name="Group 2361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3323485" y="813798"/>
            <a:ext cx="585116" cy="723027"/>
            <a:chOff x="7962858" y="1097964"/>
            <a:chExt cx="701182" cy="866450"/>
          </a:xfrm>
        </p:grpSpPr>
        <p:grpSp>
          <p:nvGrpSpPr>
            <p:cNvPr id="2363" name="Group 2362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2378" name="Group 2377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2380" name="Rectangle: Rounded Corners 2379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1" name="Rectangle: Rounded Corners 2380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9" name="Rectangle: Rounded Corners 2378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64" name="Straight Connector 2363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5" name="Group 2364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2374" name="Rectangle: Rounded Corners 2373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375" name="Group 2374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2376" name="Straight Connector 2375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77" name="Straight Connector 2376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366" name="Straight Connector 23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7" name="Rectangle: Rounded Corners 23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368" name="Group 23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2372" name="Oval 2371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9" name="Group 2368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2370" name="Rectangle: Rounded Corners 2369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82" name="Group 2381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4618448" y="751930"/>
            <a:ext cx="944573" cy="784895"/>
            <a:chOff x="9290524" y="1061777"/>
            <a:chExt cx="1131942" cy="940590"/>
          </a:xfrm>
        </p:grpSpPr>
        <p:grpSp>
          <p:nvGrpSpPr>
            <p:cNvPr id="2383" name="Group 2382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570" name="Rectangle: Rounded Corners 2569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1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2" name="Rectangle: Rounded Corners 2571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73" name="Freeform: Shape 257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4" name="Arc 257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75" name="Rectangle: Rounded Corners 257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cxnSp>
          <p:nvCxnSpPr>
            <p:cNvPr id="2385" name="Straight Connector 238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6" name="Group 2385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393" name="Group 2392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398" name="Rectangle: Rounded Corners 2397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9" name="Group 2398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400" name="Straight Connector 2399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569" name="Straight Connector 2568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394" name="Group 2393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2395" name="Straight Connector 2394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6" name="Straight Connector 2395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7" name="Straight Connector 2396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387" name="Group 2386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2391" name="Rectangle: Rounded Corners 2390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2" name="Oval 2391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88" name="Group 2387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2389" name="Oval 2388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0" name="Oval 2389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576" name="Group 2575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1736693" y="736910"/>
            <a:ext cx="824441" cy="799916"/>
            <a:chOff x="1763687" y="998520"/>
            <a:chExt cx="987980" cy="958590"/>
          </a:xfrm>
        </p:grpSpPr>
        <p:sp>
          <p:nvSpPr>
            <p:cNvPr id="2577" name="Arc 2576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578" name="Group 2577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2591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21043"/>
                <a:ext cx="1751504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2" name="Rectangle: Rounded Corners 2591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4" y="-8855480"/>
                <a:ext cx="305899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3" name="Rectangle: Rounded Corners 2592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4" name="Rectangle: Rounded Corners 2593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1" y="-8987490"/>
                <a:ext cx="1890006" cy="780029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5" name="Rectangle: Rounded Corners 2594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6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1" y="-9173905"/>
                <a:ext cx="1386828" cy="1152866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7" name="Rectangle: Rounded Corners 2596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8" name="Rectangle: Rounded Corners 2597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9" name="Freeform: Shape 2598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79" name="Group 2578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2584" name="Rectangle: Rounded Corners 2583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585" name="Group 2584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2589" name="Oval 258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590" name="Oval 2589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 dirty="0"/>
                </a:p>
              </p:txBody>
            </p:sp>
          </p:grpSp>
          <p:sp>
            <p:nvSpPr>
              <p:cNvPr id="2586" name="Rectangle: Rounded Corners 2585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587" name="Straight Connector 2586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5875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88" name="Oval 2587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grpSp>
          <p:nvGrpSpPr>
            <p:cNvPr id="2580" name="Group 2579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2582" name="Rectangle: Rounded Corners 2581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83" name="Oval 2582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1" name="Rectangle: Rounded Corners 25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01" name="Group 2600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7758735" y="893497"/>
            <a:ext cx="957198" cy="643329"/>
            <a:chOff x="3700153" y="1186168"/>
            <a:chExt cx="1147072" cy="770942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2607" name="Freeform: Shape 2606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608" name="Group 2607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2613" name="Rectangle: Rounded Corners 2612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14" name="Straight Connector 2613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5" name="Straight Connector 2614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9" name="Freeform: Shape 2608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610" name="Freeform: Shape 2609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11" name="Straight Connector 2610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2" name="Oval 2611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2605" name="Oval 2604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06" name="Rectangle: Rounded Corners 2605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04" name="Diamond 2603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6343885" y="840776"/>
            <a:ext cx="869983" cy="696049"/>
            <a:chOff x="8269024" y="3254371"/>
            <a:chExt cx="1042556" cy="834120"/>
          </a:xfrm>
        </p:grpSpPr>
        <p:sp>
          <p:nvSpPr>
            <p:cNvPr id="2617" name="Rectangle: Rounded Corners 2616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619" name="Group 2618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2620" name="Rectangle: Rounded Corners 2619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1" name="Rectangle: Rounded Corners 2620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2" name="Freeform: Shape 2621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3" name="Freeform: Shape 2622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4" name="Freeform: Shape 2623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5" name="Freeform: Shape 2624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6" name="Freeform: Shape 2625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7" name="Freeform: Shape 2626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628" name="Rectangle 2627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6208783" y="1636408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510816" y="999730"/>
            <a:ext cx="1116233" cy="537096"/>
            <a:chOff x="12271843" y="3969178"/>
            <a:chExt cx="1666846" cy="802033"/>
          </a:xfrm>
        </p:grpSpPr>
        <p:sp>
          <p:nvSpPr>
            <p:cNvPr id="2630" name="Rectangle: Rounded Corners 262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1" name="Rectangle: Rounded Corners 263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2" name="Freeform: Shape 263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3" name="Rectangle: Rounded Corners 263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4" name="Rectangle: Rounded Corners 263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6" name="Rectangle: Rounded Corners 263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7" name="Rectangle: Rounded Corners 263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8" name="Freeform: Shape 263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9" name="Rectangle: Rounded Corners 263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grpSp>
          <p:nvGrpSpPr>
            <p:cNvPr id="2640" name="Group 263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2643" name="Straight Connector 264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44" name="Straight Connector 264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1" name="Rectangle: Rounded Corners 264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42" name="Arc 264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45" name="Rectangle 2644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123303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46" name="Rectangle 2645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1806746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7" name="Group 264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2425165" y="4597164"/>
            <a:ext cx="1043556" cy="696049"/>
            <a:chOff x="8113373" y="3989670"/>
            <a:chExt cx="1250560" cy="834120"/>
          </a:xfrm>
        </p:grpSpPr>
        <p:grpSp>
          <p:nvGrpSpPr>
            <p:cNvPr id="2648" name="Group 2647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2660" name="Rectangle: Rounded Corners 2659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61" name="Rectangle: Rounded Corners 2660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9" name="Rectangle: Rounded Corners 2648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0" name="Rectangle: Rounded Corners 2649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1" name="Oval 2650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2" name="Rectangle: Rounded Corners 2651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5875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3" name="Rectangle: Rounded Corners 2652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4" name="Rectangle: Rounded Corners 2653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5" name="Rectangle: Rounded Corners 2654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6" name="Oval 2655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7" name="Oval 2656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8" name="Oval 2657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28876" y="4326250"/>
              <a:ext cx="82470" cy="82467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9" name="Rectangle: Rounded Corners 2658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8100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62" name="Group 2661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5855196" y="2884126"/>
            <a:ext cx="1115419" cy="598687"/>
            <a:chOff x="8503559" y="3189857"/>
            <a:chExt cx="1336678" cy="717445"/>
          </a:xfrm>
        </p:grpSpPr>
        <p:grpSp>
          <p:nvGrpSpPr>
            <p:cNvPr id="2663" name="Group 2662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2676" name="Rectangle: Rounded Corners 2675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77" name="Rectangle: Rounded Corners 2676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4" name="Rectangle: Rounded Corners 2663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2673" name="Rectangle: Rounded Corners 2672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74" name="Straight Connector 2673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5" name="Straight Connector 2674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66" name="Oval 2665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67" name="Oval 2666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668" name="Group 2667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2671" name="Straight Connector 26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2" name="Straight Connector 26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669" name="Straight Connector 2668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0" name="Straight Connector 26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78" name="Rectangle 2677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5848726" y="3566867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2679" name="Group 2678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4171824" y="2791051"/>
            <a:ext cx="1204055" cy="696048"/>
            <a:chOff x="4549689" y="3989671"/>
            <a:chExt cx="1442896" cy="834119"/>
          </a:xfrm>
        </p:grpSpPr>
        <p:sp>
          <p:nvSpPr>
            <p:cNvPr id="2680" name="Freeform: Shape 2679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1" name="Rectangle: Rounded Corners 2680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2" name="Rectangle: Rounded Corners 2681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2690" name="Rectangle: Rounded Corners 2689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691" name="Group 2690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2692" name="Group 2691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98" name="Rectangle 2697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9" name="Rectangle 2698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0" name="Rectangle 2699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1" name="Rectangle 2700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93" name="Group 2692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694" name="Rectangle 2693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5" name="Rectangle 2694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6" name="Rectangle 2695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7" name="Rectangle 2696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84" name="Group 2683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86" name="Oval 268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cxnSp>
            <p:nvCxnSpPr>
              <p:cNvPr id="2687" name="Straight Connector 268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8" name="Straight Connector 268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9" name="Rectangle: Rounded Corners 268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85" name="Rectangle 2684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</p:grpSp>
      <p:grpSp>
        <p:nvGrpSpPr>
          <p:cNvPr id="2702" name="Group 270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7656268" y="2857936"/>
            <a:ext cx="1204055" cy="624878"/>
            <a:chOff x="6027414" y="3040918"/>
            <a:chExt cx="1442896" cy="748831"/>
          </a:xfrm>
        </p:grpSpPr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1600" dirty="0"/>
            </a:p>
          </p:txBody>
        </p:sp>
        <p:grpSp>
          <p:nvGrpSpPr>
            <p:cNvPr id="2704" name="Group 2703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2712" name="Rectangle: Rounded Corners 2711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cxnSp>
            <p:nvCxnSpPr>
              <p:cNvPr id="2713" name="Straight Connector 2712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14" name="Straight Connector 2713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05" name="Rectangle: Rounded Corners 2704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706" name="Group 270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2708" name="Oval 2707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09" name="Oval 2708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0" name="Oval 2709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1" name="Oval 271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sp>
          <p:nvSpPr>
            <p:cNvPr id="2707" name="Rectangle: Rounded Corners 2706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2715" name="Rectangle 2714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7707472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4917721" y="4795645"/>
            <a:ext cx="923250" cy="497568"/>
            <a:chOff x="6609734" y="5090159"/>
            <a:chExt cx="1210079" cy="652149"/>
          </a:xfrm>
        </p:grpSpPr>
        <p:sp>
          <p:nvSpPr>
            <p:cNvPr id="2717" name="Rectangle: Rounded Corners 2716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8" name="Rectangle: Rounded Corners 2717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20" name="Oval 2719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721" name="Oval 2720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2" name="Oval 2721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3" name="Oval 2722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2724" name="Rectangle 2723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5468566" y="5384936"/>
            <a:ext cx="1649048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Micro-aethalometer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25" name="Group 2724">
            <a:extLst>
              <a:ext uri="{FF2B5EF4-FFF2-40B4-BE49-F238E27FC236}">
                <a16:creationId xmlns:a16="http://schemas.microsoft.com/office/drawing/2014/main" id="{DCF04F07-577B-11F7-6D3B-9633F9810860}"/>
              </a:ext>
            </a:extLst>
          </p:cNvPr>
          <p:cNvGrpSpPr/>
          <p:nvPr/>
        </p:nvGrpSpPr>
        <p:grpSpPr>
          <a:xfrm>
            <a:off x="1340790" y="2768239"/>
            <a:ext cx="696048" cy="723027"/>
            <a:chOff x="1697672" y="3223547"/>
            <a:chExt cx="834119" cy="866449"/>
          </a:xfrm>
        </p:grpSpPr>
        <p:grpSp>
          <p:nvGrpSpPr>
            <p:cNvPr id="2726" name="Group 2725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2771" name="Rectangle: Rounded Corners 2770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772" name="Rectangle: Rounded Corners 2771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7" name="Rectangle: Rounded Corners 2726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28" name="Group 2727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2768" name="Oval 2767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sp>
            <p:nvSpPr>
              <p:cNvPr id="2769" name="Oval 2768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70" name="Oval 2769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9" name="Rectangle: Rounded Corners 2728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58" name="Group 2757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65" name="Hexagon 2764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6" name="Hexagon 2765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7" name="Hexagon 2766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9" name="Group 2758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3" name="Hexagon 2762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4" name="Hexagon 2763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60" name="Group 2759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1" name="Hexagon 2760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2" name="Hexagon 2761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48" name="Group 2747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55" name="Hexagon 2754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6" name="Hexagon 2755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7" name="Hexagon 2756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49" name="Group 2748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3" name="Hexagon 2752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4" name="Hexagon 2753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0" name="Group 2749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1" name="Hexagon 2750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2" name="Hexagon 2751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sp>
          <p:nvSpPr>
            <p:cNvPr id="2732" name="Rectangle: Rounded Corners 2731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746" name="Straight Connector 2745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7" name="Straight Connector 2746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744" name="Straight Connector 2743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5" name="Straight Connector 2744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5" name="Rectangle: Rounded Corners 2734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6" name="Rectangle: Rounded Corners 2735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7" name="Oval 2736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8" name="Trapezoid 2737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9" name="Rectangle: Rounded Corners 2738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740" name="Rectangle: Rounded Corners 2739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41" name="Rectangle: Rounded Corners 2740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2742" name="Straight Connector 2741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grpSp>
        <p:nvGrpSpPr>
          <p:cNvPr id="2773" name="Group 2772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284331" y="2791052"/>
            <a:ext cx="1204055" cy="696048"/>
            <a:chOff x="2828378" y="3250885"/>
            <a:chExt cx="1442896" cy="834119"/>
          </a:xfrm>
        </p:grpSpPr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75" name="Group 277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2785" name="Rectangle: Rounded Corners 2784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86" name="Rectangle: Rounded Corners 2785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76" name="Oval 2775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77" name="Oval 2776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5875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78" name="Group 2777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2783" name="Straight Connector 2782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4" name="Straight Connector 2783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9" name="Oval 277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80" name="Group 2779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2781" name="Freeform: Shape 2780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782" name="Oval 2781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87" name="Group 2786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1228018" y="4597164"/>
            <a:ext cx="1102983" cy="696049"/>
            <a:chOff x="3637575" y="4976738"/>
            <a:chExt cx="1321775" cy="834120"/>
          </a:xfrm>
        </p:grpSpPr>
        <p:grpSp>
          <p:nvGrpSpPr>
            <p:cNvPr id="2788" name="Group 2787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2802" name="Rectangle: Rounded Corners 2801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03" name="Rectangle: Rounded Corners 2802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89" name="Rectangle: Rounded Corners 2788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790" name="Rectangle: Rounded Corners 2789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791" name="Oval 2790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2" name="Group 2791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2798" name="Straight Connector 279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99" name="Straight Connector 2798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0" name="Straight Connector 2799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1" name="Straight Connector 2800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93" name="Rectangle: Rounded Corners 2792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4" name="Group 2793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2795" name="Straight Connector 2794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6" name="Arc 2795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97" name="Arc 2796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04" name="Group 2803">
            <a:extLst>
              <a:ext uri="{FF2B5EF4-FFF2-40B4-BE49-F238E27FC236}">
                <a16:creationId xmlns:a16="http://schemas.microsoft.com/office/drawing/2014/main" id="{3C67F82E-DDC8-7769-1FA8-D2397A74D788}"/>
              </a:ext>
            </a:extLst>
          </p:cNvPr>
          <p:cNvGrpSpPr/>
          <p:nvPr/>
        </p:nvGrpSpPr>
        <p:grpSpPr>
          <a:xfrm>
            <a:off x="8662930" y="4559451"/>
            <a:ext cx="1051646" cy="676559"/>
            <a:chOff x="13831799" y="-750097"/>
            <a:chExt cx="1260255" cy="810764"/>
          </a:xfrm>
        </p:grpSpPr>
        <p:sp>
          <p:nvSpPr>
            <p:cNvPr id="2805" name="Rectangle: Rounded Corners 2804">
              <a:extLst>
                <a:ext uri="{FF2B5EF4-FFF2-40B4-BE49-F238E27FC236}">
                  <a16:creationId xmlns:a16="http://schemas.microsoft.com/office/drawing/2014/main" id="{B00FFD25-5B33-9DA6-541F-1BEB8F7BAD46}"/>
                </a:ext>
              </a:extLst>
            </p:cNvPr>
            <p:cNvSpPr/>
            <p:nvPr/>
          </p:nvSpPr>
          <p:spPr>
            <a:xfrm>
              <a:off x="13907354" y="-479343"/>
              <a:ext cx="1161196" cy="311843"/>
            </a:xfrm>
            <a:prstGeom prst="roundRect">
              <a:avLst>
                <a:gd name="adj" fmla="val 3608"/>
              </a:avLst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06" name="Rectangle: Rounded Corners 2805">
              <a:extLst>
                <a:ext uri="{FF2B5EF4-FFF2-40B4-BE49-F238E27FC236}">
                  <a16:creationId xmlns:a16="http://schemas.microsoft.com/office/drawing/2014/main" id="{282F16FC-11B2-EB1D-D30E-AB860BA22CC5}"/>
                </a:ext>
              </a:extLst>
            </p:cNvPr>
            <p:cNvSpPr/>
            <p:nvPr/>
          </p:nvSpPr>
          <p:spPr>
            <a:xfrm>
              <a:off x="13831799" y="-494374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07" name="Rectangle: Rounded Corners 2806">
              <a:extLst>
                <a:ext uri="{FF2B5EF4-FFF2-40B4-BE49-F238E27FC236}">
                  <a16:creationId xmlns:a16="http://schemas.microsoft.com/office/drawing/2014/main" id="{09961351-0F26-0EC2-69C6-C72A2BB60A31}"/>
                </a:ext>
              </a:extLst>
            </p:cNvPr>
            <p:cNvSpPr/>
            <p:nvPr/>
          </p:nvSpPr>
          <p:spPr>
            <a:xfrm>
              <a:off x="14657087" y="-734222"/>
              <a:ext cx="78604" cy="14257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808" name="Rectangle: Rounded Corners 2807">
              <a:extLst>
                <a:ext uri="{FF2B5EF4-FFF2-40B4-BE49-F238E27FC236}">
                  <a16:creationId xmlns:a16="http://schemas.microsoft.com/office/drawing/2014/main" id="{C6ACCC3D-2F3C-0B9A-AA09-E8CFD10F6F45}"/>
                </a:ext>
              </a:extLst>
            </p:cNvPr>
            <p:cNvSpPr/>
            <p:nvPr/>
          </p:nvSpPr>
          <p:spPr>
            <a:xfrm>
              <a:off x="14624509" y="-660938"/>
              <a:ext cx="143760" cy="8220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09" name="Group 2808">
              <a:extLst>
                <a:ext uri="{FF2B5EF4-FFF2-40B4-BE49-F238E27FC236}">
                  <a16:creationId xmlns:a16="http://schemas.microsoft.com/office/drawing/2014/main" id="{1A9A128F-6341-AFC0-63DB-2327D93E6E12}"/>
                </a:ext>
              </a:extLst>
            </p:cNvPr>
            <p:cNvGrpSpPr/>
            <p:nvPr/>
          </p:nvGrpSpPr>
          <p:grpSpPr>
            <a:xfrm>
              <a:off x="13989867" y="-750097"/>
              <a:ext cx="1017740" cy="156331"/>
              <a:chOff x="4904831" y="3030210"/>
              <a:chExt cx="1017740" cy="111679"/>
            </a:xfrm>
            <a:solidFill>
              <a:srgbClr val="7F7F7F"/>
            </a:solidFill>
          </p:grpSpPr>
          <p:sp>
            <p:nvSpPr>
              <p:cNvPr id="2828" name="Rectangle: Rounded Corners 2827">
                <a:extLst>
                  <a:ext uri="{FF2B5EF4-FFF2-40B4-BE49-F238E27FC236}">
                    <a16:creationId xmlns:a16="http://schemas.microsoft.com/office/drawing/2014/main" id="{2839D139-47CE-1C0C-F2D7-FDA4714BDDC9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829" name="Rectangle: Rounded Corners 2828">
                <a:extLst>
                  <a:ext uri="{FF2B5EF4-FFF2-40B4-BE49-F238E27FC236}">
                    <a16:creationId xmlns:a16="http://schemas.microsoft.com/office/drawing/2014/main" id="{A6984088-B3C4-4D9D-E7D1-8E8FC930611D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0" name="Group 2809">
              <a:extLst>
                <a:ext uri="{FF2B5EF4-FFF2-40B4-BE49-F238E27FC236}">
                  <a16:creationId xmlns:a16="http://schemas.microsoft.com/office/drawing/2014/main" id="{143C7F6E-3089-DDBA-EDBB-78D1DC2CB1FA}"/>
                </a:ext>
              </a:extLst>
            </p:cNvPr>
            <p:cNvGrpSpPr/>
            <p:nvPr/>
          </p:nvGrpSpPr>
          <p:grpSpPr>
            <a:xfrm>
              <a:off x="13960493" y="-57735"/>
              <a:ext cx="1054918" cy="118402"/>
              <a:chOff x="8715349" y="3788901"/>
              <a:chExt cx="1054918" cy="118402"/>
            </a:xfrm>
          </p:grpSpPr>
          <p:sp>
            <p:nvSpPr>
              <p:cNvPr id="2826" name="Rectangle: Rounded Corners 2825">
                <a:extLst>
                  <a:ext uri="{FF2B5EF4-FFF2-40B4-BE49-F238E27FC236}">
                    <a16:creationId xmlns:a16="http://schemas.microsoft.com/office/drawing/2014/main" id="{DBC7A118-E9F1-FBA9-71C7-50E485DBBC51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27" name="Rectangle: Rounded Corners 2826">
                <a:extLst>
                  <a:ext uri="{FF2B5EF4-FFF2-40B4-BE49-F238E27FC236}">
                    <a16:creationId xmlns:a16="http://schemas.microsoft.com/office/drawing/2014/main" id="{6EBBDEB4-4903-0234-B1F7-048AC45777CE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1" name="Rectangle: Rounded Corners 2810">
              <a:extLst>
                <a:ext uri="{FF2B5EF4-FFF2-40B4-BE49-F238E27FC236}">
                  <a16:creationId xmlns:a16="http://schemas.microsoft.com/office/drawing/2014/main" id="{7487900D-D2EE-6F8A-3C66-4739EC4E3E68}"/>
                </a:ext>
              </a:extLst>
            </p:cNvPr>
            <p:cNvSpPr/>
            <p:nvPr/>
          </p:nvSpPr>
          <p:spPr>
            <a:xfrm>
              <a:off x="13883850" y="-626169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cxnSp>
          <p:nvCxnSpPr>
            <p:cNvPr id="2812" name="Straight Connector 2811">
              <a:extLst>
                <a:ext uri="{FF2B5EF4-FFF2-40B4-BE49-F238E27FC236}">
                  <a16:creationId xmlns:a16="http://schemas.microsoft.com/office/drawing/2014/main" id="{25F7D291-4491-6EFE-0D83-E3CF2693D36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9025" y="-121162"/>
              <a:ext cx="120226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3" name="Rectangle: Rounded Corners 2812">
              <a:extLst>
                <a:ext uri="{FF2B5EF4-FFF2-40B4-BE49-F238E27FC236}">
                  <a16:creationId xmlns:a16="http://schemas.microsoft.com/office/drawing/2014/main" id="{EACFD46F-DAF1-E4E6-8CAB-5F5FD172193F}"/>
                </a:ext>
              </a:extLst>
            </p:cNvPr>
            <p:cNvSpPr/>
            <p:nvPr/>
          </p:nvSpPr>
          <p:spPr>
            <a:xfrm>
              <a:off x="13883850" y="-288843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14" name="Rectangle: Single Corner Snipped 2813">
              <a:extLst>
                <a:ext uri="{FF2B5EF4-FFF2-40B4-BE49-F238E27FC236}">
                  <a16:creationId xmlns:a16="http://schemas.microsoft.com/office/drawing/2014/main" id="{42C0DA62-B5BC-85A0-0FBE-304AA966834D}"/>
                </a:ext>
              </a:extLst>
            </p:cNvPr>
            <p:cNvSpPr/>
            <p:nvPr/>
          </p:nvSpPr>
          <p:spPr>
            <a:xfrm flipV="1">
              <a:off x="14105021" y="-566166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15" name="Rectangle: Single Corner Snipped 2814">
              <a:extLst>
                <a:ext uri="{FF2B5EF4-FFF2-40B4-BE49-F238E27FC236}">
                  <a16:creationId xmlns:a16="http://schemas.microsoft.com/office/drawing/2014/main" id="{5CFA0781-8E1C-D232-2A4B-A4A770D6597C}"/>
                </a:ext>
              </a:extLst>
            </p:cNvPr>
            <p:cNvSpPr/>
            <p:nvPr/>
          </p:nvSpPr>
          <p:spPr>
            <a:xfrm>
              <a:off x="14105021" y="-232953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16" name="Group 2815">
              <a:extLst>
                <a:ext uri="{FF2B5EF4-FFF2-40B4-BE49-F238E27FC236}">
                  <a16:creationId xmlns:a16="http://schemas.microsoft.com/office/drawing/2014/main" id="{463B03DD-C846-5D37-101F-E4D66150ECB7}"/>
                </a:ext>
              </a:extLst>
            </p:cNvPr>
            <p:cNvGrpSpPr/>
            <p:nvPr/>
          </p:nvGrpSpPr>
          <p:grpSpPr>
            <a:xfrm>
              <a:off x="14422436" y="-193672"/>
              <a:ext cx="408101" cy="111122"/>
              <a:chOff x="14338300" y="217488"/>
              <a:chExt cx="411163" cy="111956"/>
            </a:xfrm>
          </p:grpSpPr>
          <p:cxnSp>
            <p:nvCxnSpPr>
              <p:cNvPr id="2823" name="Straight Connector 2822">
                <a:extLst>
                  <a:ext uri="{FF2B5EF4-FFF2-40B4-BE49-F238E27FC236}">
                    <a16:creationId xmlns:a16="http://schemas.microsoft.com/office/drawing/2014/main" id="{B83D25EE-05D3-28E3-33C5-4761A6BBF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4" name="Straight Connector 2823">
                <a:extLst>
                  <a:ext uri="{FF2B5EF4-FFF2-40B4-BE49-F238E27FC236}">
                    <a16:creationId xmlns:a16="http://schemas.microsoft.com/office/drawing/2014/main" id="{FA842AB2-0C43-F0A8-AC36-13D87300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5" name="Straight Connector 2824">
                <a:extLst>
                  <a:ext uri="{FF2B5EF4-FFF2-40B4-BE49-F238E27FC236}">
                    <a16:creationId xmlns:a16="http://schemas.microsoft.com/office/drawing/2014/main" id="{17925BB1-3D7D-2F88-9FFF-105AB4039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7" name="Group 2816">
              <a:extLst>
                <a:ext uri="{FF2B5EF4-FFF2-40B4-BE49-F238E27FC236}">
                  <a16:creationId xmlns:a16="http://schemas.microsoft.com/office/drawing/2014/main" id="{02273ABC-0486-FDDD-A9BE-09778F76B09C}"/>
                </a:ext>
              </a:extLst>
            </p:cNvPr>
            <p:cNvGrpSpPr/>
            <p:nvPr/>
          </p:nvGrpSpPr>
          <p:grpSpPr>
            <a:xfrm flipV="1">
              <a:off x="14422436" y="-520696"/>
              <a:ext cx="408101" cy="111122"/>
              <a:chOff x="14338300" y="217488"/>
              <a:chExt cx="411163" cy="111956"/>
            </a:xfrm>
          </p:grpSpPr>
          <p:cxnSp>
            <p:nvCxnSpPr>
              <p:cNvPr id="2820" name="Straight Connector 2819">
                <a:extLst>
                  <a:ext uri="{FF2B5EF4-FFF2-40B4-BE49-F238E27FC236}">
                    <a16:creationId xmlns:a16="http://schemas.microsoft.com/office/drawing/2014/main" id="{4F72D56B-D16A-53D0-42B8-80A04F0EE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1" name="Straight Connector 2820">
                <a:extLst>
                  <a:ext uri="{FF2B5EF4-FFF2-40B4-BE49-F238E27FC236}">
                    <a16:creationId xmlns:a16="http://schemas.microsoft.com/office/drawing/2014/main" id="{7189D853-1561-7163-EF71-18FA13778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2" name="Straight Connector 2821">
                <a:extLst>
                  <a:ext uri="{FF2B5EF4-FFF2-40B4-BE49-F238E27FC236}">
                    <a16:creationId xmlns:a16="http://schemas.microsoft.com/office/drawing/2014/main" id="{48B9F208-6931-58E9-095C-5F27C5F397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8" name="Oval 2817">
              <a:extLst>
                <a:ext uri="{FF2B5EF4-FFF2-40B4-BE49-F238E27FC236}">
                  <a16:creationId xmlns:a16="http://schemas.microsoft.com/office/drawing/2014/main" id="{CFE2590C-D802-9A11-FBED-DE41622B42BE}"/>
                </a:ext>
              </a:extLst>
            </p:cNvPr>
            <p:cNvSpPr/>
            <p:nvPr/>
          </p:nvSpPr>
          <p:spPr>
            <a:xfrm>
              <a:off x="14156373" y="-136207"/>
              <a:ext cx="54927" cy="54927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2819" name="Straight Connector 2818">
              <a:extLst>
                <a:ext uri="{FF2B5EF4-FFF2-40B4-BE49-F238E27FC236}">
                  <a16:creationId xmlns:a16="http://schemas.microsoft.com/office/drawing/2014/main" id="{9EC11C9A-73CF-6122-79A4-F18032F4CBCA}"/>
                </a:ext>
              </a:extLst>
            </p:cNvPr>
            <p:cNvCxnSpPr/>
            <p:nvPr/>
          </p:nvCxnSpPr>
          <p:spPr>
            <a:xfrm>
              <a:off x="14158913" y="-512763"/>
              <a:ext cx="309563" cy="0"/>
            </a:xfrm>
            <a:prstGeom prst="line">
              <a:avLst/>
            </a:prstGeom>
            <a:grpFill/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sp>
        <p:nvSpPr>
          <p:cNvPr id="2830" name="Rectangle 2829">
            <a:extLst>
              <a:ext uri="{FF2B5EF4-FFF2-40B4-BE49-F238E27FC236}">
                <a16:creationId xmlns:a16="http://schemas.microsoft.com/office/drawing/2014/main" id="{17F157C4-A906-6D2F-1052-3015CEAB2934}"/>
              </a:ext>
            </a:extLst>
          </p:cNvPr>
          <p:cNvSpPr/>
          <p:nvPr/>
        </p:nvSpPr>
        <p:spPr>
          <a:xfrm>
            <a:off x="8644687" y="53849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LAP aerosol spectrometer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F50DD518-962E-B66D-FC11-8D111591EC6D}"/>
              </a:ext>
            </a:extLst>
          </p:cNvPr>
          <p:cNvSpPr/>
          <p:nvPr/>
        </p:nvSpPr>
        <p:spPr>
          <a:xfrm>
            <a:off x="9592465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PTAAM-2</a:t>
            </a:r>
            <a:r>
              <a:rPr lang="el-GR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λ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48" name="Rectangle: Rounded Corners 1047">
            <a:extLst>
              <a:ext uri="{FF2B5EF4-FFF2-40B4-BE49-F238E27FC236}">
                <a16:creationId xmlns:a16="http://schemas.microsoft.com/office/drawing/2014/main" id="{18D00038-7324-E96F-77CC-666882E0BD2B}"/>
              </a:ext>
            </a:extLst>
          </p:cNvPr>
          <p:cNvSpPr/>
          <p:nvPr/>
        </p:nvSpPr>
        <p:spPr>
          <a:xfrm>
            <a:off x="9276141" y="2696081"/>
            <a:ext cx="1746350" cy="795185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700">
              <a:cs typeface="Segoe UI" panose="020B0502040204020203" pitchFamily="34" charset="0"/>
            </a:endParaRP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646A5923-D04C-C5AE-3F92-A11709EA702A}"/>
              </a:ext>
            </a:extLst>
          </p:cNvPr>
          <p:cNvGrpSpPr/>
          <p:nvPr/>
        </p:nvGrpSpPr>
        <p:grpSpPr>
          <a:xfrm>
            <a:off x="10614359" y="2785002"/>
            <a:ext cx="291872" cy="115575"/>
            <a:chOff x="8974823" y="2086428"/>
            <a:chExt cx="363656" cy="144000"/>
          </a:xfrm>
        </p:grpSpPr>
        <p:sp>
          <p:nvSpPr>
            <p:cNvPr id="1058" name="Isosceles Triangle 1057">
              <a:extLst>
                <a:ext uri="{FF2B5EF4-FFF2-40B4-BE49-F238E27FC236}">
                  <a16:creationId xmlns:a16="http://schemas.microsoft.com/office/drawing/2014/main" id="{9693B796-EB08-698F-1B2E-C5088AFB66EC}"/>
                </a:ext>
              </a:extLst>
            </p:cNvPr>
            <p:cNvSpPr/>
            <p:nvPr/>
          </p:nvSpPr>
          <p:spPr>
            <a:xfrm rot="10800000">
              <a:off x="9171517" y="2086428"/>
              <a:ext cx="166962" cy="144000"/>
            </a:xfrm>
            <a:prstGeom prst="triangl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059" name="Trapezoid 1058">
              <a:extLst>
                <a:ext uri="{FF2B5EF4-FFF2-40B4-BE49-F238E27FC236}">
                  <a16:creationId xmlns:a16="http://schemas.microsoft.com/office/drawing/2014/main" id="{0EBBBB4C-428A-C055-AF4C-277956927801}"/>
                </a:ext>
              </a:extLst>
            </p:cNvPr>
            <p:cNvSpPr/>
            <p:nvPr/>
          </p:nvSpPr>
          <p:spPr>
            <a:xfrm>
              <a:off x="8974823" y="2086428"/>
              <a:ext cx="231618" cy="144000"/>
            </a:xfrm>
            <a:prstGeom prst="trapezoid">
              <a:avLst>
                <a:gd name="adj" fmla="val 60278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4DA545B-8E23-9673-64C7-DA1D89DBE370}"/>
              </a:ext>
            </a:extLst>
          </p:cNvPr>
          <p:cNvGrpSpPr/>
          <p:nvPr/>
        </p:nvGrpSpPr>
        <p:grpSpPr>
          <a:xfrm>
            <a:off x="10058508" y="3298646"/>
            <a:ext cx="218391" cy="45719"/>
            <a:chOff x="10000358" y="3290194"/>
            <a:chExt cx="218391" cy="457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9A00426-6514-A5A1-10F0-370D3AF23040}"/>
                </a:ext>
              </a:extLst>
            </p:cNvPr>
            <p:cNvSpPr/>
            <p:nvPr/>
          </p:nvSpPr>
          <p:spPr>
            <a:xfrm>
              <a:off x="10000358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8130C5A-D4E0-1013-CBC4-38AC7D290B7A}"/>
                </a:ext>
              </a:extLst>
            </p:cNvPr>
            <p:cNvSpPr/>
            <p:nvPr/>
          </p:nvSpPr>
          <p:spPr>
            <a:xfrm>
              <a:off x="10173030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909" name="Group 2908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9286221" y="694377"/>
            <a:ext cx="752832" cy="842965"/>
            <a:chOff x="4672447" y="3204634"/>
            <a:chExt cx="1345924" cy="1507064"/>
          </a:xfrm>
        </p:grpSpPr>
        <p:sp>
          <p:nvSpPr>
            <p:cNvPr id="2910" name="Rectangle 2909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2" name="Rectangle: Rounded Corners 2911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913" name="Group 2912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2921" name="Rectangle: Rounded Corners 2920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922" name="Straight Connector 2921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3" name="Straight Connector 2922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4" name="Straight Connector 2923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4" name="Group 2913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2918" name="Rectangle: Rounded Corners 2917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19" name="Rectangle: Rounded Corners 2918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20" name="Rectangle 2919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15" name="Group 2914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916" name="Rectangle: Rounded Corners 2915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917" name="Oval 2916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2925" name="Rectangle 292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909302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01449EE-5C46-4F57-FEE8-813E3961ADB6}"/>
              </a:ext>
            </a:extLst>
          </p:cNvPr>
          <p:cNvGrpSpPr/>
          <p:nvPr/>
        </p:nvGrpSpPr>
        <p:grpSpPr>
          <a:xfrm>
            <a:off x="10542342" y="690130"/>
            <a:ext cx="701003" cy="847212"/>
            <a:chOff x="-1199846" y="2408384"/>
            <a:chExt cx="908227" cy="109765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3942274-61D3-C175-E464-24EA99780421}"/>
                </a:ext>
              </a:extLst>
            </p:cNvPr>
            <p:cNvSpPr/>
            <p:nvPr/>
          </p:nvSpPr>
          <p:spPr>
            <a:xfrm rot="5400000">
              <a:off x="-1154441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569A3E57-DDD3-C5E6-4E88-7C2B1B5DCF97}"/>
                </a:ext>
              </a:extLst>
            </p:cNvPr>
            <p:cNvSpPr/>
            <p:nvPr/>
          </p:nvSpPr>
          <p:spPr>
            <a:xfrm rot="5400000">
              <a:off x="-409783" y="2949147"/>
              <a:ext cx="72377" cy="72377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 dirty="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C7692B7-7938-DC6D-B081-1E2D1A9689ED}"/>
                </a:ext>
              </a:extLst>
            </p:cNvPr>
            <p:cNvSpPr/>
            <p:nvPr/>
          </p:nvSpPr>
          <p:spPr>
            <a:xfrm rot="5400000">
              <a:off x="-702445" y="2441047"/>
              <a:ext cx="63982" cy="538692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700" dirty="0"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406BF7E-786A-9A2E-5405-B1BB986E7B14}"/>
                </a:ext>
              </a:extLst>
            </p:cNvPr>
            <p:cNvSpPr/>
            <p:nvPr/>
          </p:nvSpPr>
          <p:spPr>
            <a:xfrm rot="16200000">
              <a:off x="-834688" y="2409352"/>
              <a:ext cx="328469" cy="32653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F8B860-350F-7ED1-AA7F-CC1FD55CF4A1}"/>
                </a:ext>
              </a:extLst>
            </p:cNvPr>
            <p:cNvSpPr/>
            <p:nvPr/>
          </p:nvSpPr>
          <p:spPr>
            <a:xfrm rot="16200000">
              <a:off x="-1051223" y="2683848"/>
              <a:ext cx="761538" cy="432169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93F5FBE-5E47-C6B6-5C52-E501D5A0C27A}"/>
                </a:ext>
              </a:extLst>
            </p:cNvPr>
            <p:cNvSpPr/>
            <p:nvPr/>
          </p:nvSpPr>
          <p:spPr>
            <a:xfrm>
              <a:off x="-1199846" y="2990628"/>
              <a:ext cx="908227" cy="515414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F1B79D2-D605-9F2A-F6A2-DD12AC4D7414}"/>
                </a:ext>
              </a:extLst>
            </p:cNvPr>
            <p:cNvGrpSpPr/>
            <p:nvPr/>
          </p:nvGrpSpPr>
          <p:grpSpPr>
            <a:xfrm>
              <a:off x="-1150035" y="3126317"/>
              <a:ext cx="808604" cy="244036"/>
              <a:chOff x="-1391433" y="2892125"/>
              <a:chExt cx="1071109" cy="491489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62A7128-48E6-7B0A-C704-C7E8E386F930}"/>
                  </a:ext>
                </a:extLst>
              </p:cNvPr>
              <p:cNvSpPr/>
              <p:nvPr/>
            </p:nvSpPr>
            <p:spPr>
              <a:xfrm>
                <a:off x="-1391433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E94D135A-2B89-A660-54AC-32103F166ED3}"/>
                  </a:ext>
                </a:extLst>
              </p:cNvPr>
              <p:cNvSpPr/>
              <p:nvPr/>
            </p:nvSpPr>
            <p:spPr>
              <a:xfrm>
                <a:off x="-401864" y="2892125"/>
                <a:ext cx="81540" cy="491489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4D1B8C2-235B-B53D-3839-C9471C1E2D92}"/>
                </a:ext>
              </a:extLst>
            </p:cNvPr>
            <p:cNvSpPr/>
            <p:nvPr/>
          </p:nvSpPr>
          <p:spPr>
            <a:xfrm>
              <a:off x="-681567" y="3262667"/>
              <a:ext cx="74889" cy="64559"/>
            </a:xfrm>
            <a:prstGeom prst="triangl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2614CFB-7CEE-D353-2C34-052570EFE082}"/>
                </a:ext>
              </a:extLst>
            </p:cNvPr>
            <p:cNvCxnSpPr>
              <a:cxnSpLocks/>
            </p:cNvCxnSpPr>
            <p:nvPr/>
          </p:nvCxnSpPr>
          <p:spPr>
            <a:xfrm>
              <a:off x="-1018114" y="3046359"/>
              <a:ext cx="170312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85DE101-6313-2078-CE7C-E4395EB39DBD}"/>
                </a:ext>
              </a:extLst>
            </p:cNvPr>
            <p:cNvCxnSpPr>
              <a:cxnSpLocks/>
            </p:cNvCxnSpPr>
            <p:nvPr/>
          </p:nvCxnSpPr>
          <p:spPr>
            <a:xfrm>
              <a:off x="-967314" y="3095042"/>
              <a:ext cx="228597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00156-0D4E-F5CC-0E34-009F37AD8C7A}"/>
                </a:ext>
              </a:extLst>
            </p:cNvPr>
            <p:cNvSpPr/>
            <p:nvPr/>
          </p:nvSpPr>
          <p:spPr>
            <a:xfrm>
              <a:off x="-663199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12C4D6-0980-4C5F-9DB6-B936A537D48E}"/>
                </a:ext>
              </a:extLst>
            </p:cNvPr>
            <p:cNvSpPr/>
            <p:nvPr/>
          </p:nvSpPr>
          <p:spPr>
            <a:xfrm>
              <a:off x="-551016" y="33774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5B3E92-387B-1E1A-544A-1BA967CF0EE2}"/>
                </a:ext>
              </a:extLst>
            </p:cNvPr>
            <p:cNvSpPr/>
            <p:nvPr/>
          </p:nvSpPr>
          <p:spPr>
            <a:xfrm>
              <a:off x="-663199" y="3174271"/>
              <a:ext cx="38151" cy="38151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B24067-7397-F9BE-3124-1688F34CB804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194525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4B77C5-8D54-6A09-DCD3-4A1628E12990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297713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EB5B138-0607-61F8-659F-55B309008B86}"/>
                </a:ext>
              </a:extLst>
            </p:cNvPr>
            <p:cNvCxnSpPr>
              <a:cxnSpLocks/>
            </p:cNvCxnSpPr>
            <p:nvPr/>
          </p:nvCxnSpPr>
          <p:spPr>
            <a:xfrm>
              <a:off x="-788456" y="3400900"/>
              <a:ext cx="42331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FA76E19-FF7A-F9A6-CD81-C8B4D3F5EB32}"/>
                </a:ext>
              </a:extLst>
            </p:cNvPr>
            <p:cNvSpPr/>
            <p:nvPr/>
          </p:nvSpPr>
          <p:spPr>
            <a:xfrm rot="16200000">
              <a:off x="-574926" y="3188315"/>
              <a:ext cx="85970" cy="4409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B857CEC0-0026-3F51-4662-B545C2D7AF7B}"/>
              </a:ext>
            </a:extLst>
          </p:cNvPr>
          <p:cNvSpPr/>
          <p:nvPr/>
        </p:nvSpPr>
        <p:spPr>
          <a:xfrm>
            <a:off x="10331276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APM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53B582-E7F8-1A56-2797-057D0299588D}"/>
              </a:ext>
            </a:extLst>
          </p:cNvPr>
          <p:cNvGrpSpPr/>
          <p:nvPr/>
        </p:nvGrpSpPr>
        <p:grpSpPr>
          <a:xfrm>
            <a:off x="5957016" y="4576417"/>
            <a:ext cx="432233" cy="716796"/>
            <a:chOff x="3600981" y="4543878"/>
            <a:chExt cx="470848" cy="7808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160493-EA60-EBB3-6295-6663FD7747E8}"/>
                </a:ext>
              </a:extLst>
            </p:cNvPr>
            <p:cNvSpPr/>
            <p:nvPr/>
          </p:nvSpPr>
          <p:spPr>
            <a:xfrm rot="10800000">
              <a:off x="3897701" y="4543878"/>
              <a:ext cx="60906" cy="33576"/>
            </a:xfrm>
            <a:prstGeom prst="roundRect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12A462-66D0-F416-112D-52C0B5E925AA}"/>
                </a:ext>
              </a:extLst>
            </p:cNvPr>
            <p:cNvSpPr/>
            <p:nvPr/>
          </p:nvSpPr>
          <p:spPr>
            <a:xfrm rot="10800000">
              <a:off x="3804780" y="4543878"/>
              <a:ext cx="60906" cy="33576"/>
            </a:xfrm>
            <a:prstGeom prst="roundRect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12F0413-C254-EA4A-AE6D-2182DCA2702D}"/>
                </a:ext>
              </a:extLst>
            </p:cNvPr>
            <p:cNvSpPr/>
            <p:nvPr/>
          </p:nvSpPr>
          <p:spPr>
            <a:xfrm rot="10800000">
              <a:off x="3718888" y="4543878"/>
              <a:ext cx="60906" cy="33576"/>
            </a:xfrm>
            <a:prstGeom prst="roundRect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6C06437-870A-0C3F-14F1-4B573FE48853}"/>
                </a:ext>
              </a:extLst>
            </p:cNvPr>
            <p:cNvSpPr/>
            <p:nvPr/>
          </p:nvSpPr>
          <p:spPr>
            <a:xfrm rot="10800000">
              <a:off x="3600981" y="4565731"/>
              <a:ext cx="470848" cy="758980"/>
            </a:xfrm>
            <a:prstGeom prst="roundRect">
              <a:avLst>
                <a:gd name="adj" fmla="val 7561"/>
              </a:avLst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8FFF72A-EA07-BD1A-4EAB-99CCAC4DF552}"/>
                </a:ext>
              </a:extLst>
            </p:cNvPr>
            <p:cNvSpPr/>
            <p:nvPr/>
          </p:nvSpPr>
          <p:spPr>
            <a:xfrm rot="10800000">
              <a:off x="3738670" y="4630281"/>
              <a:ext cx="263404" cy="564289"/>
            </a:xfrm>
            <a:prstGeom prst="roundRect">
              <a:avLst>
                <a:gd name="adj" fmla="val 7561"/>
              </a:avLst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8010C99-0BFF-153D-420B-4F5F54279DE7}"/>
                </a:ext>
              </a:extLst>
            </p:cNvPr>
            <p:cNvSpPr/>
            <p:nvPr/>
          </p:nvSpPr>
          <p:spPr>
            <a:xfrm rot="10800000">
              <a:off x="3853193" y="5099828"/>
              <a:ext cx="68714" cy="68714"/>
            </a:xfrm>
            <a:prstGeom prst="ellipse">
              <a:avLst/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8A3C82-EFA8-CE1C-8982-B69270DEA26A}"/>
                </a:ext>
              </a:extLst>
            </p:cNvPr>
            <p:cNvCxnSpPr/>
            <p:nvPr/>
          </p:nvCxnSpPr>
          <p:spPr>
            <a:xfrm rot="10800000" flipV="1">
              <a:off x="3686613" y="4722941"/>
              <a:ext cx="0" cy="264445"/>
            </a:xfrm>
            <a:prstGeom prst="line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433FB13-F045-C51F-2F9A-B953C461F862}"/>
                </a:ext>
              </a:extLst>
            </p:cNvPr>
            <p:cNvSpPr/>
            <p:nvPr/>
          </p:nvSpPr>
          <p:spPr>
            <a:xfrm rot="5400000">
              <a:off x="3657971" y="4646771"/>
              <a:ext cx="57284" cy="49383"/>
            </a:xfrm>
            <a:prstGeom prst="triangle">
              <a:avLst/>
            </a:prstGeom>
            <a:solidFill>
              <a:schemeClr val="tx1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CD2D3F-D520-6386-0085-4D6D2C8B8ADF}"/>
              </a:ext>
            </a:extLst>
          </p:cNvPr>
          <p:cNvGrpSpPr/>
          <p:nvPr/>
        </p:nvGrpSpPr>
        <p:grpSpPr>
          <a:xfrm>
            <a:off x="6525897" y="4528354"/>
            <a:ext cx="1014121" cy="764859"/>
            <a:chOff x="7263601" y="4633981"/>
            <a:chExt cx="1885950" cy="1422400"/>
          </a:xfrm>
        </p:grpSpPr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29FDA0B7-1FA3-8926-FB67-EEA4305A67DA}"/>
                </a:ext>
              </a:extLst>
            </p:cNvPr>
            <p:cNvSpPr/>
            <p:nvPr/>
          </p:nvSpPr>
          <p:spPr>
            <a:xfrm>
              <a:off x="7264395" y="4633981"/>
              <a:ext cx="1884363" cy="1422400"/>
            </a:xfrm>
            <a:custGeom>
              <a:avLst/>
              <a:gdLst>
                <a:gd name="connsiteX0" fmla="*/ 942181 w 1884363"/>
                <a:gd name="connsiteY0" fmla="*/ 0 h 1422400"/>
                <a:gd name="connsiteX1" fmla="*/ 1782529 w 1884363"/>
                <a:gd name="connsiteY1" fmla="*/ 52842 h 1422400"/>
                <a:gd name="connsiteX2" fmla="*/ 1828357 w 1884363"/>
                <a:gd name="connsiteY2" fmla="*/ 66848 h 1422400"/>
                <a:gd name="connsiteX3" fmla="*/ 1844831 w 1884363"/>
                <a:gd name="connsiteY3" fmla="*/ 70174 h 1422400"/>
                <a:gd name="connsiteX4" fmla="*/ 1884363 w 1884363"/>
                <a:gd name="connsiteY4" fmla="*/ 129812 h 1422400"/>
                <a:gd name="connsiteX5" fmla="*/ 1884363 w 1884363"/>
                <a:gd name="connsiteY5" fmla="*/ 790579 h 1422400"/>
                <a:gd name="connsiteX6" fmla="*/ 1884363 w 1884363"/>
                <a:gd name="connsiteY6" fmla="*/ 822687 h 1422400"/>
                <a:gd name="connsiteX7" fmla="*/ 1884363 w 1884363"/>
                <a:gd name="connsiteY7" fmla="*/ 1368421 h 1422400"/>
                <a:gd name="connsiteX8" fmla="*/ 1830383 w 1884363"/>
                <a:gd name="connsiteY8" fmla="*/ 1422400 h 1422400"/>
                <a:gd name="connsiteX9" fmla="*/ 53979 w 1884363"/>
                <a:gd name="connsiteY9" fmla="*/ 1422400 h 1422400"/>
                <a:gd name="connsiteX10" fmla="*/ 0 w 1884363"/>
                <a:gd name="connsiteY10" fmla="*/ 1368421 h 1422400"/>
                <a:gd name="connsiteX11" fmla="*/ 0 w 1884363"/>
                <a:gd name="connsiteY11" fmla="*/ 822687 h 1422400"/>
                <a:gd name="connsiteX12" fmla="*/ 0 w 1884363"/>
                <a:gd name="connsiteY12" fmla="*/ 790579 h 1422400"/>
                <a:gd name="connsiteX13" fmla="*/ 0 w 1884363"/>
                <a:gd name="connsiteY13" fmla="*/ 129812 h 1422400"/>
                <a:gd name="connsiteX14" fmla="*/ 39531 w 1884363"/>
                <a:gd name="connsiteY14" fmla="*/ 70174 h 1422400"/>
                <a:gd name="connsiteX15" fmla="*/ 56003 w 1884363"/>
                <a:gd name="connsiteY15" fmla="*/ 66848 h 1422400"/>
                <a:gd name="connsiteX16" fmla="*/ 101833 w 1884363"/>
                <a:gd name="connsiteY16" fmla="*/ 52842 h 1422400"/>
                <a:gd name="connsiteX17" fmla="*/ 942181 w 1884363"/>
                <a:gd name="connsiteY17" fmla="*/ 0 h 1422400"/>
                <a:gd name="connsiteX0" fmla="*/ 942181 w 1884363"/>
                <a:gd name="connsiteY0" fmla="*/ 0 h 1422400"/>
                <a:gd name="connsiteX1" fmla="*/ 1782529 w 1884363"/>
                <a:gd name="connsiteY1" fmla="*/ 52842 h 1422400"/>
                <a:gd name="connsiteX2" fmla="*/ 1844831 w 1884363"/>
                <a:gd name="connsiteY2" fmla="*/ 70174 h 1422400"/>
                <a:gd name="connsiteX3" fmla="*/ 1884363 w 1884363"/>
                <a:gd name="connsiteY3" fmla="*/ 129812 h 1422400"/>
                <a:gd name="connsiteX4" fmla="*/ 1884363 w 1884363"/>
                <a:gd name="connsiteY4" fmla="*/ 790579 h 1422400"/>
                <a:gd name="connsiteX5" fmla="*/ 1884363 w 1884363"/>
                <a:gd name="connsiteY5" fmla="*/ 822687 h 1422400"/>
                <a:gd name="connsiteX6" fmla="*/ 1884363 w 1884363"/>
                <a:gd name="connsiteY6" fmla="*/ 1368421 h 1422400"/>
                <a:gd name="connsiteX7" fmla="*/ 1830383 w 1884363"/>
                <a:gd name="connsiteY7" fmla="*/ 1422400 h 1422400"/>
                <a:gd name="connsiteX8" fmla="*/ 53979 w 1884363"/>
                <a:gd name="connsiteY8" fmla="*/ 1422400 h 1422400"/>
                <a:gd name="connsiteX9" fmla="*/ 0 w 1884363"/>
                <a:gd name="connsiteY9" fmla="*/ 1368421 h 1422400"/>
                <a:gd name="connsiteX10" fmla="*/ 0 w 1884363"/>
                <a:gd name="connsiteY10" fmla="*/ 822687 h 1422400"/>
                <a:gd name="connsiteX11" fmla="*/ 0 w 1884363"/>
                <a:gd name="connsiteY11" fmla="*/ 790579 h 1422400"/>
                <a:gd name="connsiteX12" fmla="*/ 0 w 1884363"/>
                <a:gd name="connsiteY12" fmla="*/ 129812 h 1422400"/>
                <a:gd name="connsiteX13" fmla="*/ 39531 w 1884363"/>
                <a:gd name="connsiteY13" fmla="*/ 70174 h 1422400"/>
                <a:gd name="connsiteX14" fmla="*/ 56003 w 1884363"/>
                <a:gd name="connsiteY14" fmla="*/ 66848 h 1422400"/>
                <a:gd name="connsiteX15" fmla="*/ 101833 w 1884363"/>
                <a:gd name="connsiteY15" fmla="*/ 52842 h 1422400"/>
                <a:gd name="connsiteX16" fmla="*/ 942181 w 1884363"/>
                <a:gd name="connsiteY16" fmla="*/ 0 h 1422400"/>
                <a:gd name="connsiteX0" fmla="*/ 942181 w 1884363"/>
                <a:gd name="connsiteY0" fmla="*/ 0 h 1422400"/>
                <a:gd name="connsiteX1" fmla="*/ 1782529 w 1884363"/>
                <a:gd name="connsiteY1" fmla="*/ 52842 h 1422400"/>
                <a:gd name="connsiteX2" fmla="*/ 1844831 w 1884363"/>
                <a:gd name="connsiteY2" fmla="*/ 70174 h 1422400"/>
                <a:gd name="connsiteX3" fmla="*/ 1884363 w 1884363"/>
                <a:gd name="connsiteY3" fmla="*/ 129812 h 1422400"/>
                <a:gd name="connsiteX4" fmla="*/ 1884363 w 1884363"/>
                <a:gd name="connsiteY4" fmla="*/ 790579 h 1422400"/>
                <a:gd name="connsiteX5" fmla="*/ 1884363 w 1884363"/>
                <a:gd name="connsiteY5" fmla="*/ 822687 h 1422400"/>
                <a:gd name="connsiteX6" fmla="*/ 1884363 w 1884363"/>
                <a:gd name="connsiteY6" fmla="*/ 1368421 h 1422400"/>
                <a:gd name="connsiteX7" fmla="*/ 1830383 w 1884363"/>
                <a:gd name="connsiteY7" fmla="*/ 1422400 h 1422400"/>
                <a:gd name="connsiteX8" fmla="*/ 53979 w 1884363"/>
                <a:gd name="connsiteY8" fmla="*/ 1422400 h 1422400"/>
                <a:gd name="connsiteX9" fmla="*/ 0 w 1884363"/>
                <a:gd name="connsiteY9" fmla="*/ 1368421 h 1422400"/>
                <a:gd name="connsiteX10" fmla="*/ 0 w 1884363"/>
                <a:gd name="connsiteY10" fmla="*/ 822687 h 1422400"/>
                <a:gd name="connsiteX11" fmla="*/ 0 w 1884363"/>
                <a:gd name="connsiteY11" fmla="*/ 790579 h 1422400"/>
                <a:gd name="connsiteX12" fmla="*/ 0 w 1884363"/>
                <a:gd name="connsiteY12" fmla="*/ 129812 h 1422400"/>
                <a:gd name="connsiteX13" fmla="*/ 39531 w 1884363"/>
                <a:gd name="connsiteY13" fmla="*/ 70174 h 1422400"/>
                <a:gd name="connsiteX14" fmla="*/ 101833 w 1884363"/>
                <a:gd name="connsiteY14" fmla="*/ 52842 h 1422400"/>
                <a:gd name="connsiteX15" fmla="*/ 942181 w 1884363"/>
                <a:gd name="connsiteY15" fmla="*/ 0 h 142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84363" h="1422400">
                  <a:moveTo>
                    <a:pt x="942181" y="0"/>
                  </a:moveTo>
                  <a:cubicBezTo>
                    <a:pt x="1319951" y="0"/>
                    <a:pt x="1644077" y="21789"/>
                    <a:pt x="1782529" y="52842"/>
                  </a:cubicBezTo>
                  <a:lnTo>
                    <a:pt x="1844831" y="70174"/>
                  </a:lnTo>
                  <a:cubicBezTo>
                    <a:pt x="1868061" y="79999"/>
                    <a:pt x="1884363" y="103002"/>
                    <a:pt x="1884363" y="129812"/>
                  </a:cubicBezTo>
                  <a:lnTo>
                    <a:pt x="1884363" y="790579"/>
                  </a:lnTo>
                  <a:lnTo>
                    <a:pt x="1884363" y="822687"/>
                  </a:lnTo>
                  <a:lnTo>
                    <a:pt x="1884363" y="1368421"/>
                  </a:lnTo>
                  <a:cubicBezTo>
                    <a:pt x="1884363" y="1398233"/>
                    <a:pt x="1860195" y="1422400"/>
                    <a:pt x="1830383" y="1422400"/>
                  </a:cubicBezTo>
                  <a:lnTo>
                    <a:pt x="53979" y="1422400"/>
                  </a:lnTo>
                  <a:cubicBezTo>
                    <a:pt x="24167" y="1422400"/>
                    <a:pt x="0" y="1398233"/>
                    <a:pt x="0" y="1368421"/>
                  </a:cubicBezTo>
                  <a:lnTo>
                    <a:pt x="0" y="822687"/>
                  </a:lnTo>
                  <a:lnTo>
                    <a:pt x="0" y="790579"/>
                  </a:lnTo>
                  <a:lnTo>
                    <a:pt x="0" y="129812"/>
                  </a:lnTo>
                  <a:cubicBezTo>
                    <a:pt x="0" y="103002"/>
                    <a:pt x="16300" y="79999"/>
                    <a:pt x="39531" y="70174"/>
                  </a:cubicBezTo>
                  <a:lnTo>
                    <a:pt x="101833" y="52842"/>
                  </a:lnTo>
                  <a:cubicBezTo>
                    <a:pt x="240285" y="21789"/>
                    <a:pt x="564411" y="0"/>
                    <a:pt x="942181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B5F6DA6C-F6DC-0760-32ED-34876C171BEA}"/>
                </a:ext>
              </a:extLst>
            </p:cNvPr>
            <p:cNvSpPr/>
            <p:nvPr/>
          </p:nvSpPr>
          <p:spPr>
            <a:xfrm>
              <a:off x="7348528" y="4727645"/>
              <a:ext cx="1712913" cy="985837"/>
            </a:xfrm>
            <a:custGeom>
              <a:avLst/>
              <a:gdLst>
                <a:gd name="connsiteX0" fmla="*/ 856455 w 1712913"/>
                <a:gd name="connsiteY0" fmla="*/ 0 h 985837"/>
                <a:gd name="connsiteX1" fmla="*/ 1620343 w 1712913"/>
                <a:gd name="connsiteY1" fmla="*/ 36624 h 985837"/>
                <a:gd name="connsiteX2" fmla="*/ 1676977 w 1712913"/>
                <a:gd name="connsiteY2" fmla="*/ 48636 h 985837"/>
                <a:gd name="connsiteX3" fmla="*/ 1712913 w 1712913"/>
                <a:gd name="connsiteY3" fmla="*/ 89970 h 985837"/>
                <a:gd name="connsiteX4" fmla="*/ 1712913 w 1712913"/>
                <a:gd name="connsiteY4" fmla="*/ 547935 h 985837"/>
                <a:gd name="connsiteX5" fmla="*/ 1712913 w 1712913"/>
                <a:gd name="connsiteY5" fmla="*/ 570188 h 985837"/>
                <a:gd name="connsiteX6" fmla="*/ 1712913 w 1712913"/>
                <a:gd name="connsiteY6" fmla="*/ 948425 h 985837"/>
                <a:gd name="connsiteX7" fmla="*/ 1663843 w 1712913"/>
                <a:gd name="connsiteY7" fmla="*/ 985837 h 985837"/>
                <a:gd name="connsiteX8" fmla="*/ 1595527 w 1712913"/>
                <a:gd name="connsiteY8" fmla="*/ 985837 h 985837"/>
                <a:gd name="connsiteX9" fmla="*/ 1487029 w 1712913"/>
                <a:gd name="connsiteY9" fmla="*/ 985837 h 985837"/>
                <a:gd name="connsiteX10" fmla="*/ 1254033 w 1712913"/>
                <a:gd name="connsiteY10" fmla="*/ 985837 h 985837"/>
                <a:gd name="connsiteX11" fmla="*/ 1220785 w 1712913"/>
                <a:gd name="connsiteY11" fmla="*/ 952590 h 985837"/>
                <a:gd name="connsiteX12" fmla="*/ 1220785 w 1712913"/>
                <a:gd name="connsiteY12" fmla="*/ 885825 h 985837"/>
                <a:gd name="connsiteX13" fmla="*/ 1220785 w 1712913"/>
                <a:gd name="connsiteY13" fmla="*/ 785722 h 985837"/>
                <a:gd name="connsiteX14" fmla="*/ 1187539 w 1712913"/>
                <a:gd name="connsiteY14" fmla="*/ 752475 h 985837"/>
                <a:gd name="connsiteX15" fmla="*/ 887501 w 1712913"/>
                <a:gd name="connsiteY15" fmla="*/ 752475 h 985837"/>
                <a:gd name="connsiteX16" fmla="*/ 846045 w 1712913"/>
                <a:gd name="connsiteY16" fmla="*/ 752475 h 985837"/>
                <a:gd name="connsiteX17" fmla="*/ 546009 w 1712913"/>
                <a:gd name="connsiteY17" fmla="*/ 752475 h 985837"/>
                <a:gd name="connsiteX18" fmla="*/ 512761 w 1712913"/>
                <a:gd name="connsiteY18" fmla="*/ 785722 h 985837"/>
                <a:gd name="connsiteX19" fmla="*/ 512761 w 1712913"/>
                <a:gd name="connsiteY19" fmla="*/ 885825 h 985837"/>
                <a:gd name="connsiteX20" fmla="*/ 512761 w 1712913"/>
                <a:gd name="connsiteY20" fmla="*/ 951038 h 985837"/>
                <a:gd name="connsiteX21" fmla="*/ 477961 w 1712913"/>
                <a:gd name="connsiteY21" fmla="*/ 985837 h 985837"/>
                <a:gd name="connsiteX22" fmla="*/ 269874 w 1712913"/>
                <a:gd name="connsiteY22" fmla="*/ 985837 h 985837"/>
                <a:gd name="connsiteX23" fmla="*/ 120523 w 1712913"/>
                <a:gd name="connsiteY23" fmla="*/ 985837 h 985837"/>
                <a:gd name="connsiteX24" fmla="*/ 49068 w 1712913"/>
                <a:gd name="connsiteY24" fmla="*/ 985837 h 985837"/>
                <a:gd name="connsiteX25" fmla="*/ 0 w 1712913"/>
                <a:gd name="connsiteY25" fmla="*/ 948425 h 985837"/>
                <a:gd name="connsiteX26" fmla="*/ 0 w 1712913"/>
                <a:gd name="connsiteY26" fmla="*/ 570188 h 985837"/>
                <a:gd name="connsiteX27" fmla="*/ 0 w 1712913"/>
                <a:gd name="connsiteY27" fmla="*/ 547935 h 985837"/>
                <a:gd name="connsiteX28" fmla="*/ 0 w 1712913"/>
                <a:gd name="connsiteY28" fmla="*/ 89970 h 985837"/>
                <a:gd name="connsiteX29" fmla="*/ 35934 w 1712913"/>
                <a:gd name="connsiteY29" fmla="*/ 48636 h 985837"/>
                <a:gd name="connsiteX30" fmla="*/ 92568 w 1712913"/>
                <a:gd name="connsiteY30" fmla="*/ 36624 h 985837"/>
                <a:gd name="connsiteX31" fmla="*/ 856455 w 1712913"/>
                <a:gd name="connsiteY31" fmla="*/ 0 h 98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12913" h="985837">
                  <a:moveTo>
                    <a:pt x="856455" y="0"/>
                  </a:moveTo>
                  <a:cubicBezTo>
                    <a:pt x="1199853" y="0"/>
                    <a:pt x="1494489" y="15102"/>
                    <a:pt x="1620343" y="36624"/>
                  </a:cubicBezTo>
                  <a:lnTo>
                    <a:pt x="1676977" y="48636"/>
                  </a:lnTo>
                  <a:cubicBezTo>
                    <a:pt x="1698093" y="55446"/>
                    <a:pt x="1712913" y="71389"/>
                    <a:pt x="1712913" y="89970"/>
                  </a:cubicBezTo>
                  <a:lnTo>
                    <a:pt x="1712913" y="547935"/>
                  </a:lnTo>
                  <a:lnTo>
                    <a:pt x="1712913" y="570188"/>
                  </a:lnTo>
                  <a:lnTo>
                    <a:pt x="1712913" y="948425"/>
                  </a:lnTo>
                  <a:cubicBezTo>
                    <a:pt x="1712913" y="969088"/>
                    <a:pt x="1690943" y="985837"/>
                    <a:pt x="1663843" y="985837"/>
                  </a:cubicBezTo>
                  <a:lnTo>
                    <a:pt x="1595527" y="985837"/>
                  </a:lnTo>
                  <a:lnTo>
                    <a:pt x="1487029" y="985837"/>
                  </a:lnTo>
                  <a:lnTo>
                    <a:pt x="1254033" y="985837"/>
                  </a:lnTo>
                  <a:cubicBezTo>
                    <a:pt x="1235671" y="985837"/>
                    <a:pt x="1220785" y="970952"/>
                    <a:pt x="1220785" y="952590"/>
                  </a:cubicBezTo>
                  <a:lnTo>
                    <a:pt x="1220785" y="885825"/>
                  </a:lnTo>
                  <a:lnTo>
                    <a:pt x="1220785" y="785722"/>
                  </a:lnTo>
                  <a:cubicBezTo>
                    <a:pt x="1220785" y="767360"/>
                    <a:pt x="1205901" y="752475"/>
                    <a:pt x="1187539" y="752475"/>
                  </a:cubicBezTo>
                  <a:lnTo>
                    <a:pt x="887501" y="752475"/>
                  </a:lnTo>
                  <a:lnTo>
                    <a:pt x="846045" y="752475"/>
                  </a:lnTo>
                  <a:lnTo>
                    <a:pt x="546009" y="752475"/>
                  </a:lnTo>
                  <a:cubicBezTo>
                    <a:pt x="527645" y="752475"/>
                    <a:pt x="512761" y="767360"/>
                    <a:pt x="512761" y="785722"/>
                  </a:cubicBezTo>
                  <a:lnTo>
                    <a:pt x="512761" y="885825"/>
                  </a:lnTo>
                  <a:lnTo>
                    <a:pt x="512761" y="951038"/>
                  </a:lnTo>
                  <a:cubicBezTo>
                    <a:pt x="512761" y="970257"/>
                    <a:pt x="497181" y="985837"/>
                    <a:pt x="477961" y="985837"/>
                  </a:cubicBezTo>
                  <a:lnTo>
                    <a:pt x="269874" y="985837"/>
                  </a:lnTo>
                  <a:lnTo>
                    <a:pt x="120523" y="985837"/>
                  </a:lnTo>
                  <a:lnTo>
                    <a:pt x="49068" y="985837"/>
                  </a:lnTo>
                  <a:cubicBezTo>
                    <a:pt x="21968" y="985837"/>
                    <a:pt x="0" y="969088"/>
                    <a:pt x="0" y="948425"/>
                  </a:cubicBezTo>
                  <a:lnTo>
                    <a:pt x="0" y="570188"/>
                  </a:lnTo>
                  <a:lnTo>
                    <a:pt x="0" y="547935"/>
                  </a:lnTo>
                  <a:lnTo>
                    <a:pt x="0" y="89970"/>
                  </a:lnTo>
                  <a:cubicBezTo>
                    <a:pt x="0" y="71389"/>
                    <a:pt x="14817" y="55446"/>
                    <a:pt x="35934" y="48636"/>
                  </a:cubicBezTo>
                  <a:lnTo>
                    <a:pt x="92568" y="36624"/>
                  </a:lnTo>
                  <a:cubicBezTo>
                    <a:pt x="218422" y="15102"/>
                    <a:pt x="513057" y="0"/>
                    <a:pt x="856455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1042" name="Isosceles Triangle 1041">
              <a:extLst>
                <a:ext uri="{FF2B5EF4-FFF2-40B4-BE49-F238E27FC236}">
                  <a16:creationId xmlns:a16="http://schemas.microsoft.com/office/drawing/2014/main" id="{CE43D60A-0D37-C07C-D1BD-4934A303EF52}"/>
                </a:ext>
              </a:extLst>
            </p:cNvPr>
            <p:cNvSpPr/>
            <p:nvPr/>
          </p:nvSpPr>
          <p:spPr>
            <a:xfrm>
              <a:off x="8040677" y="4919732"/>
              <a:ext cx="342900" cy="295603"/>
            </a:xfrm>
            <a:prstGeom prst="triangle">
              <a:avLst/>
            </a:prstGeom>
            <a:solidFill>
              <a:schemeClr val="tx1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3C7DC52E-E21A-1767-86A1-5F5F737612E6}"/>
                </a:ext>
              </a:extLst>
            </p:cNvPr>
            <p:cNvCxnSpPr>
              <a:cxnSpLocks/>
            </p:cNvCxnSpPr>
            <p:nvPr/>
          </p:nvCxnSpPr>
          <p:spPr>
            <a:xfrm>
              <a:off x="7932727" y="5305495"/>
              <a:ext cx="558800" cy="0"/>
            </a:xfrm>
            <a:prstGeom prst="line">
              <a:avLst/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F93A262A-15A5-99A3-81E6-3F5F568A2AD3}"/>
                </a:ext>
              </a:extLst>
            </p:cNvPr>
            <p:cNvSpPr/>
            <p:nvPr/>
          </p:nvSpPr>
          <p:spPr>
            <a:xfrm>
              <a:off x="7438379" y="4974024"/>
              <a:ext cx="132080" cy="132080"/>
            </a:xfrm>
            <a:prstGeom prst="ellipse">
              <a:avLst/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10F25F84-117A-4CA8-EA9B-42B0C390F569}"/>
                </a:ext>
              </a:extLst>
            </p:cNvPr>
            <p:cNvSpPr/>
            <p:nvPr/>
          </p:nvSpPr>
          <p:spPr>
            <a:xfrm>
              <a:off x="8852841" y="4974024"/>
              <a:ext cx="132080" cy="132080"/>
            </a:xfrm>
            <a:prstGeom prst="ellipse">
              <a:avLst/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B9E5A2-A984-6AB4-35CC-D0BC21A9CACA}"/>
                </a:ext>
              </a:extLst>
            </p:cNvPr>
            <p:cNvCxnSpPr>
              <a:cxnSpLocks/>
            </p:cNvCxnSpPr>
            <p:nvPr/>
          </p:nvCxnSpPr>
          <p:spPr>
            <a:xfrm>
              <a:off x="7263601" y="5773738"/>
              <a:ext cx="1885950" cy="0"/>
            </a:xfrm>
            <a:prstGeom prst="line">
              <a:avLst/>
            </a:prstGeom>
            <a:solidFill>
              <a:srgbClr val="40404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cxnSp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611F721A-C867-DCDE-A315-886D0B19735D}"/>
                </a:ext>
              </a:extLst>
            </p:cNvPr>
            <p:cNvSpPr/>
            <p:nvPr/>
          </p:nvSpPr>
          <p:spPr>
            <a:xfrm>
              <a:off x="7934314" y="5524570"/>
              <a:ext cx="555625" cy="346075"/>
            </a:xfrm>
            <a:prstGeom prst="roundRect">
              <a:avLst>
                <a:gd name="adj" fmla="val 9786"/>
              </a:avLst>
            </a:prstGeom>
            <a:solidFill>
              <a:srgbClr val="404040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2E0B6E37-9BCC-C008-C2B5-4BE4A87194EC}"/>
                </a:ext>
              </a:extLst>
            </p:cNvPr>
            <p:cNvSpPr/>
            <p:nvPr/>
          </p:nvSpPr>
          <p:spPr>
            <a:xfrm>
              <a:off x="8031150" y="5602357"/>
              <a:ext cx="361952" cy="112714"/>
            </a:xfrm>
            <a:prstGeom prst="roundRect">
              <a:avLst>
                <a:gd name="adj" fmla="val 9786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BDD44574-423B-21C8-7FC3-71F665311551}"/>
                </a:ext>
              </a:extLst>
            </p:cNvPr>
            <p:cNvGrpSpPr/>
            <p:nvPr/>
          </p:nvGrpSpPr>
          <p:grpSpPr>
            <a:xfrm>
              <a:off x="7995432" y="5764282"/>
              <a:ext cx="433388" cy="45719"/>
              <a:chOff x="16991012" y="8061325"/>
              <a:chExt cx="433388" cy="45719"/>
            </a:xfrm>
            <a:solidFill>
              <a:srgbClr val="7F7F7F"/>
            </a:solidFill>
          </p:grpSpPr>
          <p:sp>
            <p:nvSpPr>
              <p:cNvPr id="1047" name="Rectangle: Rounded Corners 1046">
                <a:extLst>
                  <a:ext uri="{FF2B5EF4-FFF2-40B4-BE49-F238E27FC236}">
                    <a16:creationId xmlns:a16="http://schemas.microsoft.com/office/drawing/2014/main" id="{10BA2376-AF6A-C0D5-6E74-4D30D985ACAB}"/>
                  </a:ext>
                </a:extLst>
              </p:cNvPr>
              <p:cNvSpPr/>
              <p:nvPr/>
            </p:nvSpPr>
            <p:spPr>
              <a:xfrm>
                <a:off x="16991012" y="8061325"/>
                <a:ext cx="79376" cy="45719"/>
              </a:xfrm>
              <a:prstGeom prst="roundRect">
                <a:avLst>
                  <a:gd name="adj" fmla="val 9786"/>
                </a:avLst>
              </a:prstGeom>
              <a:grp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C121951-09C9-55DF-DC5E-0F99EB02F961}"/>
                  </a:ext>
                </a:extLst>
              </p:cNvPr>
              <p:cNvSpPr/>
              <p:nvPr/>
            </p:nvSpPr>
            <p:spPr>
              <a:xfrm>
                <a:off x="17345024" y="8061325"/>
                <a:ext cx="79376" cy="45719"/>
              </a:xfrm>
              <a:prstGeom prst="roundRect">
                <a:avLst>
                  <a:gd name="adj" fmla="val 9786"/>
                </a:avLst>
              </a:prstGeom>
              <a:grp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C0D9F79B-D56A-4377-4C36-6B13C922FBD1}"/>
                  </a:ext>
                </a:extLst>
              </p:cNvPr>
              <p:cNvSpPr/>
              <p:nvPr/>
            </p:nvSpPr>
            <p:spPr>
              <a:xfrm>
                <a:off x="17168018" y="8061325"/>
                <a:ext cx="79376" cy="45719"/>
              </a:xfrm>
              <a:prstGeom prst="roundRect">
                <a:avLst>
                  <a:gd name="adj" fmla="val 9786"/>
                </a:avLst>
              </a:prstGeom>
              <a:grp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Rectangle 2843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268411" y="2232736"/>
            <a:ext cx="101145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Electrostatic EM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5" name="Rectangle 2844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671908" y="439421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2846" name="Group 2845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721596" y="1450914"/>
            <a:ext cx="1148653" cy="699975"/>
            <a:chOff x="8283950" y="5296760"/>
            <a:chExt cx="1000506" cy="609696"/>
          </a:xfrm>
        </p:grpSpPr>
        <p:sp>
          <p:nvSpPr>
            <p:cNvPr id="2847" name="Rectangle: Rounded Corners 2846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0" name="Rectangle: Rounded Corners 2849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51" name="Straight Connector 2850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2" name="Straight Connector 2851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3" name="Straight Connector 2852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4" name="Straight Connector 2853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5" name="Rectangle: Rounded Corners 2854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6" name="Oval 2855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57" name="Rectangle 2856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734355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CO2 Analyzer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CD485-E03C-B25C-FFE3-706BAD7B8408}"/>
              </a:ext>
            </a:extLst>
          </p:cNvPr>
          <p:cNvGrpSpPr/>
          <p:nvPr/>
        </p:nvGrpSpPr>
        <p:grpSpPr>
          <a:xfrm>
            <a:off x="2637474" y="3764720"/>
            <a:ext cx="1248903" cy="556845"/>
            <a:chOff x="2851962" y="3764720"/>
            <a:chExt cx="1248903" cy="556845"/>
          </a:xfrm>
        </p:grpSpPr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2861393" y="3765580"/>
              <a:ext cx="1238789" cy="55598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2851962" y="3764720"/>
              <a:ext cx="43801" cy="555986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4056942" y="3764720"/>
              <a:ext cx="43923" cy="555986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2" name="Oval 2871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3766013" y="4010818"/>
              <a:ext cx="92815" cy="928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3" name="Group 2872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3016334" y="3958493"/>
              <a:ext cx="187180" cy="170167"/>
              <a:chOff x="6864025" y="4278693"/>
              <a:chExt cx="288501" cy="262279"/>
            </a:xfrm>
          </p:grpSpPr>
          <p:sp>
            <p:nvSpPr>
              <p:cNvPr id="2878" name="Rectangle: Rounded Corners 28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879" name="Straight Connector 2878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5875" cap="rnd">
                <a:solidFill>
                  <a:srgbClr val="F21703"/>
                </a:solidFill>
                <a:prstDash val="solid"/>
                <a:round/>
              </a:ln>
            </p:spPr>
          </p:cxnSp>
          <p:cxnSp>
            <p:nvCxnSpPr>
              <p:cNvPr id="2880" name="Straight Connector 2879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5875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2874" name="Isosceles Triangle 2873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3777884" y="3923703"/>
              <a:ext cx="64470" cy="55578"/>
            </a:xfrm>
            <a:prstGeom prst="triangle">
              <a:avLst/>
            </a:prstGeom>
            <a:solidFill>
              <a:srgbClr val="FFFF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2962868" y="3828633"/>
              <a:ext cx="210287" cy="30041"/>
              <a:chOff x="7037388" y="3619500"/>
              <a:chExt cx="461962" cy="45719"/>
            </a:xfrm>
          </p:grpSpPr>
          <p:sp>
            <p:nvSpPr>
              <p:cNvPr id="2876" name="Rectangle: Rounded Corners 2875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85" name="Group 2884">
            <a:extLst>
              <a:ext uri="{FF2B5EF4-FFF2-40B4-BE49-F238E27FC236}">
                <a16:creationId xmlns:a16="http://schemas.microsoft.com/office/drawing/2014/main" id="{56FC52F5-0581-DB59-9433-25CBCF649DE5}"/>
              </a:ext>
            </a:extLst>
          </p:cNvPr>
          <p:cNvGrpSpPr/>
          <p:nvPr/>
        </p:nvGrpSpPr>
        <p:grpSpPr>
          <a:xfrm>
            <a:off x="7478124" y="1691593"/>
            <a:ext cx="663479" cy="246996"/>
            <a:chOff x="15036254" y="6512759"/>
            <a:chExt cx="1347662" cy="587068"/>
          </a:xfrm>
          <a:solidFill>
            <a:schemeClr val="bg1">
              <a:lumMod val="85000"/>
            </a:schemeClr>
          </a:solidFill>
        </p:grpSpPr>
        <p:sp>
          <p:nvSpPr>
            <p:cNvPr id="2890" name="Rectangle: Rounded Corners 2889">
              <a:extLst>
                <a:ext uri="{FF2B5EF4-FFF2-40B4-BE49-F238E27FC236}">
                  <a16:creationId xmlns:a16="http://schemas.microsoft.com/office/drawing/2014/main" id="{B1C2A3CE-91E6-36E6-8102-302346389C8B}"/>
                </a:ext>
              </a:extLst>
            </p:cNvPr>
            <p:cNvSpPr/>
            <p:nvPr/>
          </p:nvSpPr>
          <p:spPr>
            <a:xfrm rot="2209935">
              <a:off x="15431485" y="6586837"/>
              <a:ext cx="175360" cy="101987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891" name="Rectangle: Rounded Corners 2890">
              <a:extLst>
                <a:ext uri="{FF2B5EF4-FFF2-40B4-BE49-F238E27FC236}">
                  <a16:creationId xmlns:a16="http://schemas.microsoft.com/office/drawing/2014/main" id="{B86F1E06-1D22-B625-4812-E6D7BFAE3B17}"/>
                </a:ext>
              </a:extLst>
            </p:cNvPr>
            <p:cNvSpPr/>
            <p:nvPr/>
          </p:nvSpPr>
          <p:spPr>
            <a:xfrm>
              <a:off x="15036254" y="6747977"/>
              <a:ext cx="175360" cy="101987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892" name="Rectangle: Rounded Corners 2891">
              <a:extLst>
                <a:ext uri="{FF2B5EF4-FFF2-40B4-BE49-F238E27FC236}">
                  <a16:creationId xmlns:a16="http://schemas.microsoft.com/office/drawing/2014/main" id="{5A169068-2615-35AC-017B-199493E439BB}"/>
                </a:ext>
              </a:extLst>
            </p:cNvPr>
            <p:cNvSpPr/>
            <p:nvPr/>
          </p:nvSpPr>
          <p:spPr>
            <a:xfrm>
              <a:off x="15152008" y="6715953"/>
              <a:ext cx="358147" cy="167298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893" name="Freeform: Shape 2892">
              <a:extLst>
                <a:ext uri="{FF2B5EF4-FFF2-40B4-BE49-F238E27FC236}">
                  <a16:creationId xmlns:a16="http://schemas.microsoft.com/office/drawing/2014/main" id="{9AA71EAF-C467-27D8-7C18-802E4EC998D9}"/>
                </a:ext>
              </a:extLst>
            </p:cNvPr>
            <p:cNvSpPr/>
            <p:nvPr/>
          </p:nvSpPr>
          <p:spPr>
            <a:xfrm rot="16200000">
              <a:off x="15522315" y="6494684"/>
              <a:ext cx="477028" cy="613124"/>
            </a:xfrm>
            <a:custGeom>
              <a:avLst/>
              <a:gdLst>
                <a:gd name="connsiteX0" fmla="*/ 675391 w 675391"/>
                <a:gd name="connsiteY0" fmla="*/ 250186 h 795019"/>
                <a:gd name="connsiteX1" fmla="*/ 674266 w 675391"/>
                <a:gd name="connsiteY1" fmla="*/ 256349 h 795019"/>
                <a:gd name="connsiteX2" fmla="*/ 674266 w 675391"/>
                <a:gd name="connsiteY2" fmla="*/ 795019 h 795019"/>
                <a:gd name="connsiteX3" fmla="*/ 0 w 675391"/>
                <a:gd name="connsiteY3" fmla="*/ 795019 h 795019"/>
                <a:gd name="connsiteX4" fmla="*/ 0 w 675391"/>
                <a:gd name="connsiteY4" fmla="*/ 246926 h 795019"/>
                <a:gd name="connsiteX5" fmla="*/ 1365 w 675391"/>
                <a:gd name="connsiteY5" fmla="*/ 245983 h 795019"/>
                <a:gd name="connsiteX6" fmla="*/ 8039 w 675391"/>
                <a:gd name="connsiteY6" fmla="*/ 209424 h 795019"/>
                <a:gd name="connsiteX7" fmla="*/ 17863 w 675391"/>
                <a:gd name="connsiteY7" fmla="*/ 193306 h 795019"/>
                <a:gd name="connsiteX8" fmla="*/ 16841 w 675391"/>
                <a:gd name="connsiteY8" fmla="*/ 190126 h 795019"/>
                <a:gd name="connsiteX9" fmla="*/ 24425 w 675391"/>
                <a:gd name="connsiteY9" fmla="*/ 182542 h 795019"/>
                <a:gd name="connsiteX10" fmla="*/ 26889 w 675391"/>
                <a:gd name="connsiteY10" fmla="*/ 178500 h 795019"/>
                <a:gd name="connsiteX11" fmla="*/ 33096 w 675391"/>
                <a:gd name="connsiteY11" fmla="*/ 173871 h 795019"/>
                <a:gd name="connsiteX12" fmla="*/ 206966 w 675391"/>
                <a:gd name="connsiteY12" fmla="*/ 0 h 795019"/>
                <a:gd name="connsiteX13" fmla="*/ 467300 w 675391"/>
                <a:gd name="connsiteY13" fmla="*/ 0 h 795019"/>
                <a:gd name="connsiteX14" fmla="*/ 645954 w 675391"/>
                <a:gd name="connsiteY14" fmla="*/ 178654 h 795019"/>
                <a:gd name="connsiteX15" fmla="*/ 649628 w 675391"/>
                <a:gd name="connsiteY15" fmla="*/ 181394 h 795019"/>
                <a:gd name="connsiteX16" fmla="*/ 651087 w 675391"/>
                <a:gd name="connsiteY16" fmla="*/ 183787 h 795019"/>
                <a:gd name="connsiteX17" fmla="*/ 660794 w 675391"/>
                <a:gd name="connsiteY17" fmla="*/ 193494 h 795019"/>
                <a:gd name="connsiteX18" fmla="*/ 660648 w 675391"/>
                <a:gd name="connsiteY18" fmla="*/ 199471 h 795019"/>
                <a:gd name="connsiteX19" fmla="*/ 668479 w 675391"/>
                <a:gd name="connsiteY19" fmla="*/ 212318 h 795019"/>
                <a:gd name="connsiteX20" fmla="*/ 671851 w 675391"/>
                <a:gd name="connsiteY20" fmla="*/ 230789 h 795019"/>
                <a:gd name="connsiteX21" fmla="*/ 674266 w 675391"/>
                <a:gd name="connsiteY21" fmla="*/ 232439 h 795019"/>
                <a:gd name="connsiteX22" fmla="*/ 674266 w 675391"/>
                <a:gd name="connsiteY22" fmla="*/ 244023 h 79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75391" h="795019">
                  <a:moveTo>
                    <a:pt x="675391" y="250186"/>
                  </a:moveTo>
                  <a:lnTo>
                    <a:pt x="674266" y="256349"/>
                  </a:lnTo>
                  <a:lnTo>
                    <a:pt x="674266" y="795019"/>
                  </a:lnTo>
                  <a:lnTo>
                    <a:pt x="0" y="795019"/>
                  </a:lnTo>
                  <a:lnTo>
                    <a:pt x="0" y="246926"/>
                  </a:lnTo>
                  <a:lnTo>
                    <a:pt x="1365" y="245983"/>
                  </a:lnTo>
                  <a:lnTo>
                    <a:pt x="8039" y="209424"/>
                  </a:lnTo>
                  <a:lnTo>
                    <a:pt x="17863" y="193306"/>
                  </a:lnTo>
                  <a:lnTo>
                    <a:pt x="16841" y="190126"/>
                  </a:lnTo>
                  <a:lnTo>
                    <a:pt x="24425" y="182542"/>
                  </a:lnTo>
                  <a:lnTo>
                    <a:pt x="26889" y="178500"/>
                  </a:lnTo>
                  <a:lnTo>
                    <a:pt x="33096" y="173871"/>
                  </a:lnTo>
                  <a:lnTo>
                    <a:pt x="206966" y="0"/>
                  </a:lnTo>
                  <a:lnTo>
                    <a:pt x="467300" y="0"/>
                  </a:lnTo>
                  <a:lnTo>
                    <a:pt x="645954" y="178654"/>
                  </a:lnTo>
                  <a:lnTo>
                    <a:pt x="649628" y="181394"/>
                  </a:lnTo>
                  <a:lnTo>
                    <a:pt x="651087" y="183787"/>
                  </a:lnTo>
                  <a:lnTo>
                    <a:pt x="660794" y="193494"/>
                  </a:lnTo>
                  <a:lnTo>
                    <a:pt x="660648" y="199471"/>
                  </a:lnTo>
                  <a:lnTo>
                    <a:pt x="668479" y="212318"/>
                  </a:lnTo>
                  <a:lnTo>
                    <a:pt x="671851" y="230789"/>
                  </a:lnTo>
                  <a:lnTo>
                    <a:pt x="674266" y="232439"/>
                  </a:lnTo>
                  <a:lnTo>
                    <a:pt x="674266" y="244023"/>
                  </a:lnTo>
                  <a:close/>
                </a:path>
              </a:pathLst>
            </a:cu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94" name="Rectangle: Rounded Corners 2893">
              <a:extLst>
                <a:ext uri="{FF2B5EF4-FFF2-40B4-BE49-F238E27FC236}">
                  <a16:creationId xmlns:a16="http://schemas.microsoft.com/office/drawing/2014/main" id="{5620F367-A838-EF81-502D-8C621064E4EB}"/>
                </a:ext>
              </a:extLst>
            </p:cNvPr>
            <p:cNvSpPr/>
            <p:nvPr/>
          </p:nvSpPr>
          <p:spPr>
            <a:xfrm>
              <a:off x="16017039" y="6562733"/>
              <a:ext cx="366877" cy="472477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895" name="Rectangle: Rounded Corners 2894">
              <a:extLst>
                <a:ext uri="{FF2B5EF4-FFF2-40B4-BE49-F238E27FC236}">
                  <a16:creationId xmlns:a16="http://schemas.microsoft.com/office/drawing/2014/main" id="{366AC370-332F-D7DE-D8FC-6F07B8CB8AF7}"/>
                </a:ext>
              </a:extLst>
            </p:cNvPr>
            <p:cNvSpPr/>
            <p:nvPr/>
          </p:nvSpPr>
          <p:spPr>
            <a:xfrm>
              <a:off x="16017035" y="6512759"/>
              <a:ext cx="108029" cy="587068"/>
            </a:xfrm>
            <a:prstGeom prst="roundRect">
              <a:avLst>
                <a:gd name="adj" fmla="val 6309"/>
              </a:avLst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2CF2E1-87A0-984B-4E8D-4422D0D55289}"/>
              </a:ext>
            </a:extLst>
          </p:cNvPr>
          <p:cNvGrpSpPr/>
          <p:nvPr/>
        </p:nvGrpSpPr>
        <p:grpSpPr>
          <a:xfrm>
            <a:off x="8194075" y="1470096"/>
            <a:ext cx="922292" cy="689990"/>
            <a:chOff x="8194075" y="1470096"/>
            <a:chExt cx="922292" cy="689990"/>
          </a:xfrm>
        </p:grpSpPr>
        <p:sp>
          <p:nvSpPr>
            <p:cNvPr id="2882" name="Freeform: Shape 2881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8426376" y="1470096"/>
              <a:ext cx="689991" cy="689990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83" name="Oval 2882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8426376" y="1470096"/>
              <a:ext cx="689991" cy="68999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884" name="Group 2883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8523793" y="1539840"/>
              <a:ext cx="536115" cy="499602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2896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7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7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86" name="Straight Arrow Connector 2885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4075" y="1819505"/>
              <a:ext cx="231353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7" name="Arc 2886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8916626" y="1649701"/>
              <a:ext cx="49281" cy="49279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8" name="Arc 2887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8576437" y="1696330"/>
              <a:ext cx="38154" cy="38152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9" name="Arc 2888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8871850" y="1975847"/>
              <a:ext cx="38154" cy="38152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</p:grpSp>
      <p:sp>
        <p:nvSpPr>
          <p:cNvPr id="2908" name="Rectangle 2907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771997" y="22327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EM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26" name="Rectangle 2925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553247" y="441520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927" name="Group 2926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97963" y="3471453"/>
            <a:ext cx="1208521" cy="849428"/>
            <a:chOff x="5165124" y="3538994"/>
            <a:chExt cx="1448248" cy="1017924"/>
          </a:xfrm>
        </p:grpSpPr>
        <p:grpSp>
          <p:nvGrpSpPr>
            <p:cNvPr id="2928" name="Group 2927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43" name="Rectangle: Rounded Corners 2942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4" name="Rectangle: Rounded Corners 2943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29" name="Straight Connector 2928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931" name="Group 2930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2941" name="Rectangle: Rounded Corners 2940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2" name="Rectangle: Rounded Corners 2941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2" name="Rectangle: Rounded Corners 2931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3" name="Rectangle: Rounded Corners 2932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4" name="Rectangle: Rounded Corners 2933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5" name="Rectangle: Rounded Corners 2934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6" name="Rectangle: Rounded Corners 2935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7" name="Rectangle: Rounded Corners 2936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8" name="Rectangle: Rounded Corners 2937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9" name="Rectangle: Rounded Corners 2938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40" name="Oval 2939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89" name="Rectangle 2988">
            <a:extLst>
              <a:ext uri="{FF2B5EF4-FFF2-40B4-BE49-F238E27FC236}">
                <a16:creationId xmlns:a16="http://schemas.microsoft.com/office/drawing/2014/main" id="{551EC6C2-6BA0-17DE-9FB7-12690646D0A5}"/>
              </a:ext>
            </a:extLst>
          </p:cNvPr>
          <p:cNvSpPr/>
          <p:nvPr/>
        </p:nvSpPr>
        <p:spPr>
          <a:xfrm>
            <a:off x="8026595" y="521858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10A8B3-655B-4A0E-E8BA-D9C0CFDA4054}"/>
              </a:ext>
            </a:extLst>
          </p:cNvPr>
          <p:cNvGrpSpPr/>
          <p:nvPr/>
        </p:nvGrpSpPr>
        <p:grpSpPr>
          <a:xfrm>
            <a:off x="6478714" y="940003"/>
            <a:ext cx="543670" cy="1215001"/>
            <a:chOff x="6478714" y="940003"/>
            <a:chExt cx="543670" cy="1215001"/>
          </a:xfrm>
        </p:grpSpPr>
        <p:grpSp>
          <p:nvGrpSpPr>
            <p:cNvPr id="2831" name="Group 2830">
              <a:extLst>
                <a:ext uri="{FF2B5EF4-FFF2-40B4-BE49-F238E27FC236}">
                  <a16:creationId xmlns:a16="http://schemas.microsoft.com/office/drawing/2014/main" id="{ACE4BC48-2B00-AB82-E9CB-7C896D807329}"/>
                </a:ext>
              </a:extLst>
            </p:cNvPr>
            <p:cNvGrpSpPr/>
            <p:nvPr/>
          </p:nvGrpSpPr>
          <p:grpSpPr>
            <a:xfrm>
              <a:off x="6549537" y="1381822"/>
              <a:ext cx="472847" cy="773182"/>
              <a:chOff x="5401624" y="962484"/>
              <a:chExt cx="566643" cy="926554"/>
            </a:xfrm>
          </p:grpSpPr>
          <p:sp>
            <p:nvSpPr>
              <p:cNvPr id="2832" name="Rectangle: Rounded Corners 2831">
                <a:extLst>
                  <a:ext uri="{FF2B5EF4-FFF2-40B4-BE49-F238E27FC236}">
                    <a16:creationId xmlns:a16="http://schemas.microsoft.com/office/drawing/2014/main" id="{ADBC3F56-3667-9767-FE92-1085EBD01248}"/>
                  </a:ext>
                </a:extLst>
              </p:cNvPr>
              <p:cNvSpPr/>
              <p:nvPr/>
            </p:nvSpPr>
            <p:spPr>
              <a:xfrm rot="10800000" flipH="1" flipV="1">
                <a:off x="5462809" y="962484"/>
                <a:ext cx="97315" cy="129754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33" name="Rectangle: Rounded Corners 2832">
                <a:extLst>
                  <a:ext uri="{FF2B5EF4-FFF2-40B4-BE49-F238E27FC236}">
                    <a16:creationId xmlns:a16="http://schemas.microsoft.com/office/drawing/2014/main" id="{68BB35D5-177B-0D98-40C4-E39ECA049F0B}"/>
                  </a:ext>
                </a:extLst>
              </p:cNvPr>
              <p:cNvSpPr/>
              <p:nvPr/>
            </p:nvSpPr>
            <p:spPr>
              <a:xfrm rot="10800000" flipH="1" flipV="1">
                <a:off x="5401624" y="1025399"/>
                <a:ext cx="566643" cy="863639"/>
              </a:xfrm>
              <a:prstGeom prst="roundRect">
                <a:avLst>
                  <a:gd name="adj" fmla="val 468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34" name="Rectangle: Rounded Corners 2833">
                <a:extLst>
                  <a:ext uri="{FF2B5EF4-FFF2-40B4-BE49-F238E27FC236}">
                    <a16:creationId xmlns:a16="http://schemas.microsoft.com/office/drawing/2014/main" id="{D15E1D66-E2AC-48BD-3C65-EBC29CD27068}"/>
                  </a:ext>
                </a:extLst>
              </p:cNvPr>
              <p:cNvSpPr/>
              <p:nvPr/>
            </p:nvSpPr>
            <p:spPr>
              <a:xfrm rot="10800000" flipH="1" flipV="1">
                <a:off x="5491221" y="1186287"/>
                <a:ext cx="383340" cy="287162"/>
              </a:xfrm>
              <a:prstGeom prst="roundRect">
                <a:avLst>
                  <a:gd name="adj" fmla="val 11139"/>
                </a:avLst>
              </a:prstGeom>
              <a:solidFill>
                <a:schemeClr val="bg1">
                  <a:lumMod val="6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835" name="Straight Connector 2834">
                <a:extLst>
                  <a:ext uri="{FF2B5EF4-FFF2-40B4-BE49-F238E27FC236}">
                    <a16:creationId xmlns:a16="http://schemas.microsoft.com/office/drawing/2014/main" id="{B9B84842-C05B-CE77-E213-4F9051B5BE0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726488" y="1264321"/>
                <a:ext cx="83154" cy="0"/>
              </a:xfrm>
              <a:prstGeom prst="lin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36" name="Rectangle: Rounded Corners 2835">
                <a:extLst>
                  <a:ext uri="{FF2B5EF4-FFF2-40B4-BE49-F238E27FC236}">
                    <a16:creationId xmlns:a16="http://schemas.microsoft.com/office/drawing/2014/main" id="{C3D8BEB5-570D-BEC4-BF76-E83BACB59973}"/>
                  </a:ext>
                </a:extLst>
              </p:cNvPr>
              <p:cNvSpPr/>
              <p:nvPr/>
            </p:nvSpPr>
            <p:spPr>
              <a:xfrm rot="10800000" flipH="1" flipV="1">
                <a:off x="5491218" y="1524392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37" name="Rectangle: Rounded Corners 2836">
                <a:extLst>
                  <a:ext uri="{FF2B5EF4-FFF2-40B4-BE49-F238E27FC236}">
                    <a16:creationId xmlns:a16="http://schemas.microsoft.com/office/drawing/2014/main" id="{65908ED5-B8FF-6EFB-DADC-65AA0BBBDFFA}"/>
                  </a:ext>
                </a:extLst>
              </p:cNvPr>
              <p:cNvSpPr/>
              <p:nvPr/>
            </p:nvSpPr>
            <p:spPr>
              <a:xfrm rot="10800000" flipH="1" flipV="1">
                <a:off x="5796960" y="1524392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38" name="Rectangle: Rounded Corners 2837">
                <a:extLst>
                  <a:ext uri="{FF2B5EF4-FFF2-40B4-BE49-F238E27FC236}">
                    <a16:creationId xmlns:a16="http://schemas.microsoft.com/office/drawing/2014/main" id="{9BDE9EB3-370A-6B93-2A09-44754FEE9CE0}"/>
                  </a:ext>
                </a:extLst>
              </p:cNvPr>
              <p:cNvSpPr/>
              <p:nvPr/>
            </p:nvSpPr>
            <p:spPr>
              <a:xfrm rot="10800000" flipH="1" flipV="1">
                <a:off x="5644089" y="1524400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839" name="Straight Connector 2838">
                <a:extLst>
                  <a:ext uri="{FF2B5EF4-FFF2-40B4-BE49-F238E27FC236}">
                    <a16:creationId xmlns:a16="http://schemas.microsoft.com/office/drawing/2014/main" id="{08171918-670F-D887-5C4F-52FF25366B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624689" y="1347947"/>
                <a:ext cx="184947" cy="0"/>
              </a:xfrm>
              <a:prstGeom prst="lin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40" name="Straight Connector 2839">
                <a:extLst>
                  <a:ext uri="{FF2B5EF4-FFF2-40B4-BE49-F238E27FC236}">
                    <a16:creationId xmlns:a16="http://schemas.microsoft.com/office/drawing/2014/main" id="{E6EF610E-66F8-A5FB-5638-95AE147CD48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5682828" y="1392476"/>
                <a:ext cx="126779" cy="0"/>
              </a:xfrm>
              <a:prstGeom prst="lin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841" name="Rectangle: Rounded Corners 2840">
                <a:extLst>
                  <a:ext uri="{FF2B5EF4-FFF2-40B4-BE49-F238E27FC236}">
                    <a16:creationId xmlns:a16="http://schemas.microsoft.com/office/drawing/2014/main" id="{1250D09E-7C8A-98C1-D483-8BF65A640C72}"/>
                  </a:ext>
                </a:extLst>
              </p:cNvPr>
              <p:cNvSpPr/>
              <p:nvPr/>
            </p:nvSpPr>
            <p:spPr>
              <a:xfrm rot="10800000" flipH="1" flipV="1">
                <a:off x="5797012" y="1081713"/>
                <a:ext cx="75466" cy="5653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42" name="Rectangle: Rounded Corners 2841">
                <a:extLst>
                  <a:ext uri="{FF2B5EF4-FFF2-40B4-BE49-F238E27FC236}">
                    <a16:creationId xmlns:a16="http://schemas.microsoft.com/office/drawing/2014/main" id="{5797B4E3-D9B8-B9A4-2193-DA7FB70BB3F4}"/>
                  </a:ext>
                </a:extLst>
              </p:cNvPr>
              <p:cNvSpPr/>
              <p:nvPr/>
            </p:nvSpPr>
            <p:spPr>
              <a:xfrm rot="10800000" flipH="1" flipV="1">
                <a:off x="5457971" y="1068269"/>
                <a:ext cx="163338" cy="6997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3818C4D-C622-9DA5-3589-4FB6E14AC8FC}"/>
                </a:ext>
              </a:extLst>
            </p:cNvPr>
            <p:cNvGrpSpPr/>
            <p:nvPr/>
          </p:nvGrpSpPr>
          <p:grpSpPr>
            <a:xfrm>
              <a:off x="6478714" y="940003"/>
              <a:ext cx="324966" cy="415567"/>
              <a:chOff x="5482119" y="1841862"/>
              <a:chExt cx="324966" cy="41556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457224BC-84F5-E243-A616-E29EB6B423B4}"/>
                  </a:ext>
                </a:extLst>
              </p:cNvPr>
              <p:cNvSpPr/>
              <p:nvPr/>
            </p:nvSpPr>
            <p:spPr>
              <a:xfrm rot="16200000">
                <a:off x="5482118" y="1841863"/>
                <a:ext cx="324967" cy="324966"/>
              </a:xfrm>
              <a:custGeom>
                <a:avLst/>
                <a:gdLst>
                  <a:gd name="connsiteX0" fmla="*/ 1025307 w 1915147"/>
                  <a:gd name="connsiteY0" fmla="*/ 1434653 h 1915146"/>
                  <a:gd name="connsiteX1" fmla="*/ 1025307 w 1915147"/>
                  <a:gd name="connsiteY1" fmla="*/ 1695649 h 1915146"/>
                  <a:gd name="connsiteX2" fmla="*/ 1286303 w 1915147"/>
                  <a:gd name="connsiteY2" fmla="*/ 1695649 h 1915146"/>
                  <a:gd name="connsiteX3" fmla="*/ 1286303 w 1915147"/>
                  <a:gd name="connsiteY3" fmla="*/ 1434653 h 1915146"/>
                  <a:gd name="connsiteX4" fmla="*/ 631750 w 1915147"/>
                  <a:gd name="connsiteY4" fmla="*/ 1434653 h 1915146"/>
                  <a:gd name="connsiteX5" fmla="*/ 631750 w 1915147"/>
                  <a:gd name="connsiteY5" fmla="*/ 1695649 h 1915146"/>
                  <a:gd name="connsiteX6" fmla="*/ 893739 w 1915147"/>
                  <a:gd name="connsiteY6" fmla="*/ 1695649 h 1915146"/>
                  <a:gd name="connsiteX7" fmla="*/ 893739 w 1915147"/>
                  <a:gd name="connsiteY7" fmla="*/ 1434653 h 1915146"/>
                  <a:gd name="connsiteX8" fmla="*/ 1417871 w 1915147"/>
                  <a:gd name="connsiteY8" fmla="*/ 1041096 h 1915146"/>
                  <a:gd name="connsiteX9" fmla="*/ 1417871 w 1915147"/>
                  <a:gd name="connsiteY9" fmla="*/ 1303085 h 1915146"/>
                  <a:gd name="connsiteX10" fmla="*/ 1681007 w 1915147"/>
                  <a:gd name="connsiteY10" fmla="*/ 1303085 h 1915146"/>
                  <a:gd name="connsiteX11" fmla="*/ 1681007 w 1915147"/>
                  <a:gd name="connsiteY11" fmla="*/ 1041096 h 1915146"/>
                  <a:gd name="connsiteX12" fmla="*/ 1025307 w 1915147"/>
                  <a:gd name="connsiteY12" fmla="*/ 1041096 h 1915146"/>
                  <a:gd name="connsiteX13" fmla="*/ 1025307 w 1915147"/>
                  <a:gd name="connsiteY13" fmla="*/ 1303085 h 1915146"/>
                  <a:gd name="connsiteX14" fmla="*/ 1286303 w 1915147"/>
                  <a:gd name="connsiteY14" fmla="*/ 1303085 h 1915146"/>
                  <a:gd name="connsiteX15" fmla="*/ 1286303 w 1915147"/>
                  <a:gd name="connsiteY15" fmla="*/ 1041096 h 1915146"/>
                  <a:gd name="connsiteX16" fmla="*/ 631750 w 1915147"/>
                  <a:gd name="connsiteY16" fmla="*/ 1041096 h 1915146"/>
                  <a:gd name="connsiteX17" fmla="*/ 631750 w 1915147"/>
                  <a:gd name="connsiteY17" fmla="*/ 1303085 h 1915146"/>
                  <a:gd name="connsiteX18" fmla="*/ 893739 w 1915147"/>
                  <a:gd name="connsiteY18" fmla="*/ 1303085 h 1915146"/>
                  <a:gd name="connsiteX19" fmla="*/ 893739 w 1915147"/>
                  <a:gd name="connsiteY19" fmla="*/ 1041096 h 1915146"/>
                  <a:gd name="connsiteX20" fmla="*/ 239186 w 1915147"/>
                  <a:gd name="connsiteY20" fmla="*/ 1041096 h 1915146"/>
                  <a:gd name="connsiteX21" fmla="*/ 239186 w 1915147"/>
                  <a:gd name="connsiteY21" fmla="*/ 1303085 h 1915146"/>
                  <a:gd name="connsiteX22" fmla="*/ 500182 w 1915147"/>
                  <a:gd name="connsiteY22" fmla="*/ 1303085 h 1915146"/>
                  <a:gd name="connsiteX23" fmla="*/ 500182 w 1915147"/>
                  <a:gd name="connsiteY23" fmla="*/ 1041096 h 1915146"/>
                  <a:gd name="connsiteX24" fmla="*/ 1417871 w 1915147"/>
                  <a:gd name="connsiteY24" fmla="*/ 648532 h 1915146"/>
                  <a:gd name="connsiteX25" fmla="*/ 1417871 w 1915147"/>
                  <a:gd name="connsiteY25" fmla="*/ 909528 h 1915146"/>
                  <a:gd name="connsiteX26" fmla="*/ 1681007 w 1915147"/>
                  <a:gd name="connsiteY26" fmla="*/ 909528 h 1915146"/>
                  <a:gd name="connsiteX27" fmla="*/ 1681007 w 1915147"/>
                  <a:gd name="connsiteY27" fmla="*/ 648532 h 1915146"/>
                  <a:gd name="connsiteX28" fmla="*/ 1025307 w 1915147"/>
                  <a:gd name="connsiteY28" fmla="*/ 648532 h 1915146"/>
                  <a:gd name="connsiteX29" fmla="*/ 1025307 w 1915147"/>
                  <a:gd name="connsiteY29" fmla="*/ 909528 h 1915146"/>
                  <a:gd name="connsiteX30" fmla="*/ 1286303 w 1915147"/>
                  <a:gd name="connsiteY30" fmla="*/ 909528 h 1915146"/>
                  <a:gd name="connsiteX31" fmla="*/ 1286303 w 1915147"/>
                  <a:gd name="connsiteY31" fmla="*/ 648532 h 1915146"/>
                  <a:gd name="connsiteX32" fmla="*/ 631750 w 1915147"/>
                  <a:gd name="connsiteY32" fmla="*/ 648532 h 1915146"/>
                  <a:gd name="connsiteX33" fmla="*/ 631750 w 1915147"/>
                  <a:gd name="connsiteY33" fmla="*/ 909528 h 1915146"/>
                  <a:gd name="connsiteX34" fmla="*/ 893739 w 1915147"/>
                  <a:gd name="connsiteY34" fmla="*/ 909528 h 1915146"/>
                  <a:gd name="connsiteX35" fmla="*/ 893739 w 1915147"/>
                  <a:gd name="connsiteY35" fmla="*/ 648532 h 1915146"/>
                  <a:gd name="connsiteX36" fmla="*/ 239186 w 1915147"/>
                  <a:gd name="connsiteY36" fmla="*/ 648532 h 1915146"/>
                  <a:gd name="connsiteX37" fmla="*/ 239186 w 1915147"/>
                  <a:gd name="connsiteY37" fmla="*/ 909528 h 1915146"/>
                  <a:gd name="connsiteX38" fmla="*/ 500182 w 1915147"/>
                  <a:gd name="connsiteY38" fmla="*/ 909528 h 1915146"/>
                  <a:gd name="connsiteX39" fmla="*/ 500182 w 1915147"/>
                  <a:gd name="connsiteY39" fmla="*/ 648532 h 1915146"/>
                  <a:gd name="connsiteX40" fmla="*/ 1025307 w 1915147"/>
                  <a:gd name="connsiteY40" fmla="*/ 253827 h 1915146"/>
                  <a:gd name="connsiteX41" fmla="*/ 1025307 w 1915147"/>
                  <a:gd name="connsiteY41" fmla="*/ 516964 h 1915146"/>
                  <a:gd name="connsiteX42" fmla="*/ 1286303 w 1915147"/>
                  <a:gd name="connsiteY42" fmla="*/ 516964 h 1915146"/>
                  <a:gd name="connsiteX43" fmla="*/ 1286303 w 1915147"/>
                  <a:gd name="connsiteY43" fmla="*/ 253827 h 1915146"/>
                  <a:gd name="connsiteX44" fmla="*/ 631750 w 1915147"/>
                  <a:gd name="connsiteY44" fmla="*/ 253827 h 1915146"/>
                  <a:gd name="connsiteX45" fmla="*/ 631750 w 1915147"/>
                  <a:gd name="connsiteY45" fmla="*/ 516964 h 1915146"/>
                  <a:gd name="connsiteX46" fmla="*/ 893739 w 1915147"/>
                  <a:gd name="connsiteY46" fmla="*/ 516964 h 1915146"/>
                  <a:gd name="connsiteX47" fmla="*/ 893739 w 1915147"/>
                  <a:gd name="connsiteY47" fmla="*/ 253827 h 1915146"/>
                  <a:gd name="connsiteX48" fmla="*/ 957573 w 1915147"/>
                  <a:gd name="connsiteY48" fmla="*/ 0 h 1915146"/>
                  <a:gd name="connsiteX49" fmla="*/ 1025307 w 1915147"/>
                  <a:gd name="connsiteY49" fmla="*/ 3420 h 1915146"/>
                  <a:gd name="connsiteX50" fmla="*/ 1025307 w 1915147"/>
                  <a:gd name="connsiteY50" fmla="*/ 122259 h 1915146"/>
                  <a:gd name="connsiteX51" fmla="*/ 1286303 w 1915147"/>
                  <a:gd name="connsiteY51" fmla="*/ 122259 h 1915146"/>
                  <a:gd name="connsiteX52" fmla="*/ 1286303 w 1915147"/>
                  <a:gd name="connsiteY52" fmla="*/ 59146 h 1915146"/>
                  <a:gd name="connsiteX53" fmla="*/ 1330305 w 1915147"/>
                  <a:gd name="connsiteY53" fmla="*/ 75251 h 1915146"/>
                  <a:gd name="connsiteX54" fmla="*/ 1414009 w 1915147"/>
                  <a:gd name="connsiteY54" fmla="*/ 115574 h 1915146"/>
                  <a:gd name="connsiteX55" fmla="*/ 1417871 w 1915147"/>
                  <a:gd name="connsiteY55" fmla="*/ 117920 h 1915146"/>
                  <a:gd name="connsiteX56" fmla="*/ 1417871 w 1915147"/>
                  <a:gd name="connsiteY56" fmla="*/ 122259 h 1915146"/>
                  <a:gd name="connsiteX57" fmla="*/ 1425013 w 1915147"/>
                  <a:gd name="connsiteY57" fmla="*/ 122259 h 1915146"/>
                  <a:gd name="connsiteX58" fmla="*/ 1492961 w 1915147"/>
                  <a:gd name="connsiteY58" fmla="*/ 163539 h 1915146"/>
                  <a:gd name="connsiteX59" fmla="*/ 1602393 w 1915147"/>
                  <a:gd name="connsiteY59" fmla="*/ 253827 h 1915146"/>
                  <a:gd name="connsiteX60" fmla="*/ 1417871 w 1915147"/>
                  <a:gd name="connsiteY60" fmla="*/ 253827 h 1915146"/>
                  <a:gd name="connsiteX61" fmla="*/ 1417871 w 1915147"/>
                  <a:gd name="connsiteY61" fmla="*/ 516964 h 1915146"/>
                  <a:gd name="connsiteX62" fmla="*/ 1681007 w 1915147"/>
                  <a:gd name="connsiteY62" fmla="*/ 516964 h 1915146"/>
                  <a:gd name="connsiteX63" fmla="*/ 1681007 w 1915147"/>
                  <a:gd name="connsiteY63" fmla="*/ 336615 h 1915146"/>
                  <a:gd name="connsiteX64" fmla="*/ 1751609 w 1915147"/>
                  <a:gd name="connsiteY64" fmla="*/ 422185 h 1915146"/>
                  <a:gd name="connsiteX65" fmla="*/ 1839897 w 1915147"/>
                  <a:gd name="connsiteY65" fmla="*/ 584843 h 1915146"/>
                  <a:gd name="connsiteX66" fmla="*/ 1863207 w 1915147"/>
                  <a:gd name="connsiteY66" fmla="*/ 648532 h 1915146"/>
                  <a:gd name="connsiteX67" fmla="*/ 1812575 w 1915147"/>
                  <a:gd name="connsiteY67" fmla="*/ 648532 h 1915146"/>
                  <a:gd name="connsiteX68" fmla="*/ 1812575 w 1915147"/>
                  <a:gd name="connsiteY68" fmla="*/ 909528 h 1915146"/>
                  <a:gd name="connsiteX69" fmla="*/ 1912721 w 1915147"/>
                  <a:gd name="connsiteY69" fmla="*/ 909528 h 1915146"/>
                  <a:gd name="connsiteX70" fmla="*/ 1915147 w 1915147"/>
                  <a:gd name="connsiteY70" fmla="*/ 957573 h 1915146"/>
                  <a:gd name="connsiteX71" fmla="*/ 1910929 w 1915147"/>
                  <a:gd name="connsiteY71" fmla="*/ 1041096 h 1915146"/>
                  <a:gd name="connsiteX72" fmla="*/ 1812575 w 1915147"/>
                  <a:gd name="connsiteY72" fmla="*/ 1041096 h 1915146"/>
                  <a:gd name="connsiteX73" fmla="*/ 1812575 w 1915147"/>
                  <a:gd name="connsiteY73" fmla="*/ 1303085 h 1915146"/>
                  <a:gd name="connsiteX74" fmla="*/ 1849859 w 1915147"/>
                  <a:gd name="connsiteY74" fmla="*/ 1303085 h 1915146"/>
                  <a:gd name="connsiteX75" fmla="*/ 1839897 w 1915147"/>
                  <a:gd name="connsiteY75" fmla="*/ 1330304 h 1915146"/>
                  <a:gd name="connsiteX76" fmla="*/ 1751609 w 1915147"/>
                  <a:gd name="connsiteY76" fmla="*/ 1492961 h 1915146"/>
                  <a:gd name="connsiteX77" fmla="*/ 1681007 w 1915147"/>
                  <a:gd name="connsiteY77" fmla="*/ 1578531 h 1915146"/>
                  <a:gd name="connsiteX78" fmla="*/ 1681007 w 1915147"/>
                  <a:gd name="connsiteY78" fmla="*/ 1434653 h 1915146"/>
                  <a:gd name="connsiteX79" fmla="*/ 1417871 w 1915147"/>
                  <a:gd name="connsiteY79" fmla="*/ 1434653 h 1915146"/>
                  <a:gd name="connsiteX80" fmla="*/ 1417871 w 1915147"/>
                  <a:gd name="connsiteY80" fmla="*/ 1695649 h 1915146"/>
                  <a:gd name="connsiteX81" fmla="*/ 1560785 w 1915147"/>
                  <a:gd name="connsiteY81" fmla="*/ 1695649 h 1915146"/>
                  <a:gd name="connsiteX82" fmla="*/ 1492961 w 1915147"/>
                  <a:gd name="connsiteY82" fmla="*/ 1751608 h 1915146"/>
                  <a:gd name="connsiteX83" fmla="*/ 1330305 w 1915147"/>
                  <a:gd name="connsiteY83" fmla="*/ 1839895 h 1915146"/>
                  <a:gd name="connsiteX84" fmla="*/ 1286303 w 1915147"/>
                  <a:gd name="connsiteY84" fmla="*/ 1856000 h 1915146"/>
                  <a:gd name="connsiteX85" fmla="*/ 1286303 w 1915147"/>
                  <a:gd name="connsiteY85" fmla="*/ 1827217 h 1915146"/>
                  <a:gd name="connsiteX86" fmla="*/ 1025307 w 1915147"/>
                  <a:gd name="connsiteY86" fmla="*/ 1827217 h 1915146"/>
                  <a:gd name="connsiteX87" fmla="*/ 1025307 w 1915147"/>
                  <a:gd name="connsiteY87" fmla="*/ 1911726 h 1915146"/>
                  <a:gd name="connsiteX88" fmla="*/ 957573 w 1915147"/>
                  <a:gd name="connsiteY88" fmla="*/ 1915146 h 1915146"/>
                  <a:gd name="connsiteX89" fmla="*/ 893739 w 1915147"/>
                  <a:gd name="connsiteY89" fmla="*/ 1911923 h 1915146"/>
                  <a:gd name="connsiteX90" fmla="*/ 893739 w 1915147"/>
                  <a:gd name="connsiteY90" fmla="*/ 1827217 h 1915146"/>
                  <a:gd name="connsiteX91" fmla="*/ 631750 w 1915147"/>
                  <a:gd name="connsiteY91" fmla="*/ 1827217 h 1915146"/>
                  <a:gd name="connsiteX92" fmla="*/ 631750 w 1915147"/>
                  <a:gd name="connsiteY92" fmla="*/ 1857064 h 1915146"/>
                  <a:gd name="connsiteX93" fmla="*/ 584842 w 1915147"/>
                  <a:gd name="connsiteY93" fmla="*/ 1839895 h 1915146"/>
                  <a:gd name="connsiteX94" fmla="*/ 422185 w 1915147"/>
                  <a:gd name="connsiteY94" fmla="*/ 1751608 h 1915146"/>
                  <a:gd name="connsiteX95" fmla="*/ 354362 w 1915147"/>
                  <a:gd name="connsiteY95" fmla="*/ 1695649 h 1915146"/>
                  <a:gd name="connsiteX96" fmla="*/ 500182 w 1915147"/>
                  <a:gd name="connsiteY96" fmla="*/ 1695649 h 1915146"/>
                  <a:gd name="connsiteX97" fmla="*/ 500182 w 1915147"/>
                  <a:gd name="connsiteY97" fmla="*/ 1434653 h 1915146"/>
                  <a:gd name="connsiteX98" fmla="*/ 239186 w 1915147"/>
                  <a:gd name="connsiteY98" fmla="*/ 1434653 h 1915146"/>
                  <a:gd name="connsiteX99" fmla="*/ 239186 w 1915147"/>
                  <a:gd name="connsiteY99" fmla="*/ 1584647 h 1915146"/>
                  <a:gd name="connsiteX100" fmla="*/ 163538 w 1915147"/>
                  <a:gd name="connsiteY100" fmla="*/ 1492961 h 1915146"/>
                  <a:gd name="connsiteX101" fmla="*/ 75251 w 1915147"/>
                  <a:gd name="connsiteY101" fmla="*/ 1330304 h 1915146"/>
                  <a:gd name="connsiteX102" fmla="*/ 65289 w 1915147"/>
                  <a:gd name="connsiteY102" fmla="*/ 1303085 h 1915146"/>
                  <a:gd name="connsiteX103" fmla="*/ 107618 w 1915147"/>
                  <a:gd name="connsiteY103" fmla="*/ 1303085 h 1915146"/>
                  <a:gd name="connsiteX104" fmla="*/ 107618 w 1915147"/>
                  <a:gd name="connsiteY104" fmla="*/ 1041096 h 1915146"/>
                  <a:gd name="connsiteX105" fmla="*/ 4218 w 1915147"/>
                  <a:gd name="connsiteY105" fmla="*/ 1041096 h 1915146"/>
                  <a:gd name="connsiteX106" fmla="*/ 0 w 1915147"/>
                  <a:gd name="connsiteY106" fmla="*/ 957573 h 1915146"/>
                  <a:gd name="connsiteX107" fmla="*/ 2426 w 1915147"/>
                  <a:gd name="connsiteY107" fmla="*/ 909528 h 1915146"/>
                  <a:gd name="connsiteX108" fmla="*/ 107618 w 1915147"/>
                  <a:gd name="connsiteY108" fmla="*/ 909528 h 1915146"/>
                  <a:gd name="connsiteX109" fmla="*/ 107618 w 1915147"/>
                  <a:gd name="connsiteY109" fmla="*/ 648532 h 1915146"/>
                  <a:gd name="connsiteX110" fmla="*/ 51940 w 1915147"/>
                  <a:gd name="connsiteY110" fmla="*/ 648532 h 1915146"/>
                  <a:gd name="connsiteX111" fmla="*/ 75251 w 1915147"/>
                  <a:gd name="connsiteY111" fmla="*/ 584843 h 1915146"/>
                  <a:gd name="connsiteX112" fmla="*/ 163538 w 1915147"/>
                  <a:gd name="connsiteY112" fmla="*/ 422185 h 1915146"/>
                  <a:gd name="connsiteX113" fmla="*/ 239186 w 1915147"/>
                  <a:gd name="connsiteY113" fmla="*/ 330499 h 1915146"/>
                  <a:gd name="connsiteX114" fmla="*/ 239186 w 1915147"/>
                  <a:gd name="connsiteY114" fmla="*/ 516964 h 1915146"/>
                  <a:gd name="connsiteX115" fmla="*/ 500182 w 1915147"/>
                  <a:gd name="connsiteY115" fmla="*/ 516964 h 1915146"/>
                  <a:gd name="connsiteX116" fmla="*/ 500182 w 1915147"/>
                  <a:gd name="connsiteY116" fmla="*/ 253827 h 1915146"/>
                  <a:gd name="connsiteX117" fmla="*/ 312754 w 1915147"/>
                  <a:gd name="connsiteY117" fmla="*/ 253827 h 1915146"/>
                  <a:gd name="connsiteX118" fmla="*/ 422185 w 1915147"/>
                  <a:gd name="connsiteY118" fmla="*/ 163539 h 1915146"/>
                  <a:gd name="connsiteX119" fmla="*/ 490133 w 1915147"/>
                  <a:gd name="connsiteY119" fmla="*/ 122259 h 1915146"/>
                  <a:gd name="connsiteX120" fmla="*/ 500182 w 1915147"/>
                  <a:gd name="connsiteY120" fmla="*/ 122259 h 1915146"/>
                  <a:gd name="connsiteX121" fmla="*/ 500182 w 1915147"/>
                  <a:gd name="connsiteY121" fmla="*/ 116154 h 1915146"/>
                  <a:gd name="connsiteX122" fmla="*/ 501137 w 1915147"/>
                  <a:gd name="connsiteY122" fmla="*/ 115574 h 1915146"/>
                  <a:gd name="connsiteX123" fmla="*/ 584842 w 1915147"/>
                  <a:gd name="connsiteY123" fmla="*/ 75251 h 1915146"/>
                  <a:gd name="connsiteX124" fmla="*/ 631750 w 1915147"/>
                  <a:gd name="connsiteY124" fmla="*/ 58083 h 1915146"/>
                  <a:gd name="connsiteX125" fmla="*/ 631750 w 1915147"/>
                  <a:gd name="connsiteY125" fmla="*/ 122259 h 1915146"/>
                  <a:gd name="connsiteX126" fmla="*/ 893739 w 1915147"/>
                  <a:gd name="connsiteY126" fmla="*/ 122259 h 1915146"/>
                  <a:gd name="connsiteX127" fmla="*/ 893739 w 1915147"/>
                  <a:gd name="connsiteY127" fmla="*/ 3224 h 191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</a:cxnLst>
                <a:rect l="l" t="t" r="r" b="b"/>
                <a:pathLst>
                  <a:path w="1915147" h="1915146">
                    <a:moveTo>
                      <a:pt x="1025307" y="1434653"/>
                    </a:moveTo>
                    <a:lnTo>
                      <a:pt x="1025307" y="1695649"/>
                    </a:lnTo>
                    <a:lnTo>
                      <a:pt x="1286303" y="1695649"/>
                    </a:lnTo>
                    <a:lnTo>
                      <a:pt x="1286303" y="1434653"/>
                    </a:lnTo>
                    <a:close/>
                    <a:moveTo>
                      <a:pt x="631750" y="1434653"/>
                    </a:moveTo>
                    <a:lnTo>
                      <a:pt x="631750" y="1695649"/>
                    </a:lnTo>
                    <a:lnTo>
                      <a:pt x="893739" y="1695649"/>
                    </a:lnTo>
                    <a:lnTo>
                      <a:pt x="893739" y="1434653"/>
                    </a:lnTo>
                    <a:close/>
                    <a:moveTo>
                      <a:pt x="1417871" y="1041096"/>
                    </a:moveTo>
                    <a:lnTo>
                      <a:pt x="1417871" y="1303085"/>
                    </a:lnTo>
                    <a:lnTo>
                      <a:pt x="1681007" y="1303085"/>
                    </a:lnTo>
                    <a:lnTo>
                      <a:pt x="1681007" y="1041096"/>
                    </a:lnTo>
                    <a:close/>
                    <a:moveTo>
                      <a:pt x="1025307" y="1041096"/>
                    </a:moveTo>
                    <a:lnTo>
                      <a:pt x="1025307" y="1303085"/>
                    </a:lnTo>
                    <a:lnTo>
                      <a:pt x="1286303" y="1303085"/>
                    </a:lnTo>
                    <a:lnTo>
                      <a:pt x="1286303" y="1041096"/>
                    </a:lnTo>
                    <a:close/>
                    <a:moveTo>
                      <a:pt x="631750" y="1041096"/>
                    </a:moveTo>
                    <a:lnTo>
                      <a:pt x="631750" y="1303085"/>
                    </a:lnTo>
                    <a:lnTo>
                      <a:pt x="893739" y="1303085"/>
                    </a:lnTo>
                    <a:lnTo>
                      <a:pt x="893739" y="1041096"/>
                    </a:lnTo>
                    <a:close/>
                    <a:moveTo>
                      <a:pt x="239186" y="1041096"/>
                    </a:moveTo>
                    <a:lnTo>
                      <a:pt x="239186" y="1303085"/>
                    </a:lnTo>
                    <a:lnTo>
                      <a:pt x="500182" y="1303085"/>
                    </a:lnTo>
                    <a:lnTo>
                      <a:pt x="500182" y="1041096"/>
                    </a:lnTo>
                    <a:close/>
                    <a:moveTo>
                      <a:pt x="1417871" y="648532"/>
                    </a:moveTo>
                    <a:lnTo>
                      <a:pt x="1417871" y="909528"/>
                    </a:lnTo>
                    <a:lnTo>
                      <a:pt x="1681007" y="909528"/>
                    </a:lnTo>
                    <a:lnTo>
                      <a:pt x="1681007" y="648532"/>
                    </a:lnTo>
                    <a:close/>
                    <a:moveTo>
                      <a:pt x="1025307" y="648532"/>
                    </a:moveTo>
                    <a:lnTo>
                      <a:pt x="1025307" y="909528"/>
                    </a:lnTo>
                    <a:lnTo>
                      <a:pt x="1286303" y="909528"/>
                    </a:lnTo>
                    <a:lnTo>
                      <a:pt x="1286303" y="648532"/>
                    </a:lnTo>
                    <a:close/>
                    <a:moveTo>
                      <a:pt x="631750" y="648532"/>
                    </a:moveTo>
                    <a:lnTo>
                      <a:pt x="631750" y="909528"/>
                    </a:lnTo>
                    <a:lnTo>
                      <a:pt x="893739" y="909528"/>
                    </a:lnTo>
                    <a:lnTo>
                      <a:pt x="893739" y="648532"/>
                    </a:lnTo>
                    <a:close/>
                    <a:moveTo>
                      <a:pt x="239186" y="648532"/>
                    </a:moveTo>
                    <a:lnTo>
                      <a:pt x="239186" y="909528"/>
                    </a:lnTo>
                    <a:lnTo>
                      <a:pt x="500182" y="909528"/>
                    </a:lnTo>
                    <a:lnTo>
                      <a:pt x="500182" y="648532"/>
                    </a:lnTo>
                    <a:close/>
                    <a:moveTo>
                      <a:pt x="1025307" y="253827"/>
                    </a:moveTo>
                    <a:lnTo>
                      <a:pt x="1025307" y="516964"/>
                    </a:lnTo>
                    <a:lnTo>
                      <a:pt x="1286303" y="516964"/>
                    </a:lnTo>
                    <a:lnTo>
                      <a:pt x="1286303" y="253827"/>
                    </a:lnTo>
                    <a:close/>
                    <a:moveTo>
                      <a:pt x="631750" y="253827"/>
                    </a:moveTo>
                    <a:lnTo>
                      <a:pt x="631750" y="516964"/>
                    </a:lnTo>
                    <a:lnTo>
                      <a:pt x="893739" y="516964"/>
                    </a:lnTo>
                    <a:lnTo>
                      <a:pt x="893739" y="253827"/>
                    </a:lnTo>
                    <a:close/>
                    <a:moveTo>
                      <a:pt x="957573" y="0"/>
                    </a:moveTo>
                    <a:lnTo>
                      <a:pt x="1025307" y="3420"/>
                    </a:lnTo>
                    <a:lnTo>
                      <a:pt x="1025307" y="122259"/>
                    </a:lnTo>
                    <a:lnTo>
                      <a:pt x="1286303" y="122259"/>
                    </a:lnTo>
                    <a:lnTo>
                      <a:pt x="1286303" y="59146"/>
                    </a:lnTo>
                    <a:lnTo>
                      <a:pt x="1330305" y="75251"/>
                    </a:lnTo>
                    <a:cubicBezTo>
                      <a:pt x="1358945" y="87365"/>
                      <a:pt x="1386873" y="100833"/>
                      <a:pt x="1414009" y="115574"/>
                    </a:cubicBezTo>
                    <a:lnTo>
                      <a:pt x="1417871" y="117920"/>
                    </a:lnTo>
                    <a:lnTo>
                      <a:pt x="1417871" y="122259"/>
                    </a:lnTo>
                    <a:lnTo>
                      <a:pt x="1425013" y="122259"/>
                    </a:lnTo>
                    <a:lnTo>
                      <a:pt x="1492961" y="163539"/>
                    </a:lnTo>
                    <a:lnTo>
                      <a:pt x="1602393" y="253827"/>
                    </a:lnTo>
                    <a:lnTo>
                      <a:pt x="1417871" y="253827"/>
                    </a:lnTo>
                    <a:lnTo>
                      <a:pt x="1417871" y="516964"/>
                    </a:lnTo>
                    <a:lnTo>
                      <a:pt x="1681007" y="516964"/>
                    </a:lnTo>
                    <a:lnTo>
                      <a:pt x="1681007" y="336615"/>
                    </a:lnTo>
                    <a:lnTo>
                      <a:pt x="1751609" y="422185"/>
                    </a:lnTo>
                    <a:cubicBezTo>
                      <a:pt x="1786025" y="473128"/>
                      <a:pt x="1815669" y="527561"/>
                      <a:pt x="1839897" y="584843"/>
                    </a:cubicBezTo>
                    <a:lnTo>
                      <a:pt x="1863207" y="648532"/>
                    </a:lnTo>
                    <a:lnTo>
                      <a:pt x="1812575" y="648532"/>
                    </a:lnTo>
                    <a:lnTo>
                      <a:pt x="1812575" y="909528"/>
                    </a:lnTo>
                    <a:lnTo>
                      <a:pt x="1912721" y="909528"/>
                    </a:lnTo>
                    <a:lnTo>
                      <a:pt x="1915147" y="957573"/>
                    </a:lnTo>
                    <a:lnTo>
                      <a:pt x="1910929" y="1041096"/>
                    </a:lnTo>
                    <a:lnTo>
                      <a:pt x="1812575" y="1041096"/>
                    </a:lnTo>
                    <a:lnTo>
                      <a:pt x="1812575" y="1303085"/>
                    </a:lnTo>
                    <a:lnTo>
                      <a:pt x="1849859" y="1303085"/>
                    </a:lnTo>
                    <a:lnTo>
                      <a:pt x="1839897" y="1330304"/>
                    </a:lnTo>
                    <a:cubicBezTo>
                      <a:pt x="1815669" y="1387585"/>
                      <a:pt x="1786025" y="1442018"/>
                      <a:pt x="1751609" y="1492961"/>
                    </a:cubicBezTo>
                    <a:lnTo>
                      <a:pt x="1681007" y="1578531"/>
                    </a:lnTo>
                    <a:lnTo>
                      <a:pt x="1681007" y="1434653"/>
                    </a:lnTo>
                    <a:lnTo>
                      <a:pt x="1417871" y="1434653"/>
                    </a:lnTo>
                    <a:lnTo>
                      <a:pt x="1417871" y="1695649"/>
                    </a:lnTo>
                    <a:lnTo>
                      <a:pt x="1560785" y="1695649"/>
                    </a:lnTo>
                    <a:lnTo>
                      <a:pt x="1492961" y="1751608"/>
                    </a:lnTo>
                    <a:cubicBezTo>
                      <a:pt x="1442019" y="1786024"/>
                      <a:pt x="1387585" y="1815668"/>
                      <a:pt x="1330305" y="1839895"/>
                    </a:cubicBezTo>
                    <a:lnTo>
                      <a:pt x="1286303" y="1856000"/>
                    </a:lnTo>
                    <a:lnTo>
                      <a:pt x="1286303" y="1827217"/>
                    </a:lnTo>
                    <a:lnTo>
                      <a:pt x="1025307" y="1827217"/>
                    </a:lnTo>
                    <a:lnTo>
                      <a:pt x="1025307" y="1911726"/>
                    </a:lnTo>
                    <a:lnTo>
                      <a:pt x="957573" y="1915146"/>
                    </a:lnTo>
                    <a:lnTo>
                      <a:pt x="893739" y="1911923"/>
                    </a:lnTo>
                    <a:lnTo>
                      <a:pt x="893739" y="1827217"/>
                    </a:lnTo>
                    <a:lnTo>
                      <a:pt x="631750" y="1827217"/>
                    </a:lnTo>
                    <a:lnTo>
                      <a:pt x="631750" y="1857064"/>
                    </a:lnTo>
                    <a:lnTo>
                      <a:pt x="584842" y="1839895"/>
                    </a:lnTo>
                    <a:cubicBezTo>
                      <a:pt x="527561" y="1815668"/>
                      <a:pt x="473128" y="1786024"/>
                      <a:pt x="422185" y="1751608"/>
                    </a:cubicBezTo>
                    <a:lnTo>
                      <a:pt x="354362" y="1695649"/>
                    </a:lnTo>
                    <a:lnTo>
                      <a:pt x="500182" y="1695649"/>
                    </a:lnTo>
                    <a:lnTo>
                      <a:pt x="500182" y="1434653"/>
                    </a:lnTo>
                    <a:lnTo>
                      <a:pt x="239186" y="1434653"/>
                    </a:lnTo>
                    <a:lnTo>
                      <a:pt x="239186" y="1584647"/>
                    </a:lnTo>
                    <a:lnTo>
                      <a:pt x="163538" y="1492961"/>
                    </a:lnTo>
                    <a:cubicBezTo>
                      <a:pt x="129122" y="1442018"/>
                      <a:pt x="99479" y="1387585"/>
                      <a:pt x="75251" y="1330304"/>
                    </a:cubicBezTo>
                    <a:lnTo>
                      <a:pt x="65289" y="1303085"/>
                    </a:lnTo>
                    <a:lnTo>
                      <a:pt x="107618" y="1303085"/>
                    </a:lnTo>
                    <a:lnTo>
                      <a:pt x="107618" y="1041096"/>
                    </a:lnTo>
                    <a:lnTo>
                      <a:pt x="4218" y="1041096"/>
                    </a:lnTo>
                    <a:lnTo>
                      <a:pt x="0" y="957573"/>
                    </a:lnTo>
                    <a:lnTo>
                      <a:pt x="2426" y="909528"/>
                    </a:lnTo>
                    <a:lnTo>
                      <a:pt x="107618" y="909528"/>
                    </a:lnTo>
                    <a:lnTo>
                      <a:pt x="107618" y="648532"/>
                    </a:lnTo>
                    <a:lnTo>
                      <a:pt x="51940" y="648532"/>
                    </a:lnTo>
                    <a:lnTo>
                      <a:pt x="75251" y="584843"/>
                    </a:lnTo>
                    <a:cubicBezTo>
                      <a:pt x="99479" y="527561"/>
                      <a:pt x="129122" y="473128"/>
                      <a:pt x="163538" y="422185"/>
                    </a:cubicBezTo>
                    <a:lnTo>
                      <a:pt x="239186" y="330499"/>
                    </a:lnTo>
                    <a:lnTo>
                      <a:pt x="239186" y="516964"/>
                    </a:lnTo>
                    <a:lnTo>
                      <a:pt x="500182" y="516964"/>
                    </a:lnTo>
                    <a:lnTo>
                      <a:pt x="500182" y="253827"/>
                    </a:lnTo>
                    <a:lnTo>
                      <a:pt x="312754" y="253827"/>
                    </a:lnTo>
                    <a:lnTo>
                      <a:pt x="422185" y="163539"/>
                    </a:lnTo>
                    <a:lnTo>
                      <a:pt x="490133" y="122259"/>
                    </a:lnTo>
                    <a:lnTo>
                      <a:pt x="500182" y="122259"/>
                    </a:lnTo>
                    <a:lnTo>
                      <a:pt x="500182" y="116154"/>
                    </a:lnTo>
                    <a:lnTo>
                      <a:pt x="501137" y="115574"/>
                    </a:lnTo>
                    <a:cubicBezTo>
                      <a:pt x="528273" y="100833"/>
                      <a:pt x="556202" y="87365"/>
                      <a:pt x="584842" y="75251"/>
                    </a:cubicBezTo>
                    <a:lnTo>
                      <a:pt x="631750" y="58083"/>
                    </a:lnTo>
                    <a:lnTo>
                      <a:pt x="631750" y="122259"/>
                    </a:lnTo>
                    <a:lnTo>
                      <a:pt x="893739" y="122259"/>
                    </a:lnTo>
                    <a:lnTo>
                      <a:pt x="893739" y="32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635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AC1A43-694B-5267-43F4-842F73468A4D}"/>
                  </a:ext>
                </a:extLst>
              </p:cNvPr>
              <p:cNvSpPr/>
              <p:nvPr/>
            </p:nvSpPr>
            <p:spPr>
              <a:xfrm rot="16200000">
                <a:off x="5482118" y="1841863"/>
                <a:ext cx="324967" cy="324966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22D372F-F534-E71D-DA57-CFF574A6F3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6679" y="2167276"/>
                <a:ext cx="1" cy="90153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00" name="Rectangle: Rounded Corners 2999">
            <a:extLst>
              <a:ext uri="{FF2B5EF4-FFF2-40B4-BE49-F238E27FC236}">
                <a16:creationId xmlns:a16="http://schemas.microsoft.com/office/drawing/2014/main" id="{FD7F07AA-E48E-AAC8-DF61-6DA3FC8CAAEF}"/>
              </a:ext>
            </a:extLst>
          </p:cNvPr>
          <p:cNvSpPr/>
          <p:nvPr/>
        </p:nvSpPr>
        <p:spPr>
          <a:xfrm>
            <a:off x="8340808" y="3770586"/>
            <a:ext cx="855594" cy="215882"/>
          </a:xfrm>
          <a:prstGeom prst="roundRect">
            <a:avLst/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01" name="Rectangle: Rounded Corners 3000">
            <a:extLst>
              <a:ext uri="{FF2B5EF4-FFF2-40B4-BE49-F238E27FC236}">
                <a16:creationId xmlns:a16="http://schemas.microsoft.com/office/drawing/2014/main" id="{BE609977-974A-2426-7236-31C26791E11E}"/>
              </a:ext>
            </a:extLst>
          </p:cNvPr>
          <p:cNvSpPr/>
          <p:nvPr/>
        </p:nvSpPr>
        <p:spPr>
          <a:xfrm>
            <a:off x="8163395" y="3327814"/>
            <a:ext cx="1029950" cy="391100"/>
          </a:xfrm>
          <a:prstGeom prst="roundRect">
            <a:avLst>
              <a:gd name="adj" fmla="val 6163"/>
            </a:avLst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02" name="Rectangle 3001">
            <a:extLst>
              <a:ext uri="{FF2B5EF4-FFF2-40B4-BE49-F238E27FC236}">
                <a16:creationId xmlns:a16="http://schemas.microsoft.com/office/drawing/2014/main" id="{91D8D909-4A73-EE8D-304B-F468D0D8651E}"/>
              </a:ext>
            </a:extLst>
          </p:cNvPr>
          <p:cNvSpPr/>
          <p:nvPr/>
        </p:nvSpPr>
        <p:spPr>
          <a:xfrm>
            <a:off x="7944544" y="4715841"/>
            <a:ext cx="639329" cy="3318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03" name="Rectangle 3002">
            <a:extLst>
              <a:ext uri="{FF2B5EF4-FFF2-40B4-BE49-F238E27FC236}">
                <a16:creationId xmlns:a16="http://schemas.microsoft.com/office/drawing/2014/main" id="{08C52B1C-0513-2340-E8DA-C0BAEBA26BF9}"/>
              </a:ext>
            </a:extLst>
          </p:cNvPr>
          <p:cNvSpPr/>
          <p:nvPr/>
        </p:nvSpPr>
        <p:spPr>
          <a:xfrm>
            <a:off x="8001226" y="4991126"/>
            <a:ext cx="63823" cy="30811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04" name="Rectangle 3003">
            <a:extLst>
              <a:ext uri="{FF2B5EF4-FFF2-40B4-BE49-F238E27FC236}">
                <a16:creationId xmlns:a16="http://schemas.microsoft.com/office/drawing/2014/main" id="{5A1F70E8-7485-6354-AD81-7A55C548DB98}"/>
              </a:ext>
            </a:extLst>
          </p:cNvPr>
          <p:cNvSpPr/>
          <p:nvPr/>
        </p:nvSpPr>
        <p:spPr>
          <a:xfrm>
            <a:off x="8344143" y="4856523"/>
            <a:ext cx="140851" cy="1945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05" name="Rectangle 3004">
            <a:extLst>
              <a:ext uri="{FF2B5EF4-FFF2-40B4-BE49-F238E27FC236}">
                <a16:creationId xmlns:a16="http://schemas.microsoft.com/office/drawing/2014/main" id="{95075249-CAD7-96EC-E16C-E17F83DD595F}"/>
              </a:ext>
            </a:extLst>
          </p:cNvPr>
          <p:cNvSpPr/>
          <p:nvPr/>
        </p:nvSpPr>
        <p:spPr>
          <a:xfrm>
            <a:off x="7945644" y="4379071"/>
            <a:ext cx="639329" cy="33355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3006" name="Straight Connector 3005">
            <a:extLst>
              <a:ext uri="{FF2B5EF4-FFF2-40B4-BE49-F238E27FC236}">
                <a16:creationId xmlns:a16="http://schemas.microsoft.com/office/drawing/2014/main" id="{974A310F-FBAD-1A45-DF94-DDDF70CA393A}"/>
              </a:ext>
            </a:extLst>
          </p:cNvPr>
          <p:cNvCxnSpPr>
            <a:cxnSpLocks/>
          </p:cNvCxnSpPr>
          <p:nvPr/>
        </p:nvCxnSpPr>
        <p:spPr>
          <a:xfrm>
            <a:off x="7945644" y="4525527"/>
            <a:ext cx="638821" cy="0"/>
          </a:xfrm>
          <a:prstGeom prst="line">
            <a:avLst/>
          </a:prstGeom>
          <a:ln w="15875" cap="rnd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7" name="Straight Connector 3006">
            <a:extLst>
              <a:ext uri="{FF2B5EF4-FFF2-40B4-BE49-F238E27FC236}">
                <a16:creationId xmlns:a16="http://schemas.microsoft.com/office/drawing/2014/main" id="{250E2181-54C1-931D-9DE1-BD11CA2952AB}"/>
              </a:ext>
            </a:extLst>
          </p:cNvPr>
          <p:cNvCxnSpPr>
            <a:cxnSpLocks/>
          </p:cNvCxnSpPr>
          <p:nvPr/>
        </p:nvCxnSpPr>
        <p:spPr>
          <a:xfrm>
            <a:off x="8433126" y="4626808"/>
            <a:ext cx="135781" cy="0"/>
          </a:xfrm>
          <a:prstGeom prst="line">
            <a:avLst/>
          </a:prstGeom>
          <a:ln w="15875" cap="rnd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08" name="Rectangle 3007">
            <a:extLst>
              <a:ext uri="{FF2B5EF4-FFF2-40B4-BE49-F238E27FC236}">
                <a16:creationId xmlns:a16="http://schemas.microsoft.com/office/drawing/2014/main" id="{BD80C304-ACAD-679A-5E76-64AC73873A0C}"/>
              </a:ext>
            </a:extLst>
          </p:cNvPr>
          <p:cNvSpPr/>
          <p:nvPr/>
        </p:nvSpPr>
        <p:spPr>
          <a:xfrm>
            <a:off x="8635394" y="4771927"/>
            <a:ext cx="611471" cy="275774"/>
          </a:xfrm>
          <a:prstGeom prst="rect">
            <a:avLst/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09" name="Rectangle 3008">
            <a:extLst>
              <a:ext uri="{FF2B5EF4-FFF2-40B4-BE49-F238E27FC236}">
                <a16:creationId xmlns:a16="http://schemas.microsoft.com/office/drawing/2014/main" id="{731A3E9B-BBB0-0677-F879-705287834D34}"/>
              </a:ext>
            </a:extLst>
          </p:cNvPr>
          <p:cNvSpPr/>
          <p:nvPr/>
        </p:nvSpPr>
        <p:spPr>
          <a:xfrm>
            <a:off x="8635394" y="4625472"/>
            <a:ext cx="611471" cy="231051"/>
          </a:xfrm>
          <a:prstGeom prst="rect">
            <a:avLst/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10" name="Rectangle: Rounded Corners 3009">
            <a:extLst>
              <a:ext uri="{FF2B5EF4-FFF2-40B4-BE49-F238E27FC236}">
                <a16:creationId xmlns:a16="http://schemas.microsoft.com/office/drawing/2014/main" id="{44D9655F-96E1-2A15-79AD-994CC965AFE9}"/>
              </a:ext>
            </a:extLst>
          </p:cNvPr>
          <p:cNvSpPr/>
          <p:nvPr/>
        </p:nvSpPr>
        <p:spPr>
          <a:xfrm>
            <a:off x="7967965" y="4404417"/>
            <a:ext cx="111017" cy="3613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11" name="Rectangle 3010">
            <a:extLst>
              <a:ext uri="{FF2B5EF4-FFF2-40B4-BE49-F238E27FC236}">
                <a16:creationId xmlns:a16="http://schemas.microsoft.com/office/drawing/2014/main" id="{70A85475-1644-66E8-8225-34597CFDEAED}"/>
              </a:ext>
            </a:extLst>
          </p:cNvPr>
          <p:cNvSpPr/>
          <p:nvPr/>
        </p:nvSpPr>
        <p:spPr>
          <a:xfrm>
            <a:off x="8165730" y="4254398"/>
            <a:ext cx="1025281" cy="4990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12" name="Rectangle 3011">
            <a:extLst>
              <a:ext uri="{FF2B5EF4-FFF2-40B4-BE49-F238E27FC236}">
                <a16:creationId xmlns:a16="http://schemas.microsoft.com/office/drawing/2014/main" id="{96B6744C-5ED1-80B2-AE89-7B7DFD2F127D}"/>
              </a:ext>
            </a:extLst>
          </p:cNvPr>
          <p:cNvSpPr/>
          <p:nvPr/>
        </p:nvSpPr>
        <p:spPr>
          <a:xfrm>
            <a:off x="8238983" y="4304631"/>
            <a:ext cx="202499" cy="25607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13" name="Rectangle 3012">
            <a:extLst>
              <a:ext uri="{FF2B5EF4-FFF2-40B4-BE49-F238E27FC236}">
                <a16:creationId xmlns:a16="http://schemas.microsoft.com/office/drawing/2014/main" id="{0C29BD17-4612-91B7-A128-FDE7F6049594}"/>
              </a:ext>
            </a:extLst>
          </p:cNvPr>
          <p:cNvSpPr/>
          <p:nvPr/>
        </p:nvSpPr>
        <p:spPr>
          <a:xfrm>
            <a:off x="8987528" y="4304631"/>
            <a:ext cx="202499" cy="25607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16" name="Rectangle 3015">
            <a:extLst>
              <a:ext uri="{FF2B5EF4-FFF2-40B4-BE49-F238E27FC236}">
                <a16:creationId xmlns:a16="http://schemas.microsoft.com/office/drawing/2014/main" id="{E68C8101-FB97-8F63-4F5F-4FF67F3864BC}"/>
              </a:ext>
            </a:extLst>
          </p:cNvPr>
          <p:cNvSpPr/>
          <p:nvPr/>
        </p:nvSpPr>
        <p:spPr>
          <a:xfrm>
            <a:off x="8165730" y="4002508"/>
            <a:ext cx="52512" cy="251902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17" name="Rectangle 3016">
            <a:extLst>
              <a:ext uri="{FF2B5EF4-FFF2-40B4-BE49-F238E27FC236}">
                <a16:creationId xmlns:a16="http://schemas.microsoft.com/office/drawing/2014/main" id="{191B6562-F963-7F4F-F83B-ED8CD1CA338D}"/>
              </a:ext>
            </a:extLst>
          </p:cNvPr>
          <p:cNvSpPr/>
          <p:nvPr/>
        </p:nvSpPr>
        <p:spPr>
          <a:xfrm>
            <a:off x="7943372" y="4002519"/>
            <a:ext cx="274869" cy="49908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18" name="Rectangle 3017">
            <a:extLst>
              <a:ext uri="{FF2B5EF4-FFF2-40B4-BE49-F238E27FC236}">
                <a16:creationId xmlns:a16="http://schemas.microsoft.com/office/drawing/2014/main" id="{1D523FA4-01D6-B6F1-5F14-4A2C9E35283A}"/>
              </a:ext>
            </a:extLst>
          </p:cNvPr>
          <p:cNvSpPr/>
          <p:nvPr/>
        </p:nvSpPr>
        <p:spPr>
          <a:xfrm>
            <a:off x="8376989" y="3988832"/>
            <a:ext cx="180749" cy="264477"/>
          </a:xfrm>
          <a:prstGeom prst="rect">
            <a:avLst/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19" name="Rectangle 3018">
            <a:extLst>
              <a:ext uri="{FF2B5EF4-FFF2-40B4-BE49-F238E27FC236}">
                <a16:creationId xmlns:a16="http://schemas.microsoft.com/office/drawing/2014/main" id="{09F25104-13E5-E1CF-552D-C3EA9A4269AB}"/>
              </a:ext>
            </a:extLst>
          </p:cNvPr>
          <p:cNvSpPr/>
          <p:nvPr/>
        </p:nvSpPr>
        <p:spPr>
          <a:xfrm>
            <a:off x="8942373" y="3988832"/>
            <a:ext cx="180749" cy="264477"/>
          </a:xfrm>
          <a:prstGeom prst="rect">
            <a:avLst/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20" name="Rectangle 3019">
            <a:extLst>
              <a:ext uri="{FF2B5EF4-FFF2-40B4-BE49-F238E27FC236}">
                <a16:creationId xmlns:a16="http://schemas.microsoft.com/office/drawing/2014/main" id="{7C2851CE-3C72-5095-D78D-100209074FD4}"/>
              </a:ext>
            </a:extLst>
          </p:cNvPr>
          <p:cNvSpPr/>
          <p:nvPr/>
        </p:nvSpPr>
        <p:spPr>
          <a:xfrm>
            <a:off x="9141983" y="4055754"/>
            <a:ext cx="49908" cy="198655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21" name="Rectangle 3020">
            <a:extLst>
              <a:ext uri="{FF2B5EF4-FFF2-40B4-BE49-F238E27FC236}">
                <a16:creationId xmlns:a16="http://schemas.microsoft.com/office/drawing/2014/main" id="{D4521996-9ADD-6A73-6A5D-8197E72289B3}"/>
              </a:ext>
            </a:extLst>
          </p:cNvPr>
          <p:cNvSpPr/>
          <p:nvPr/>
        </p:nvSpPr>
        <p:spPr>
          <a:xfrm>
            <a:off x="8334223" y="4121564"/>
            <a:ext cx="32660" cy="69240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22" name="Rectangle 3021">
            <a:extLst>
              <a:ext uri="{FF2B5EF4-FFF2-40B4-BE49-F238E27FC236}">
                <a16:creationId xmlns:a16="http://schemas.microsoft.com/office/drawing/2014/main" id="{20F7D43B-A356-F12A-4FE4-ECDEFDD2FA3C}"/>
              </a:ext>
            </a:extLst>
          </p:cNvPr>
          <p:cNvSpPr/>
          <p:nvPr/>
        </p:nvSpPr>
        <p:spPr>
          <a:xfrm>
            <a:off x="7995398" y="3855435"/>
            <a:ext cx="343565" cy="19657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23" name="Oval 3022">
            <a:extLst>
              <a:ext uri="{FF2B5EF4-FFF2-40B4-BE49-F238E27FC236}">
                <a16:creationId xmlns:a16="http://schemas.microsoft.com/office/drawing/2014/main" id="{6BC9F573-FE4C-575E-3185-081BD8DDD108}"/>
              </a:ext>
            </a:extLst>
          </p:cNvPr>
          <p:cNvSpPr/>
          <p:nvPr/>
        </p:nvSpPr>
        <p:spPr>
          <a:xfrm>
            <a:off x="8593397" y="3764366"/>
            <a:ext cx="230374" cy="230374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24" name="Rectangle 3023">
            <a:extLst>
              <a:ext uri="{FF2B5EF4-FFF2-40B4-BE49-F238E27FC236}">
                <a16:creationId xmlns:a16="http://schemas.microsoft.com/office/drawing/2014/main" id="{83212C26-9255-B30B-C192-8D6483248063}"/>
              </a:ext>
            </a:extLst>
          </p:cNvPr>
          <p:cNvSpPr/>
          <p:nvPr/>
        </p:nvSpPr>
        <p:spPr>
          <a:xfrm>
            <a:off x="8862991" y="3718914"/>
            <a:ext cx="308701" cy="53630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25" name="Oval 3024">
            <a:extLst>
              <a:ext uri="{FF2B5EF4-FFF2-40B4-BE49-F238E27FC236}">
                <a16:creationId xmlns:a16="http://schemas.microsoft.com/office/drawing/2014/main" id="{2809155F-D84C-6EAC-251B-CF1E6E451B68}"/>
              </a:ext>
            </a:extLst>
          </p:cNvPr>
          <p:cNvSpPr/>
          <p:nvPr/>
        </p:nvSpPr>
        <p:spPr>
          <a:xfrm>
            <a:off x="8616669" y="3788834"/>
            <a:ext cx="183386" cy="183384"/>
          </a:xfrm>
          <a:prstGeom prst="ellipse">
            <a:avLst/>
          </a:prstGeom>
          <a:solidFill>
            <a:schemeClr val="bg1">
              <a:lumMod val="6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26" name="Oval 3025">
            <a:extLst>
              <a:ext uri="{FF2B5EF4-FFF2-40B4-BE49-F238E27FC236}">
                <a16:creationId xmlns:a16="http://schemas.microsoft.com/office/drawing/2014/main" id="{FAF34081-4889-4CBF-AF40-923E108E8B54}"/>
              </a:ext>
            </a:extLst>
          </p:cNvPr>
          <p:cNvSpPr/>
          <p:nvPr/>
        </p:nvSpPr>
        <p:spPr>
          <a:xfrm>
            <a:off x="8640981" y="3846929"/>
            <a:ext cx="69888" cy="69888"/>
          </a:xfrm>
          <a:prstGeom prst="ellipse">
            <a:avLst/>
          </a:prstGeom>
          <a:solidFill>
            <a:srgbClr val="404040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27" name="Oval 3026">
            <a:extLst>
              <a:ext uri="{FF2B5EF4-FFF2-40B4-BE49-F238E27FC236}">
                <a16:creationId xmlns:a16="http://schemas.microsoft.com/office/drawing/2014/main" id="{961C68E1-3FDA-D9A1-DCDF-D47A97E90C27}"/>
              </a:ext>
            </a:extLst>
          </p:cNvPr>
          <p:cNvSpPr/>
          <p:nvPr/>
        </p:nvSpPr>
        <p:spPr>
          <a:xfrm>
            <a:off x="8746624" y="3864052"/>
            <a:ext cx="31002" cy="3100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032" name="Group 3031">
            <a:extLst>
              <a:ext uri="{FF2B5EF4-FFF2-40B4-BE49-F238E27FC236}">
                <a16:creationId xmlns:a16="http://schemas.microsoft.com/office/drawing/2014/main" id="{0E81BFDC-8D63-EA35-AC3A-0AD2A20F891D}"/>
              </a:ext>
            </a:extLst>
          </p:cNvPr>
          <p:cNvGrpSpPr/>
          <p:nvPr/>
        </p:nvGrpSpPr>
        <p:grpSpPr>
          <a:xfrm rot="18900000">
            <a:off x="8603136" y="3790556"/>
            <a:ext cx="31236" cy="49897"/>
            <a:chOff x="12458701" y="1784901"/>
            <a:chExt cx="90124" cy="143967"/>
          </a:xfrm>
          <a:solidFill>
            <a:schemeClr val="bg1">
              <a:lumMod val="85000"/>
            </a:schemeClr>
          </a:solidFill>
        </p:grpSpPr>
        <p:sp>
          <p:nvSpPr>
            <p:cNvPr id="3094" name="Rectangle: Rounded Corners 3093">
              <a:extLst>
                <a:ext uri="{FF2B5EF4-FFF2-40B4-BE49-F238E27FC236}">
                  <a16:creationId xmlns:a16="http://schemas.microsoft.com/office/drawing/2014/main" id="{EF9716A3-42D4-1439-0A5A-0598E47A0C15}"/>
                </a:ext>
              </a:extLst>
            </p:cNvPr>
            <p:cNvSpPr/>
            <p:nvPr/>
          </p:nvSpPr>
          <p:spPr>
            <a:xfrm>
              <a:off x="12458701" y="1784901"/>
              <a:ext cx="90124" cy="143967"/>
            </a:xfrm>
            <a:prstGeom prst="roundRect">
              <a:avLst/>
            </a:prstGeom>
            <a:grp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95" name="Oval 3094">
              <a:extLst>
                <a:ext uri="{FF2B5EF4-FFF2-40B4-BE49-F238E27FC236}">
                  <a16:creationId xmlns:a16="http://schemas.microsoft.com/office/drawing/2014/main" id="{28E7F0E6-61D9-7B0B-4117-A65EA7F7D1A5}"/>
                </a:ext>
              </a:extLst>
            </p:cNvPr>
            <p:cNvSpPr/>
            <p:nvPr/>
          </p:nvSpPr>
          <p:spPr>
            <a:xfrm>
              <a:off x="12458701" y="1792160"/>
              <a:ext cx="90124" cy="90124"/>
            </a:xfrm>
            <a:prstGeom prst="ellipse">
              <a:avLst/>
            </a:prstGeom>
            <a:grp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3033" name="Rectangle: Rounded Corners 3032">
            <a:extLst>
              <a:ext uri="{FF2B5EF4-FFF2-40B4-BE49-F238E27FC236}">
                <a16:creationId xmlns:a16="http://schemas.microsoft.com/office/drawing/2014/main" id="{E0B839D0-1B2A-2967-BC1E-7ED770410D54}"/>
              </a:ext>
            </a:extLst>
          </p:cNvPr>
          <p:cNvSpPr/>
          <p:nvPr/>
        </p:nvSpPr>
        <p:spPr>
          <a:xfrm rot="2700000" flipH="1">
            <a:off x="8786749" y="3790556"/>
            <a:ext cx="31236" cy="498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034" name="Group 3033">
            <a:extLst>
              <a:ext uri="{FF2B5EF4-FFF2-40B4-BE49-F238E27FC236}">
                <a16:creationId xmlns:a16="http://schemas.microsoft.com/office/drawing/2014/main" id="{EC412325-B8F4-8085-FC7A-0F79093E4B05}"/>
              </a:ext>
            </a:extLst>
          </p:cNvPr>
          <p:cNvGrpSpPr/>
          <p:nvPr/>
        </p:nvGrpSpPr>
        <p:grpSpPr>
          <a:xfrm rot="2700000" flipV="1">
            <a:off x="8603135" y="3922505"/>
            <a:ext cx="31236" cy="49897"/>
            <a:chOff x="12458701" y="1784901"/>
            <a:chExt cx="90124" cy="143967"/>
          </a:xfrm>
          <a:solidFill>
            <a:schemeClr val="bg1">
              <a:lumMod val="85000"/>
            </a:schemeClr>
          </a:solidFill>
        </p:grpSpPr>
        <p:sp>
          <p:nvSpPr>
            <p:cNvPr id="3092" name="Rectangle: Rounded Corners 3091">
              <a:extLst>
                <a:ext uri="{FF2B5EF4-FFF2-40B4-BE49-F238E27FC236}">
                  <a16:creationId xmlns:a16="http://schemas.microsoft.com/office/drawing/2014/main" id="{67DA6022-B4BC-5013-C954-1F73210B206C}"/>
                </a:ext>
              </a:extLst>
            </p:cNvPr>
            <p:cNvSpPr/>
            <p:nvPr/>
          </p:nvSpPr>
          <p:spPr>
            <a:xfrm>
              <a:off x="12458701" y="1784901"/>
              <a:ext cx="90124" cy="143967"/>
            </a:xfrm>
            <a:prstGeom prst="roundRect">
              <a:avLst/>
            </a:prstGeom>
            <a:grp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93" name="Oval 3092">
              <a:extLst>
                <a:ext uri="{FF2B5EF4-FFF2-40B4-BE49-F238E27FC236}">
                  <a16:creationId xmlns:a16="http://schemas.microsoft.com/office/drawing/2014/main" id="{A2A20B7A-D516-F34A-D872-53FC32205BFD}"/>
                </a:ext>
              </a:extLst>
            </p:cNvPr>
            <p:cNvSpPr/>
            <p:nvPr/>
          </p:nvSpPr>
          <p:spPr>
            <a:xfrm>
              <a:off x="12458701" y="1792160"/>
              <a:ext cx="90124" cy="90124"/>
            </a:xfrm>
            <a:prstGeom prst="ellipse">
              <a:avLst/>
            </a:prstGeom>
            <a:grp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3035" name="Rectangle: Rounded Corners 3034">
            <a:extLst>
              <a:ext uri="{FF2B5EF4-FFF2-40B4-BE49-F238E27FC236}">
                <a16:creationId xmlns:a16="http://schemas.microsoft.com/office/drawing/2014/main" id="{A8AA6AF1-AA6E-7A75-EBE1-3288E1007D6E}"/>
              </a:ext>
            </a:extLst>
          </p:cNvPr>
          <p:cNvSpPr/>
          <p:nvPr/>
        </p:nvSpPr>
        <p:spPr>
          <a:xfrm rot="18900000" flipH="1" flipV="1">
            <a:off x="8786749" y="3922505"/>
            <a:ext cx="31236" cy="4989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36" name="Rectangle: Top Corners Rounded 3035">
            <a:extLst>
              <a:ext uri="{FF2B5EF4-FFF2-40B4-BE49-F238E27FC236}">
                <a16:creationId xmlns:a16="http://schemas.microsoft.com/office/drawing/2014/main" id="{A33F444C-E36C-50CE-A3BC-9558BEB7F7B5}"/>
              </a:ext>
            </a:extLst>
          </p:cNvPr>
          <p:cNvSpPr/>
          <p:nvPr/>
        </p:nvSpPr>
        <p:spPr>
          <a:xfrm>
            <a:off x="8630709" y="4034862"/>
            <a:ext cx="257102" cy="150454"/>
          </a:xfrm>
          <a:prstGeom prst="round2SameRect">
            <a:avLst>
              <a:gd name="adj1" fmla="val 6819"/>
              <a:gd name="adj2" fmla="val 0"/>
            </a:avLst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37" name="Rectangle 3036">
            <a:extLst>
              <a:ext uri="{FF2B5EF4-FFF2-40B4-BE49-F238E27FC236}">
                <a16:creationId xmlns:a16="http://schemas.microsoft.com/office/drawing/2014/main" id="{BFDA6711-C972-A44C-9F74-4A33291570C3}"/>
              </a:ext>
            </a:extLst>
          </p:cNvPr>
          <p:cNvSpPr/>
          <p:nvPr/>
        </p:nvSpPr>
        <p:spPr>
          <a:xfrm>
            <a:off x="8586966" y="4186406"/>
            <a:ext cx="98564" cy="63552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38" name="Rectangle 3037">
            <a:extLst>
              <a:ext uri="{FF2B5EF4-FFF2-40B4-BE49-F238E27FC236}">
                <a16:creationId xmlns:a16="http://schemas.microsoft.com/office/drawing/2014/main" id="{A51955C7-FA2D-57A5-86CC-75717F96FE39}"/>
              </a:ext>
            </a:extLst>
          </p:cNvPr>
          <p:cNvSpPr/>
          <p:nvPr/>
        </p:nvSpPr>
        <p:spPr>
          <a:xfrm>
            <a:off x="8779503" y="4186406"/>
            <a:ext cx="108308" cy="63552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39" name="Rectangle 3038">
            <a:extLst>
              <a:ext uri="{FF2B5EF4-FFF2-40B4-BE49-F238E27FC236}">
                <a16:creationId xmlns:a16="http://schemas.microsoft.com/office/drawing/2014/main" id="{E13472F9-56C5-63B5-82CA-139E5B148FE3}"/>
              </a:ext>
            </a:extLst>
          </p:cNvPr>
          <p:cNvSpPr/>
          <p:nvPr/>
        </p:nvSpPr>
        <p:spPr>
          <a:xfrm>
            <a:off x="8587381" y="3992863"/>
            <a:ext cx="19167" cy="208261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42" name="Rectangle: Rounded Corners 3041">
            <a:extLst>
              <a:ext uri="{FF2B5EF4-FFF2-40B4-BE49-F238E27FC236}">
                <a16:creationId xmlns:a16="http://schemas.microsoft.com/office/drawing/2014/main" id="{74F29F43-613C-3406-01DE-41B21862E760}"/>
              </a:ext>
            </a:extLst>
          </p:cNvPr>
          <p:cNvSpPr/>
          <p:nvPr/>
        </p:nvSpPr>
        <p:spPr>
          <a:xfrm>
            <a:off x="8094223" y="3828488"/>
            <a:ext cx="104696" cy="71082"/>
          </a:xfrm>
          <a:prstGeom prst="round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43" name="Rectangle: Rounded Corners 3042">
            <a:extLst>
              <a:ext uri="{FF2B5EF4-FFF2-40B4-BE49-F238E27FC236}">
                <a16:creationId xmlns:a16="http://schemas.microsoft.com/office/drawing/2014/main" id="{687E93A8-E9F8-D32F-5214-2DCF74FF93B6}"/>
              </a:ext>
            </a:extLst>
          </p:cNvPr>
          <p:cNvSpPr/>
          <p:nvPr/>
        </p:nvSpPr>
        <p:spPr>
          <a:xfrm>
            <a:off x="8215356" y="3840100"/>
            <a:ext cx="20486" cy="49877"/>
          </a:xfrm>
          <a:prstGeom prst="round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44" name="Rectangle: Rounded Corners 3043">
            <a:extLst>
              <a:ext uri="{FF2B5EF4-FFF2-40B4-BE49-F238E27FC236}">
                <a16:creationId xmlns:a16="http://schemas.microsoft.com/office/drawing/2014/main" id="{A0976945-C187-D2B1-AB04-6F583519B1AC}"/>
              </a:ext>
            </a:extLst>
          </p:cNvPr>
          <p:cNvSpPr/>
          <p:nvPr/>
        </p:nvSpPr>
        <p:spPr>
          <a:xfrm>
            <a:off x="8245565" y="3840100"/>
            <a:ext cx="30487" cy="49877"/>
          </a:xfrm>
          <a:prstGeom prst="round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45" name="Rectangle: Rounded Corners 3044">
            <a:extLst>
              <a:ext uri="{FF2B5EF4-FFF2-40B4-BE49-F238E27FC236}">
                <a16:creationId xmlns:a16="http://schemas.microsoft.com/office/drawing/2014/main" id="{E898237D-1F79-9971-CF82-6FC89A12F1E0}"/>
              </a:ext>
            </a:extLst>
          </p:cNvPr>
          <p:cNvSpPr/>
          <p:nvPr/>
        </p:nvSpPr>
        <p:spPr>
          <a:xfrm>
            <a:off x="8119941" y="3795694"/>
            <a:ext cx="50767" cy="19657"/>
          </a:xfrm>
          <a:prstGeom prst="roundRect">
            <a:avLst/>
          </a:prstGeom>
          <a:solidFill>
            <a:schemeClr val="tx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46" name="Arc 3045">
            <a:extLst>
              <a:ext uri="{FF2B5EF4-FFF2-40B4-BE49-F238E27FC236}">
                <a16:creationId xmlns:a16="http://schemas.microsoft.com/office/drawing/2014/main" id="{339B516F-15C6-E0F0-5D48-E9AA81816560}"/>
              </a:ext>
            </a:extLst>
          </p:cNvPr>
          <p:cNvSpPr/>
          <p:nvPr/>
        </p:nvSpPr>
        <p:spPr>
          <a:xfrm rot="10800000">
            <a:off x="8291210" y="4064289"/>
            <a:ext cx="121804" cy="163123"/>
          </a:xfrm>
          <a:prstGeom prst="arc">
            <a:avLst>
              <a:gd name="adj1" fmla="val 16200000"/>
              <a:gd name="adj2" fmla="val 5466326"/>
            </a:avLst>
          </a:prstGeom>
          <a:ln w="15875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47" name="Rectangle: Rounded Corners 3046">
            <a:extLst>
              <a:ext uri="{FF2B5EF4-FFF2-40B4-BE49-F238E27FC236}">
                <a16:creationId xmlns:a16="http://schemas.microsoft.com/office/drawing/2014/main" id="{95F04133-0670-04A6-5534-A10A427F885D}"/>
              </a:ext>
            </a:extLst>
          </p:cNvPr>
          <p:cNvSpPr/>
          <p:nvPr/>
        </p:nvSpPr>
        <p:spPr>
          <a:xfrm>
            <a:off x="8350783" y="4052012"/>
            <a:ext cx="25800" cy="46968"/>
          </a:xfrm>
          <a:prstGeom prst="round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48" name="Rectangle: Rounded Corners 3047">
            <a:extLst>
              <a:ext uri="{FF2B5EF4-FFF2-40B4-BE49-F238E27FC236}">
                <a16:creationId xmlns:a16="http://schemas.microsoft.com/office/drawing/2014/main" id="{9450AB4F-669A-AC33-BDD5-65E5A9FE0967}"/>
              </a:ext>
            </a:extLst>
          </p:cNvPr>
          <p:cNvSpPr/>
          <p:nvPr/>
        </p:nvSpPr>
        <p:spPr>
          <a:xfrm>
            <a:off x="8350783" y="4194851"/>
            <a:ext cx="25800" cy="46968"/>
          </a:xfrm>
          <a:prstGeom prst="round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49" name="Oval 3048">
            <a:extLst>
              <a:ext uri="{FF2B5EF4-FFF2-40B4-BE49-F238E27FC236}">
                <a16:creationId xmlns:a16="http://schemas.microsoft.com/office/drawing/2014/main" id="{B7D7D617-68B8-08AC-217E-09603FDBE9C8}"/>
              </a:ext>
            </a:extLst>
          </p:cNvPr>
          <p:cNvSpPr/>
          <p:nvPr/>
        </p:nvSpPr>
        <p:spPr>
          <a:xfrm>
            <a:off x="8678419" y="4062839"/>
            <a:ext cx="15845" cy="15845"/>
          </a:xfrm>
          <a:prstGeom prst="ellipse">
            <a:avLst/>
          </a:prstGeom>
          <a:solidFill>
            <a:schemeClr val="tx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50" name="Oval 3049">
            <a:extLst>
              <a:ext uri="{FF2B5EF4-FFF2-40B4-BE49-F238E27FC236}">
                <a16:creationId xmlns:a16="http://schemas.microsoft.com/office/drawing/2014/main" id="{AF2760F2-3BF4-3C9F-5B68-DB866D13018C}"/>
              </a:ext>
            </a:extLst>
          </p:cNvPr>
          <p:cNvSpPr/>
          <p:nvPr/>
        </p:nvSpPr>
        <p:spPr>
          <a:xfrm>
            <a:off x="8759513" y="4062839"/>
            <a:ext cx="15845" cy="15845"/>
          </a:xfrm>
          <a:prstGeom prst="ellipse">
            <a:avLst/>
          </a:prstGeom>
          <a:solidFill>
            <a:schemeClr val="tx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51" name="Oval 3050">
            <a:extLst>
              <a:ext uri="{FF2B5EF4-FFF2-40B4-BE49-F238E27FC236}">
                <a16:creationId xmlns:a16="http://schemas.microsoft.com/office/drawing/2014/main" id="{88F95567-E598-7029-D271-5BEF2E49B958}"/>
              </a:ext>
            </a:extLst>
          </p:cNvPr>
          <p:cNvSpPr/>
          <p:nvPr/>
        </p:nvSpPr>
        <p:spPr>
          <a:xfrm>
            <a:off x="8839352" y="4062839"/>
            <a:ext cx="15845" cy="15845"/>
          </a:xfrm>
          <a:prstGeom prst="ellipse">
            <a:avLst/>
          </a:prstGeom>
          <a:solidFill>
            <a:schemeClr val="tx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52" name="Oval 3051">
            <a:extLst>
              <a:ext uri="{FF2B5EF4-FFF2-40B4-BE49-F238E27FC236}">
                <a16:creationId xmlns:a16="http://schemas.microsoft.com/office/drawing/2014/main" id="{863E7D39-08EC-F99A-BEE0-59DFF9B306E8}"/>
              </a:ext>
            </a:extLst>
          </p:cNvPr>
          <p:cNvSpPr/>
          <p:nvPr/>
        </p:nvSpPr>
        <p:spPr>
          <a:xfrm>
            <a:off x="8678419" y="4137185"/>
            <a:ext cx="15845" cy="15845"/>
          </a:xfrm>
          <a:prstGeom prst="ellipse">
            <a:avLst/>
          </a:prstGeom>
          <a:solidFill>
            <a:schemeClr val="tx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53" name="Oval 3052">
            <a:extLst>
              <a:ext uri="{FF2B5EF4-FFF2-40B4-BE49-F238E27FC236}">
                <a16:creationId xmlns:a16="http://schemas.microsoft.com/office/drawing/2014/main" id="{64A5AA9D-0D08-2488-F796-8CA834AF0200}"/>
              </a:ext>
            </a:extLst>
          </p:cNvPr>
          <p:cNvSpPr/>
          <p:nvPr/>
        </p:nvSpPr>
        <p:spPr>
          <a:xfrm>
            <a:off x="8759513" y="4137185"/>
            <a:ext cx="15845" cy="15845"/>
          </a:xfrm>
          <a:prstGeom prst="ellipse">
            <a:avLst/>
          </a:prstGeom>
          <a:solidFill>
            <a:schemeClr val="tx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54" name="Oval 3053">
            <a:extLst>
              <a:ext uri="{FF2B5EF4-FFF2-40B4-BE49-F238E27FC236}">
                <a16:creationId xmlns:a16="http://schemas.microsoft.com/office/drawing/2014/main" id="{A647EF34-D1BA-0411-9AE3-643C1A63276D}"/>
              </a:ext>
            </a:extLst>
          </p:cNvPr>
          <p:cNvSpPr/>
          <p:nvPr/>
        </p:nvSpPr>
        <p:spPr>
          <a:xfrm>
            <a:off x="8839352" y="4137185"/>
            <a:ext cx="15845" cy="15845"/>
          </a:xfrm>
          <a:prstGeom prst="ellipse">
            <a:avLst/>
          </a:prstGeom>
          <a:solidFill>
            <a:schemeClr val="tx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55" name="Rectangle: Rounded Corners 3054">
            <a:extLst>
              <a:ext uri="{FF2B5EF4-FFF2-40B4-BE49-F238E27FC236}">
                <a16:creationId xmlns:a16="http://schemas.microsoft.com/office/drawing/2014/main" id="{4014A94F-5806-3DCD-C1DF-71CD92DA5199}"/>
              </a:ext>
            </a:extLst>
          </p:cNvPr>
          <p:cNvSpPr/>
          <p:nvPr/>
        </p:nvSpPr>
        <p:spPr>
          <a:xfrm>
            <a:off x="8162980" y="4549130"/>
            <a:ext cx="184621" cy="60095"/>
          </a:xfrm>
          <a:prstGeom prst="roundRect">
            <a:avLst/>
          </a:prstGeom>
          <a:solidFill>
            <a:srgbClr val="0F9ED5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56" name="Rectangle: Rounded Corners 3055">
            <a:extLst>
              <a:ext uri="{FF2B5EF4-FFF2-40B4-BE49-F238E27FC236}">
                <a16:creationId xmlns:a16="http://schemas.microsoft.com/office/drawing/2014/main" id="{9B0E7B32-06A1-28A2-7A1F-FAB23B8E2C29}"/>
              </a:ext>
            </a:extLst>
          </p:cNvPr>
          <p:cNvSpPr/>
          <p:nvPr/>
        </p:nvSpPr>
        <p:spPr>
          <a:xfrm>
            <a:off x="7967965" y="4460362"/>
            <a:ext cx="111017" cy="3613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59" name="Rectangle 3058">
            <a:extLst>
              <a:ext uri="{FF2B5EF4-FFF2-40B4-BE49-F238E27FC236}">
                <a16:creationId xmlns:a16="http://schemas.microsoft.com/office/drawing/2014/main" id="{4A4EEA08-631F-8D68-CD6E-9C4E8D2EFEAD}"/>
              </a:ext>
            </a:extLst>
          </p:cNvPr>
          <p:cNvSpPr/>
          <p:nvPr/>
        </p:nvSpPr>
        <p:spPr>
          <a:xfrm>
            <a:off x="8314672" y="4650033"/>
            <a:ext cx="228022" cy="61340"/>
          </a:xfrm>
          <a:prstGeom prst="rect">
            <a:avLst/>
          </a:prstGeom>
          <a:solidFill>
            <a:schemeClr val="tx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61" name="Rectangle: Rounded Corners 3060">
            <a:extLst>
              <a:ext uri="{FF2B5EF4-FFF2-40B4-BE49-F238E27FC236}">
                <a16:creationId xmlns:a16="http://schemas.microsoft.com/office/drawing/2014/main" id="{1D4304D1-80A3-1207-A4DD-12325989B904}"/>
              </a:ext>
            </a:extLst>
          </p:cNvPr>
          <p:cNvSpPr/>
          <p:nvPr/>
        </p:nvSpPr>
        <p:spPr>
          <a:xfrm>
            <a:off x="8159504" y="4434824"/>
            <a:ext cx="63482" cy="67098"/>
          </a:xfrm>
          <a:prstGeom prst="roundRect">
            <a:avLst/>
          </a:prstGeom>
          <a:noFill/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62" name="Rectangle: Rounded Corners 3061">
            <a:extLst>
              <a:ext uri="{FF2B5EF4-FFF2-40B4-BE49-F238E27FC236}">
                <a16:creationId xmlns:a16="http://schemas.microsoft.com/office/drawing/2014/main" id="{C567A2E2-7F50-4A3A-69DF-DF4FE10BC945}"/>
              </a:ext>
            </a:extLst>
          </p:cNvPr>
          <p:cNvSpPr/>
          <p:nvPr/>
        </p:nvSpPr>
        <p:spPr>
          <a:xfrm>
            <a:off x="8402401" y="4434824"/>
            <a:ext cx="63482" cy="67098"/>
          </a:xfrm>
          <a:prstGeom prst="roundRect">
            <a:avLst/>
          </a:prstGeom>
          <a:noFill/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3063" name="Straight Connector 3062">
            <a:extLst>
              <a:ext uri="{FF2B5EF4-FFF2-40B4-BE49-F238E27FC236}">
                <a16:creationId xmlns:a16="http://schemas.microsoft.com/office/drawing/2014/main" id="{1CF823F8-EC85-3401-3B62-87DA4DD8BAAB}"/>
              </a:ext>
            </a:extLst>
          </p:cNvPr>
          <p:cNvCxnSpPr>
            <a:cxnSpLocks/>
          </p:cNvCxnSpPr>
          <p:nvPr/>
        </p:nvCxnSpPr>
        <p:spPr>
          <a:xfrm>
            <a:off x="8245565" y="4408446"/>
            <a:ext cx="135781" cy="0"/>
          </a:xfrm>
          <a:prstGeom prst="line">
            <a:avLst/>
          </a:prstGeom>
          <a:ln w="15875" cap="rnd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64" name="Rectangle: Rounded Corners 3063">
            <a:extLst>
              <a:ext uri="{FF2B5EF4-FFF2-40B4-BE49-F238E27FC236}">
                <a16:creationId xmlns:a16="http://schemas.microsoft.com/office/drawing/2014/main" id="{51FE4991-8913-9FBE-981D-D6D6BC9A2215}"/>
              </a:ext>
            </a:extLst>
          </p:cNvPr>
          <p:cNvSpPr/>
          <p:nvPr/>
        </p:nvSpPr>
        <p:spPr>
          <a:xfrm>
            <a:off x="8661014" y="4652166"/>
            <a:ext cx="52092" cy="47175"/>
          </a:xfrm>
          <a:prstGeom prst="roundRect">
            <a:avLst/>
          </a:prstGeom>
          <a:solidFill>
            <a:srgbClr val="00B050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68" name="Oval 3067">
            <a:extLst>
              <a:ext uri="{FF2B5EF4-FFF2-40B4-BE49-F238E27FC236}">
                <a16:creationId xmlns:a16="http://schemas.microsoft.com/office/drawing/2014/main" id="{EE7B0458-666B-6293-A138-8227235F62DD}"/>
              </a:ext>
            </a:extLst>
          </p:cNvPr>
          <p:cNvSpPr/>
          <p:nvPr/>
        </p:nvSpPr>
        <p:spPr>
          <a:xfrm>
            <a:off x="8669586" y="4773276"/>
            <a:ext cx="45719" cy="45719"/>
          </a:xfrm>
          <a:prstGeom prst="ellipse">
            <a:avLst/>
          </a:prstGeom>
          <a:solidFill>
            <a:srgbClr val="00FF00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3069" name="Straight Connector 3068">
            <a:extLst>
              <a:ext uri="{FF2B5EF4-FFF2-40B4-BE49-F238E27FC236}">
                <a16:creationId xmlns:a16="http://schemas.microsoft.com/office/drawing/2014/main" id="{90CF926F-D1B1-2B7D-8EA0-77DE51296220}"/>
              </a:ext>
            </a:extLst>
          </p:cNvPr>
          <p:cNvCxnSpPr>
            <a:cxnSpLocks/>
          </p:cNvCxnSpPr>
          <p:nvPr/>
        </p:nvCxnSpPr>
        <p:spPr>
          <a:xfrm>
            <a:off x="8814420" y="4654880"/>
            <a:ext cx="135781" cy="0"/>
          </a:xfrm>
          <a:prstGeom prst="line">
            <a:avLst/>
          </a:prstGeom>
          <a:ln w="15875" cap="rnd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0" name="Straight Connector 3069">
            <a:extLst>
              <a:ext uri="{FF2B5EF4-FFF2-40B4-BE49-F238E27FC236}">
                <a16:creationId xmlns:a16="http://schemas.microsoft.com/office/drawing/2014/main" id="{AA808862-2301-6BBE-C6FF-B226295E481F}"/>
              </a:ext>
            </a:extLst>
          </p:cNvPr>
          <p:cNvCxnSpPr>
            <a:cxnSpLocks/>
          </p:cNvCxnSpPr>
          <p:nvPr/>
        </p:nvCxnSpPr>
        <p:spPr>
          <a:xfrm flipV="1">
            <a:off x="8988030" y="4826922"/>
            <a:ext cx="228770" cy="1703"/>
          </a:xfrm>
          <a:prstGeom prst="line">
            <a:avLst/>
          </a:prstGeom>
          <a:ln w="15875" cap="rnd">
            <a:solidFill>
              <a:schemeClr val="tx1"/>
            </a:solidFill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71" name="Rectangle 3070">
            <a:extLst>
              <a:ext uri="{FF2B5EF4-FFF2-40B4-BE49-F238E27FC236}">
                <a16:creationId xmlns:a16="http://schemas.microsoft.com/office/drawing/2014/main" id="{99C45C15-7456-9FD3-E4AA-3D09CF25AE41}"/>
              </a:ext>
            </a:extLst>
          </p:cNvPr>
          <p:cNvSpPr/>
          <p:nvPr/>
        </p:nvSpPr>
        <p:spPr>
          <a:xfrm>
            <a:off x="8587867" y="3290861"/>
            <a:ext cx="45559" cy="1760223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8518F663-C9A3-E691-A611-854D239521D3}"/>
              </a:ext>
            </a:extLst>
          </p:cNvPr>
          <p:cNvSpPr/>
          <p:nvPr/>
        </p:nvSpPr>
        <p:spPr>
          <a:xfrm>
            <a:off x="7945208" y="4329093"/>
            <a:ext cx="1304406" cy="4990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73" name="Rectangle 3072">
            <a:extLst>
              <a:ext uri="{FF2B5EF4-FFF2-40B4-BE49-F238E27FC236}">
                <a16:creationId xmlns:a16="http://schemas.microsoft.com/office/drawing/2014/main" id="{2DC7CD78-2395-A15A-57CA-3A4C157FDF2E}"/>
              </a:ext>
            </a:extLst>
          </p:cNvPr>
          <p:cNvSpPr/>
          <p:nvPr/>
        </p:nvSpPr>
        <p:spPr>
          <a:xfrm>
            <a:off x="9246137" y="3290667"/>
            <a:ext cx="49908" cy="1757033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74" name="Rectangle 3073">
            <a:extLst>
              <a:ext uri="{FF2B5EF4-FFF2-40B4-BE49-F238E27FC236}">
                <a16:creationId xmlns:a16="http://schemas.microsoft.com/office/drawing/2014/main" id="{45A4746D-FDE8-56DB-9D55-0B893419DFCE}"/>
              </a:ext>
            </a:extLst>
          </p:cNvPr>
          <p:cNvSpPr/>
          <p:nvPr/>
        </p:nvSpPr>
        <p:spPr>
          <a:xfrm>
            <a:off x="7893463" y="3291669"/>
            <a:ext cx="49908" cy="1757033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75" name="Rectangle 3074">
            <a:extLst>
              <a:ext uri="{FF2B5EF4-FFF2-40B4-BE49-F238E27FC236}">
                <a16:creationId xmlns:a16="http://schemas.microsoft.com/office/drawing/2014/main" id="{25F16BDC-619C-56F1-2BAF-46880AEBD1DB}"/>
              </a:ext>
            </a:extLst>
          </p:cNvPr>
          <p:cNvSpPr/>
          <p:nvPr/>
        </p:nvSpPr>
        <p:spPr>
          <a:xfrm>
            <a:off x="7893463" y="3245204"/>
            <a:ext cx="1402581" cy="49908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76" name="Rectangle 3075">
            <a:extLst>
              <a:ext uri="{FF2B5EF4-FFF2-40B4-BE49-F238E27FC236}">
                <a16:creationId xmlns:a16="http://schemas.microsoft.com/office/drawing/2014/main" id="{926B5BC1-75A7-3295-84A7-EFBFE0669F79}"/>
              </a:ext>
            </a:extLst>
          </p:cNvPr>
          <p:cNvSpPr/>
          <p:nvPr/>
        </p:nvSpPr>
        <p:spPr>
          <a:xfrm>
            <a:off x="7893463" y="5046102"/>
            <a:ext cx="1402581" cy="49908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77" name="Rectangle 3076">
            <a:extLst>
              <a:ext uri="{FF2B5EF4-FFF2-40B4-BE49-F238E27FC236}">
                <a16:creationId xmlns:a16="http://schemas.microsoft.com/office/drawing/2014/main" id="{AAC5918B-3428-CE74-EF1B-9830850334BA}"/>
              </a:ext>
            </a:extLst>
          </p:cNvPr>
          <p:cNvSpPr/>
          <p:nvPr/>
        </p:nvSpPr>
        <p:spPr>
          <a:xfrm>
            <a:off x="9245089" y="3245204"/>
            <a:ext cx="52179" cy="53122"/>
          </a:xfrm>
          <a:prstGeom prst="rect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78" name="Rectangle: Rounded Corners 3077">
            <a:extLst>
              <a:ext uri="{FF2B5EF4-FFF2-40B4-BE49-F238E27FC236}">
                <a16:creationId xmlns:a16="http://schemas.microsoft.com/office/drawing/2014/main" id="{47AED4E9-E895-7A04-39E8-C7614244BFD4}"/>
              </a:ext>
            </a:extLst>
          </p:cNvPr>
          <p:cNvSpPr/>
          <p:nvPr/>
        </p:nvSpPr>
        <p:spPr>
          <a:xfrm>
            <a:off x="7881417" y="3223344"/>
            <a:ext cx="84165" cy="84165"/>
          </a:xfrm>
          <a:prstGeom prst="roundRect">
            <a:avLst/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79" name="Rectangle: Rounded Corners 3078">
            <a:extLst>
              <a:ext uri="{FF2B5EF4-FFF2-40B4-BE49-F238E27FC236}">
                <a16:creationId xmlns:a16="http://schemas.microsoft.com/office/drawing/2014/main" id="{0B2FBBF4-D4B5-2F5E-96C2-CA9C890DA497}"/>
              </a:ext>
            </a:extLst>
          </p:cNvPr>
          <p:cNvSpPr/>
          <p:nvPr/>
        </p:nvSpPr>
        <p:spPr>
          <a:xfrm>
            <a:off x="9225446" y="3223344"/>
            <a:ext cx="84165" cy="84165"/>
          </a:xfrm>
          <a:prstGeom prst="roundRect">
            <a:avLst/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80" name="Rectangle: Rounded Corners 3079">
            <a:extLst>
              <a:ext uri="{FF2B5EF4-FFF2-40B4-BE49-F238E27FC236}">
                <a16:creationId xmlns:a16="http://schemas.microsoft.com/office/drawing/2014/main" id="{A8C4275B-D8AF-DEEC-5E7B-DFE43A27C131}"/>
              </a:ext>
            </a:extLst>
          </p:cNvPr>
          <p:cNvSpPr/>
          <p:nvPr/>
        </p:nvSpPr>
        <p:spPr>
          <a:xfrm>
            <a:off x="7881417" y="5025508"/>
            <a:ext cx="84165" cy="84165"/>
          </a:xfrm>
          <a:prstGeom prst="roundRect">
            <a:avLst/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81" name="Rectangle: Rounded Corners 3080">
            <a:extLst>
              <a:ext uri="{FF2B5EF4-FFF2-40B4-BE49-F238E27FC236}">
                <a16:creationId xmlns:a16="http://schemas.microsoft.com/office/drawing/2014/main" id="{C21AC1F5-CAD0-D622-5023-672AF331F320}"/>
              </a:ext>
            </a:extLst>
          </p:cNvPr>
          <p:cNvSpPr/>
          <p:nvPr/>
        </p:nvSpPr>
        <p:spPr>
          <a:xfrm>
            <a:off x="9225446" y="5025508"/>
            <a:ext cx="84165" cy="84165"/>
          </a:xfrm>
          <a:prstGeom prst="roundRect">
            <a:avLst/>
          </a:prstGeom>
          <a:solidFill>
            <a:srgbClr val="D9D9D9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82" name="Rectangle: Rounded Corners 3081">
            <a:extLst>
              <a:ext uri="{FF2B5EF4-FFF2-40B4-BE49-F238E27FC236}">
                <a16:creationId xmlns:a16="http://schemas.microsoft.com/office/drawing/2014/main" id="{64F8EEEA-FBE9-CD9C-3303-6BBE8D43FA44}"/>
              </a:ext>
            </a:extLst>
          </p:cNvPr>
          <p:cNvSpPr/>
          <p:nvPr/>
        </p:nvSpPr>
        <p:spPr>
          <a:xfrm>
            <a:off x="9134363" y="4036557"/>
            <a:ext cx="65301" cy="29427"/>
          </a:xfrm>
          <a:prstGeom prst="roundRect">
            <a:avLst/>
          </a:prstGeom>
          <a:solidFill>
            <a:schemeClr val="tx1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083" name="Right Triangle 3082">
            <a:extLst>
              <a:ext uri="{FF2B5EF4-FFF2-40B4-BE49-F238E27FC236}">
                <a16:creationId xmlns:a16="http://schemas.microsoft.com/office/drawing/2014/main" id="{0808D37A-F158-3AEA-6E3E-276971C7F7E8}"/>
              </a:ext>
            </a:extLst>
          </p:cNvPr>
          <p:cNvSpPr/>
          <p:nvPr/>
        </p:nvSpPr>
        <p:spPr>
          <a:xfrm>
            <a:off x="8218241" y="4154118"/>
            <a:ext cx="82381" cy="98082"/>
          </a:xfrm>
          <a:prstGeom prst="rtTriangle">
            <a:avLst/>
          </a:prstGeom>
          <a:solidFill>
            <a:srgbClr val="F2F2F2"/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6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3084" name="Group 3083">
            <a:extLst>
              <a:ext uri="{FF2B5EF4-FFF2-40B4-BE49-F238E27FC236}">
                <a16:creationId xmlns:a16="http://schemas.microsoft.com/office/drawing/2014/main" id="{C730FE58-CAE5-32F6-76D1-66FF119A8E77}"/>
              </a:ext>
            </a:extLst>
          </p:cNvPr>
          <p:cNvGrpSpPr/>
          <p:nvPr/>
        </p:nvGrpSpPr>
        <p:grpSpPr>
          <a:xfrm>
            <a:off x="7988660" y="5096010"/>
            <a:ext cx="185877" cy="92932"/>
            <a:chOff x="1790174" y="6623586"/>
            <a:chExt cx="536316" cy="612420"/>
          </a:xfrm>
        </p:grpSpPr>
        <p:sp>
          <p:nvSpPr>
            <p:cNvPr id="3089" name="Rectangle: Rounded Corners 3088">
              <a:extLst>
                <a:ext uri="{FF2B5EF4-FFF2-40B4-BE49-F238E27FC236}">
                  <a16:creationId xmlns:a16="http://schemas.microsoft.com/office/drawing/2014/main" id="{7F42EBEA-AECB-EA3D-86EA-28D69DDB81E7}"/>
                </a:ext>
              </a:extLst>
            </p:cNvPr>
            <p:cNvSpPr/>
            <p:nvPr/>
          </p:nvSpPr>
          <p:spPr>
            <a:xfrm>
              <a:off x="1849874" y="6683949"/>
              <a:ext cx="408550" cy="552057"/>
            </a:xfrm>
            <a:prstGeom prst="roundRect">
              <a:avLst>
                <a:gd name="adj" fmla="val 38809"/>
              </a:avLst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90" name="Rectangle: Rounded Corners 3089">
              <a:extLst>
                <a:ext uri="{FF2B5EF4-FFF2-40B4-BE49-F238E27FC236}">
                  <a16:creationId xmlns:a16="http://schemas.microsoft.com/office/drawing/2014/main" id="{D72FF49B-CF01-8BFF-F86C-24B26D21992F}"/>
                </a:ext>
              </a:extLst>
            </p:cNvPr>
            <p:cNvSpPr/>
            <p:nvPr/>
          </p:nvSpPr>
          <p:spPr>
            <a:xfrm>
              <a:off x="1790174" y="6623586"/>
              <a:ext cx="144456" cy="357506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91" name="Rectangle: Rounded Corners 3090">
              <a:extLst>
                <a:ext uri="{FF2B5EF4-FFF2-40B4-BE49-F238E27FC236}">
                  <a16:creationId xmlns:a16="http://schemas.microsoft.com/office/drawing/2014/main" id="{516FF1E8-6C4E-D08A-4870-DB197AA02065}"/>
                </a:ext>
              </a:extLst>
            </p:cNvPr>
            <p:cNvSpPr/>
            <p:nvPr/>
          </p:nvSpPr>
          <p:spPr>
            <a:xfrm>
              <a:off x="2182034" y="6623586"/>
              <a:ext cx="144456" cy="357506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B336257A-F81B-EB9F-A84A-560758FC0C90}"/>
              </a:ext>
            </a:extLst>
          </p:cNvPr>
          <p:cNvGrpSpPr/>
          <p:nvPr/>
        </p:nvGrpSpPr>
        <p:grpSpPr>
          <a:xfrm>
            <a:off x="9016380" y="5096010"/>
            <a:ext cx="185877" cy="92932"/>
            <a:chOff x="1790174" y="6623586"/>
            <a:chExt cx="536316" cy="612420"/>
          </a:xfrm>
        </p:grpSpPr>
        <p:sp>
          <p:nvSpPr>
            <p:cNvPr id="3086" name="Rectangle: Rounded Corners 3085">
              <a:extLst>
                <a:ext uri="{FF2B5EF4-FFF2-40B4-BE49-F238E27FC236}">
                  <a16:creationId xmlns:a16="http://schemas.microsoft.com/office/drawing/2014/main" id="{1D0CC8ED-9A95-7518-A776-3AE21D74F92D}"/>
                </a:ext>
              </a:extLst>
            </p:cNvPr>
            <p:cNvSpPr/>
            <p:nvPr/>
          </p:nvSpPr>
          <p:spPr>
            <a:xfrm>
              <a:off x="1849874" y="6683949"/>
              <a:ext cx="408550" cy="552057"/>
            </a:xfrm>
            <a:prstGeom prst="roundRect">
              <a:avLst>
                <a:gd name="adj" fmla="val 38809"/>
              </a:avLst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87" name="Rectangle: Rounded Corners 3086">
              <a:extLst>
                <a:ext uri="{FF2B5EF4-FFF2-40B4-BE49-F238E27FC236}">
                  <a16:creationId xmlns:a16="http://schemas.microsoft.com/office/drawing/2014/main" id="{DC2E9558-A675-C2A8-18B6-131041610399}"/>
                </a:ext>
              </a:extLst>
            </p:cNvPr>
            <p:cNvSpPr/>
            <p:nvPr/>
          </p:nvSpPr>
          <p:spPr>
            <a:xfrm>
              <a:off x="1790174" y="6623586"/>
              <a:ext cx="144456" cy="357506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  <p:sp>
          <p:nvSpPr>
            <p:cNvPr id="3088" name="Rectangle: Rounded Corners 3087">
              <a:extLst>
                <a:ext uri="{FF2B5EF4-FFF2-40B4-BE49-F238E27FC236}">
                  <a16:creationId xmlns:a16="http://schemas.microsoft.com/office/drawing/2014/main" id="{9D9324F5-944C-40E0-9217-CE864886288A}"/>
                </a:ext>
              </a:extLst>
            </p:cNvPr>
            <p:cNvSpPr/>
            <p:nvPr/>
          </p:nvSpPr>
          <p:spPr>
            <a:xfrm>
              <a:off x="2182034" y="6623586"/>
              <a:ext cx="144456" cy="357506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3114" name="Group 3113">
            <a:extLst>
              <a:ext uri="{FF2B5EF4-FFF2-40B4-BE49-F238E27FC236}">
                <a16:creationId xmlns:a16="http://schemas.microsoft.com/office/drawing/2014/main" id="{AAE5522F-E4BE-2A21-2EA4-9ED5D0628E12}"/>
              </a:ext>
            </a:extLst>
          </p:cNvPr>
          <p:cNvGrpSpPr/>
          <p:nvPr/>
        </p:nvGrpSpPr>
        <p:grpSpPr>
          <a:xfrm>
            <a:off x="9020515" y="4286587"/>
            <a:ext cx="135836" cy="58208"/>
            <a:chOff x="7440083" y="4048124"/>
            <a:chExt cx="281555" cy="120651"/>
          </a:xfrm>
        </p:grpSpPr>
        <p:sp>
          <p:nvSpPr>
            <p:cNvPr id="3115" name="Rectangle: Rounded Corners 3114">
              <a:extLst>
                <a:ext uri="{FF2B5EF4-FFF2-40B4-BE49-F238E27FC236}">
                  <a16:creationId xmlns:a16="http://schemas.microsoft.com/office/drawing/2014/main" id="{46CEE359-E5C3-6C39-07A6-E6CF29F3971C}"/>
                </a:ext>
              </a:extLst>
            </p:cNvPr>
            <p:cNvSpPr/>
            <p:nvPr/>
          </p:nvSpPr>
          <p:spPr>
            <a:xfrm rot="1800000">
              <a:off x="7440083" y="4048125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16" name="Rectangle: Rounded Corners 3115">
              <a:extLst>
                <a:ext uri="{FF2B5EF4-FFF2-40B4-BE49-F238E27FC236}">
                  <a16:creationId xmlns:a16="http://schemas.microsoft.com/office/drawing/2014/main" id="{4CF11D7C-5CFE-2359-C8E3-A1B8873260D2}"/>
                </a:ext>
              </a:extLst>
            </p:cNvPr>
            <p:cNvSpPr/>
            <p:nvPr/>
          </p:nvSpPr>
          <p:spPr>
            <a:xfrm rot="1800000">
              <a:off x="7499042" y="4048125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17" name="Rectangle: Rounded Corners 3116">
              <a:extLst>
                <a:ext uri="{FF2B5EF4-FFF2-40B4-BE49-F238E27FC236}">
                  <a16:creationId xmlns:a16="http://schemas.microsoft.com/office/drawing/2014/main" id="{7BF5D17F-9EFC-5570-B653-BD23CE112DA4}"/>
                </a:ext>
              </a:extLst>
            </p:cNvPr>
            <p:cNvSpPr/>
            <p:nvPr/>
          </p:nvSpPr>
          <p:spPr>
            <a:xfrm rot="1800000">
              <a:off x="7558001" y="4048125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18" name="Rectangle: Rounded Corners 3117">
              <a:extLst>
                <a:ext uri="{FF2B5EF4-FFF2-40B4-BE49-F238E27FC236}">
                  <a16:creationId xmlns:a16="http://schemas.microsoft.com/office/drawing/2014/main" id="{62811C24-1304-683D-91EE-67EDBA945E7F}"/>
                </a:ext>
              </a:extLst>
            </p:cNvPr>
            <p:cNvSpPr/>
            <p:nvPr/>
          </p:nvSpPr>
          <p:spPr>
            <a:xfrm rot="1800000">
              <a:off x="7616960" y="4048124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19" name="Rectangle: Rounded Corners 3118">
              <a:extLst>
                <a:ext uri="{FF2B5EF4-FFF2-40B4-BE49-F238E27FC236}">
                  <a16:creationId xmlns:a16="http://schemas.microsoft.com/office/drawing/2014/main" id="{B52D91CF-8D40-33F3-5B33-877171A2F65F}"/>
                </a:ext>
              </a:extLst>
            </p:cNvPr>
            <p:cNvSpPr/>
            <p:nvPr/>
          </p:nvSpPr>
          <p:spPr>
            <a:xfrm rot="1800000">
              <a:off x="7675919" y="4048124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26" name="Group 3125">
            <a:extLst>
              <a:ext uri="{FF2B5EF4-FFF2-40B4-BE49-F238E27FC236}">
                <a16:creationId xmlns:a16="http://schemas.microsoft.com/office/drawing/2014/main" id="{E4925F43-4BBF-2661-C09D-6BF2D8AAD6B1}"/>
              </a:ext>
            </a:extLst>
          </p:cNvPr>
          <p:cNvGrpSpPr/>
          <p:nvPr/>
        </p:nvGrpSpPr>
        <p:grpSpPr>
          <a:xfrm>
            <a:off x="8270157" y="4286587"/>
            <a:ext cx="135836" cy="58208"/>
            <a:chOff x="7440083" y="4048124"/>
            <a:chExt cx="281555" cy="120651"/>
          </a:xfrm>
        </p:grpSpPr>
        <p:sp>
          <p:nvSpPr>
            <p:cNvPr id="3127" name="Rectangle: Rounded Corners 3126">
              <a:extLst>
                <a:ext uri="{FF2B5EF4-FFF2-40B4-BE49-F238E27FC236}">
                  <a16:creationId xmlns:a16="http://schemas.microsoft.com/office/drawing/2014/main" id="{B827B4E5-A649-9AB4-4960-175B5638EC0F}"/>
                </a:ext>
              </a:extLst>
            </p:cNvPr>
            <p:cNvSpPr/>
            <p:nvPr/>
          </p:nvSpPr>
          <p:spPr>
            <a:xfrm rot="1800000">
              <a:off x="7440083" y="4048125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28" name="Rectangle: Rounded Corners 3127">
              <a:extLst>
                <a:ext uri="{FF2B5EF4-FFF2-40B4-BE49-F238E27FC236}">
                  <a16:creationId xmlns:a16="http://schemas.microsoft.com/office/drawing/2014/main" id="{04F1B189-5523-372E-D876-E2C51E585D21}"/>
                </a:ext>
              </a:extLst>
            </p:cNvPr>
            <p:cNvSpPr/>
            <p:nvPr/>
          </p:nvSpPr>
          <p:spPr>
            <a:xfrm rot="1800000">
              <a:off x="7499042" y="4048125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29" name="Rectangle: Rounded Corners 3128">
              <a:extLst>
                <a:ext uri="{FF2B5EF4-FFF2-40B4-BE49-F238E27FC236}">
                  <a16:creationId xmlns:a16="http://schemas.microsoft.com/office/drawing/2014/main" id="{C6DB967C-AA58-AE36-1D64-F37AE3B052F6}"/>
                </a:ext>
              </a:extLst>
            </p:cNvPr>
            <p:cNvSpPr/>
            <p:nvPr/>
          </p:nvSpPr>
          <p:spPr>
            <a:xfrm rot="1800000">
              <a:off x="7558001" y="4048125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30" name="Rectangle: Rounded Corners 3129">
              <a:extLst>
                <a:ext uri="{FF2B5EF4-FFF2-40B4-BE49-F238E27FC236}">
                  <a16:creationId xmlns:a16="http://schemas.microsoft.com/office/drawing/2014/main" id="{77DF81EA-EA64-015C-93D4-E166BB0D6F2E}"/>
                </a:ext>
              </a:extLst>
            </p:cNvPr>
            <p:cNvSpPr/>
            <p:nvPr/>
          </p:nvSpPr>
          <p:spPr>
            <a:xfrm rot="1800000">
              <a:off x="7616960" y="4048124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31" name="Rectangle: Rounded Corners 3130">
              <a:extLst>
                <a:ext uri="{FF2B5EF4-FFF2-40B4-BE49-F238E27FC236}">
                  <a16:creationId xmlns:a16="http://schemas.microsoft.com/office/drawing/2014/main" id="{62343724-70D9-8832-7A25-D9A5AE06A87E}"/>
                </a:ext>
              </a:extLst>
            </p:cNvPr>
            <p:cNvSpPr/>
            <p:nvPr/>
          </p:nvSpPr>
          <p:spPr>
            <a:xfrm rot="1800000">
              <a:off x="7675919" y="4048124"/>
              <a:ext cx="45719" cy="120650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30335</TotalTime>
  <Words>86</Words>
  <Application>Microsoft Office PowerPoint</Application>
  <PresentationFormat>Widescreen</PresentationFormat>
  <Paragraphs>51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Yu Gothic UI</vt:lpstr>
      <vt:lpstr>Arial</vt:lpstr>
      <vt:lpstr>Atopos</vt:lpstr>
      <vt:lpstr>Calibri</vt:lpstr>
      <vt:lpstr>Calibri Light</vt:lpstr>
      <vt:lpstr>Gotham Narrow Book</vt:lpstr>
      <vt:lpstr>Roboto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192</cp:revision>
  <dcterms:created xsi:type="dcterms:W3CDTF">2024-05-29T20:58:41Z</dcterms:created>
  <dcterms:modified xsi:type="dcterms:W3CDTF">2025-07-29T20:51:16Z</dcterms:modified>
</cp:coreProperties>
</file>