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5C5"/>
    <a:srgbClr val="7F7F7F"/>
    <a:srgbClr val="F6B803"/>
    <a:srgbClr val="FF0000"/>
    <a:srgbClr val="256BAE"/>
    <a:srgbClr val="D9D9D9"/>
    <a:srgbClr val="00A44D"/>
    <a:srgbClr val="14A181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517" y="1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3083192" y="59418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3015459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397187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882323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2953523" y="2905693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5226718" y="49685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6096622" y="49685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2187428" y="370784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674488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1461283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346398" y="53696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629783" y="62929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595306" y="53679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2359101" y="2964202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808042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14324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819809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14324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4025568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5479034" y="3158407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5402710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249061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4123568" y="3097632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7559039" y="3158407"/>
            <a:ext cx="670559" cy="458495"/>
            <a:chOff x="7559039" y="3158407"/>
            <a:chExt cx="670559" cy="4584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7793028" y="3707840"/>
            <a:ext cx="1066492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51BC0329-39D0-3063-4FF1-6A6A950036FE}"/>
              </a:ext>
            </a:extLst>
          </p:cNvPr>
          <p:cNvGrpSpPr/>
          <p:nvPr/>
        </p:nvGrpSpPr>
        <p:grpSpPr>
          <a:xfrm>
            <a:off x="8374426" y="3009324"/>
            <a:ext cx="1319284" cy="607578"/>
            <a:chOff x="12327467" y="2024689"/>
            <a:chExt cx="1477433" cy="680411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12327467" y="2024689"/>
              <a:ext cx="1477433" cy="679780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12471399" y="2024689"/>
              <a:ext cx="118956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12578558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06D94C4-22E5-50B7-4CBF-86490692E8AB}"/>
                </a:ext>
              </a:extLst>
            </p:cNvPr>
            <p:cNvSpPr/>
            <p:nvPr/>
          </p:nvSpPr>
          <p:spPr>
            <a:xfrm>
              <a:off x="12790224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13144132" y="2435383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13144132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13240441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12675924" y="2103596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12578558" y="2103596"/>
              <a:ext cx="55402" cy="55402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12578558" y="2199905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13359607" y="2143478"/>
              <a:ext cx="219075" cy="444673"/>
              <a:chOff x="13359607" y="2143478"/>
              <a:chExt cx="219075" cy="444673"/>
            </a:xfrm>
          </p:grpSpPr>
          <p:sp>
            <p:nvSpPr>
              <p:cNvPr id="1063" name="Rectangle: Rounded Corners 1062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1065" name="Rectangle: Rounded Corners 1064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6" name="Rectangle: Rounded Corners 1065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66183" y="2025650"/>
              <a:ext cx="0" cy="679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488604" y="3631302"/>
            <a:ext cx="1238701" cy="925616"/>
            <a:chOff x="742281" y="5109882"/>
            <a:chExt cx="1497998" cy="111937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385515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D4C3DD8-E984-220B-0CF6-6C2BB696D790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1697672" y="3223547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828378" y="3250885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637575" y="4976738"/>
            <a:ext cx="1321775" cy="834120"/>
            <a:chOff x="3637575" y="4976738"/>
            <a:chExt cx="1321775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3" name="Arc 1132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4" name="Arc 1133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63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108</cp:revision>
  <dcterms:created xsi:type="dcterms:W3CDTF">2024-05-29T20:58:41Z</dcterms:created>
  <dcterms:modified xsi:type="dcterms:W3CDTF">2024-06-04T14:18:05Z</dcterms:modified>
</cp:coreProperties>
</file>