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5C5"/>
    <a:srgbClr val="7F7F7F"/>
    <a:srgbClr val="F6B803"/>
    <a:srgbClr val="FF0000"/>
    <a:srgbClr val="256BAE"/>
    <a:srgbClr val="D9D9D9"/>
    <a:srgbClr val="00A44D"/>
    <a:srgbClr val="14A181"/>
    <a:srgbClr val="40404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1224-3E23-4132-8996-EE022BAC0B74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C2524-31C4-4041-AF44-55D86E4911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56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C2524-31C4-4041-AF44-55D86E49115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80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7879-D10B-415B-AE8D-E29DABE7E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23D0C-CB35-C5FD-781E-6600416E0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C927E-9362-D284-636B-BDB0C4B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D6CDF-4D15-BB82-A4A2-12D43251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4E1A6-BE8C-DA43-9983-7E193E0D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85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648A-9888-7708-1D41-32A714B9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EF416-AE9D-546C-9434-7A88F957F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8620-7783-F677-48D6-856F509B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3E79-6751-6088-483A-A9ACEDDF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F956-CF0F-FA84-28C2-34D53211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9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10722-9872-160A-30ED-81C16AC1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A683-08FC-B75D-7829-1ED54C600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FDCB-80E4-E488-C60D-4FF21DC8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F649-0B73-2E00-65AA-F1C58157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DE92E-346B-E601-3DB0-E5B4F4A2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32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C2F0-D875-6915-D68A-EF11C7A3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6246-A43F-3AD2-5623-12152FDA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24C2-E279-4361-708A-3D6CA9D0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0E427-6F8A-9566-7449-9FAE1468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10C7-CA92-3589-D5C0-3C36FCFF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9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AC68-3A52-A5D9-6ECC-4B0D00A5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72509-45F6-67D5-A21F-480EE04E7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737B-E8AB-D874-9B40-8E70B74D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D0F2-E562-C670-A1F5-A65ECBDD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141C-CBB7-6308-2A38-1E027FE4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98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D0A2-A4D5-5438-09EC-E90DEAB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F318-24BC-64F7-B00F-D4B2B4EBD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D368-9FBB-C7C7-E2D8-7C22FB91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A545C-5F8F-269C-ADDE-3209151B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F8862-CAB3-6C37-7C29-A1AE3299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9DF4D-0E49-9A5B-35AF-2F89F49B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23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BD54-CDBA-C06B-FBD7-8F37D871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AC661-E2EC-4E9E-AC73-9DDBCDA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AE6-C5A7-E503-90DC-396A4228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EE104-2FFA-DBEC-B88C-F7ECD3CC9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7330A-A7CF-E25B-6060-7572A006C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FF9F5-A5E1-119B-E7C9-9793AE19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B6303-87EC-5BF4-92A4-82CC89DE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F2BF0-23BD-9863-5940-8CAD6853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2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3125-BCE6-477A-E5CE-4A1A3C3E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9C441-5CBE-8DCE-A5F5-F266CB28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77909-6ED4-7386-4FD6-409B8093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9EEF2-0DAE-E429-DF02-50B1B210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71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66C4A-B341-92DF-98AF-3164142C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86C04-AAB1-F8A1-1781-94F3F857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48038-0C23-962E-B5AB-A2EB46CB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04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54B2-307E-0C89-36D7-4EEB70A4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CAE8-1112-D16E-2840-36C8947B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D0B9B-83F4-6A54-9DC7-3CAB1A88B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3BBCD-DD23-27CA-01EF-C014F402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9957F-5F1B-F4FB-DCED-8CC16D6C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E6983-30E5-01C1-E9E8-CF8FFD62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68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A02B-4B6D-75A2-3392-BCD3DAAD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FCCE2-2104-0D02-EE24-D99351065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0888C-90FB-A35F-5382-7204E67B8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CCC4A-1361-BF5E-A183-A0EEE7F2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40737-F81D-D58A-EE2D-A954A66E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1F231-133D-DAFB-DC64-17640F20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22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BA40D-8235-06E9-E0C5-B874F022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B87C2-3F2F-0FCB-7639-190E2483D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57E0-1B13-A8BC-6485-9347E4183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78BF-20CD-F927-1898-E7F08B55B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2746-D91D-B374-0942-0E8787BD8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16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533850-8994-048C-FB0C-0C11086ED19E}"/>
              </a:ext>
            </a:extLst>
          </p:cNvPr>
          <p:cNvGrpSpPr/>
          <p:nvPr/>
        </p:nvGrpSpPr>
        <p:grpSpPr>
          <a:xfrm>
            <a:off x="3083192" y="5941848"/>
            <a:ext cx="1264673" cy="260189"/>
            <a:chOff x="9708381" y="713023"/>
            <a:chExt cx="1264673" cy="2601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B154B19-BD3A-9D8F-30C3-B3ACC2B4997F}"/>
                </a:ext>
              </a:extLst>
            </p:cNvPr>
            <p:cNvSpPr/>
            <p:nvPr/>
          </p:nvSpPr>
          <p:spPr>
            <a:xfrm>
              <a:off x="9708381" y="814408"/>
              <a:ext cx="1264673" cy="70921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6C0D0EF-FEB0-D918-519E-F9E5FF9673C4}"/>
                </a:ext>
              </a:extLst>
            </p:cNvPr>
            <p:cNvSpPr/>
            <p:nvPr/>
          </p:nvSpPr>
          <p:spPr>
            <a:xfrm>
              <a:off x="10692568" y="772080"/>
              <a:ext cx="223581" cy="155398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E80E1B3-8D1B-A9D0-52E4-6E6F9AF4B650}"/>
                </a:ext>
              </a:extLst>
            </p:cNvPr>
            <p:cNvSpPr/>
            <p:nvPr/>
          </p:nvSpPr>
          <p:spPr>
            <a:xfrm>
              <a:off x="9760187" y="713023"/>
              <a:ext cx="1029162" cy="260189"/>
            </a:xfrm>
            <a:prstGeom prst="roundRect">
              <a:avLst>
                <a:gd name="adj" fmla="val 6309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D3F14DB-68C0-D428-EA37-22626FCC0466}"/>
                </a:ext>
              </a:extLst>
            </p:cNvPr>
            <p:cNvGrpSpPr/>
            <p:nvPr/>
          </p:nvGrpSpPr>
          <p:grpSpPr>
            <a:xfrm>
              <a:off x="10187404" y="749431"/>
              <a:ext cx="174728" cy="174728"/>
              <a:chOff x="9024687" y="4822045"/>
              <a:chExt cx="914903" cy="914903"/>
            </a:xfrm>
            <a:solidFill>
              <a:schemeClr val="accent4"/>
            </a:solidFill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C1FED47-9814-270F-B94F-6A2DB9F9A7B1}"/>
                  </a:ext>
                </a:extLst>
              </p:cNvPr>
              <p:cNvSpPr/>
              <p:nvPr/>
            </p:nvSpPr>
            <p:spPr>
              <a:xfrm>
                <a:off x="9024687" y="4822045"/>
                <a:ext cx="914903" cy="914903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2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6E7B0A9-83D2-209C-4313-3E598FE6427F}"/>
                  </a:ext>
                </a:extLst>
              </p:cNvPr>
              <p:cNvSpPr/>
              <p:nvPr/>
            </p:nvSpPr>
            <p:spPr>
              <a:xfrm>
                <a:off x="9084985" y="4938234"/>
                <a:ext cx="794369" cy="738666"/>
              </a:xfrm>
              <a:custGeom>
                <a:avLst/>
                <a:gdLst>
                  <a:gd name="connsiteX0" fmla="*/ 368979 w 794369"/>
                  <a:gd name="connsiteY0" fmla="*/ 397442 h 738666"/>
                  <a:gd name="connsiteX1" fmla="*/ 372436 w 794369"/>
                  <a:gd name="connsiteY1" fmla="*/ 399772 h 738666"/>
                  <a:gd name="connsiteX2" fmla="*/ 397153 w 794369"/>
                  <a:gd name="connsiteY2" fmla="*/ 404762 h 738666"/>
                  <a:gd name="connsiteX3" fmla="*/ 421870 w 794369"/>
                  <a:gd name="connsiteY3" fmla="*/ 399772 h 738666"/>
                  <a:gd name="connsiteX4" fmla="*/ 423284 w 794369"/>
                  <a:gd name="connsiteY4" fmla="*/ 398819 h 738666"/>
                  <a:gd name="connsiteX5" fmla="*/ 590204 w 794369"/>
                  <a:gd name="connsiteY5" fmla="*/ 686613 h 738666"/>
                  <a:gd name="connsiteX6" fmla="*/ 551841 w 794369"/>
                  <a:gd name="connsiteY6" fmla="*/ 707436 h 738666"/>
                  <a:gd name="connsiteX7" fmla="*/ 397153 w 794369"/>
                  <a:gd name="connsiteY7" fmla="*/ 738666 h 738666"/>
                  <a:gd name="connsiteX8" fmla="*/ 242466 w 794369"/>
                  <a:gd name="connsiteY8" fmla="*/ 707436 h 738666"/>
                  <a:gd name="connsiteX9" fmla="*/ 201940 w 794369"/>
                  <a:gd name="connsiteY9" fmla="*/ 685440 h 738666"/>
                  <a:gd name="connsiteX10" fmla="*/ 397153 w 794369"/>
                  <a:gd name="connsiteY10" fmla="*/ 299948 h 738666"/>
                  <a:gd name="connsiteX11" fmla="*/ 438467 w 794369"/>
                  <a:gd name="connsiteY11" fmla="*/ 341262 h 738666"/>
                  <a:gd name="connsiteX12" fmla="*/ 397153 w 794369"/>
                  <a:gd name="connsiteY12" fmla="*/ 382576 h 738666"/>
                  <a:gd name="connsiteX13" fmla="*/ 355839 w 794369"/>
                  <a:gd name="connsiteY13" fmla="*/ 341262 h 738666"/>
                  <a:gd name="connsiteX14" fmla="*/ 397153 w 794369"/>
                  <a:gd name="connsiteY14" fmla="*/ 299948 h 738666"/>
                  <a:gd name="connsiteX15" fmla="*/ 194535 w 794369"/>
                  <a:gd name="connsiteY15" fmla="*/ 1106 h 738666"/>
                  <a:gd name="connsiteX16" fmla="*/ 361428 w 794369"/>
                  <a:gd name="connsiteY16" fmla="*/ 290174 h 738666"/>
                  <a:gd name="connsiteX17" fmla="*/ 352252 w 794369"/>
                  <a:gd name="connsiteY17" fmla="*/ 296361 h 738666"/>
                  <a:gd name="connsiteX18" fmla="*/ 338643 w 794369"/>
                  <a:gd name="connsiteY18" fmla="*/ 316545 h 738666"/>
                  <a:gd name="connsiteX19" fmla="*/ 334019 w 794369"/>
                  <a:gd name="connsiteY19" fmla="*/ 339448 h 738666"/>
                  <a:gd name="connsiteX20" fmla="*/ 0 w 794369"/>
                  <a:gd name="connsiteY20" fmla="*/ 338785 h 738666"/>
                  <a:gd name="connsiteX21" fmla="*/ 7824 w 794369"/>
                  <a:gd name="connsiteY21" fmla="*/ 261172 h 738666"/>
                  <a:gd name="connsiteX22" fmla="*/ 174962 w 794369"/>
                  <a:gd name="connsiteY22" fmla="*/ 11729 h 738666"/>
                  <a:gd name="connsiteX23" fmla="*/ 597737 w 794369"/>
                  <a:gd name="connsiteY23" fmla="*/ 0 h 738666"/>
                  <a:gd name="connsiteX24" fmla="*/ 619345 w 794369"/>
                  <a:gd name="connsiteY24" fmla="*/ 11728 h 738666"/>
                  <a:gd name="connsiteX25" fmla="*/ 786483 w 794369"/>
                  <a:gd name="connsiteY25" fmla="*/ 261171 h 738666"/>
                  <a:gd name="connsiteX26" fmla="*/ 794369 w 794369"/>
                  <a:gd name="connsiteY26" fmla="*/ 339394 h 738666"/>
                  <a:gd name="connsiteX27" fmla="*/ 460142 w 794369"/>
                  <a:gd name="connsiteY27" fmla="*/ 338730 h 738666"/>
                  <a:gd name="connsiteX28" fmla="*/ 455663 w 794369"/>
                  <a:gd name="connsiteY28" fmla="*/ 316545 h 738666"/>
                  <a:gd name="connsiteX29" fmla="*/ 442054 w 794369"/>
                  <a:gd name="connsiteY29" fmla="*/ 296361 h 738666"/>
                  <a:gd name="connsiteX30" fmla="*/ 431504 w 794369"/>
                  <a:gd name="connsiteY30" fmla="*/ 289248 h 73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94369" h="738666">
                    <a:moveTo>
                      <a:pt x="368979" y="397442"/>
                    </a:moveTo>
                    <a:lnTo>
                      <a:pt x="372436" y="399772"/>
                    </a:lnTo>
                    <a:cubicBezTo>
                      <a:pt x="380033" y="402985"/>
                      <a:pt x="388386" y="404762"/>
                      <a:pt x="397153" y="404762"/>
                    </a:cubicBezTo>
                    <a:cubicBezTo>
                      <a:pt x="405921" y="404762"/>
                      <a:pt x="414273" y="402985"/>
                      <a:pt x="421870" y="399772"/>
                    </a:cubicBezTo>
                    <a:lnTo>
                      <a:pt x="423284" y="398819"/>
                    </a:lnTo>
                    <a:lnTo>
                      <a:pt x="590204" y="686613"/>
                    </a:lnTo>
                    <a:lnTo>
                      <a:pt x="551841" y="707436"/>
                    </a:lnTo>
                    <a:cubicBezTo>
                      <a:pt x="504296" y="727546"/>
                      <a:pt x="452023" y="738666"/>
                      <a:pt x="397153" y="738666"/>
                    </a:cubicBezTo>
                    <a:cubicBezTo>
                      <a:pt x="342283" y="738666"/>
                      <a:pt x="290010" y="727546"/>
                      <a:pt x="242466" y="707436"/>
                    </a:cubicBezTo>
                    <a:lnTo>
                      <a:pt x="201940" y="685440"/>
                    </a:lnTo>
                    <a:close/>
                    <a:moveTo>
                      <a:pt x="397153" y="299948"/>
                    </a:moveTo>
                    <a:cubicBezTo>
                      <a:pt x="419970" y="299948"/>
                      <a:pt x="438467" y="318445"/>
                      <a:pt x="438467" y="341262"/>
                    </a:cubicBezTo>
                    <a:cubicBezTo>
                      <a:pt x="438467" y="364079"/>
                      <a:pt x="419970" y="382576"/>
                      <a:pt x="397153" y="382576"/>
                    </a:cubicBezTo>
                    <a:cubicBezTo>
                      <a:pt x="374336" y="382576"/>
                      <a:pt x="355839" y="364079"/>
                      <a:pt x="355839" y="341262"/>
                    </a:cubicBezTo>
                    <a:cubicBezTo>
                      <a:pt x="355839" y="318445"/>
                      <a:pt x="374336" y="299948"/>
                      <a:pt x="397153" y="299948"/>
                    </a:cubicBezTo>
                    <a:close/>
                    <a:moveTo>
                      <a:pt x="194535" y="1106"/>
                    </a:moveTo>
                    <a:lnTo>
                      <a:pt x="361428" y="290174"/>
                    </a:lnTo>
                    <a:lnTo>
                      <a:pt x="352252" y="296361"/>
                    </a:lnTo>
                    <a:cubicBezTo>
                      <a:pt x="346506" y="302107"/>
                      <a:pt x="341856" y="308948"/>
                      <a:pt x="338643" y="316545"/>
                    </a:cubicBezTo>
                    <a:lnTo>
                      <a:pt x="334019" y="339448"/>
                    </a:lnTo>
                    <a:lnTo>
                      <a:pt x="0" y="338785"/>
                    </a:lnTo>
                    <a:lnTo>
                      <a:pt x="7824" y="261172"/>
                    </a:lnTo>
                    <a:cubicBezTo>
                      <a:pt x="28999" y="157692"/>
                      <a:pt x="90394" y="68863"/>
                      <a:pt x="174962" y="11729"/>
                    </a:cubicBezTo>
                    <a:close/>
                    <a:moveTo>
                      <a:pt x="597737" y="0"/>
                    </a:moveTo>
                    <a:lnTo>
                      <a:pt x="619345" y="11728"/>
                    </a:lnTo>
                    <a:cubicBezTo>
                      <a:pt x="703913" y="68862"/>
                      <a:pt x="765308" y="157691"/>
                      <a:pt x="786483" y="261171"/>
                    </a:cubicBezTo>
                    <a:lnTo>
                      <a:pt x="794369" y="339394"/>
                    </a:lnTo>
                    <a:lnTo>
                      <a:pt x="460142" y="338730"/>
                    </a:lnTo>
                    <a:lnTo>
                      <a:pt x="455663" y="316545"/>
                    </a:lnTo>
                    <a:cubicBezTo>
                      <a:pt x="452450" y="308948"/>
                      <a:pt x="447800" y="302107"/>
                      <a:pt x="442054" y="296361"/>
                    </a:cubicBezTo>
                    <a:lnTo>
                      <a:pt x="431504" y="28924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2"/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76CA536B-C313-799C-4032-34CF329FC838}"/>
              </a:ext>
            </a:extLst>
          </p:cNvPr>
          <p:cNvSpPr/>
          <p:nvPr/>
        </p:nvSpPr>
        <p:spPr>
          <a:xfrm>
            <a:off x="3015459" y="6292974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Neutralizer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48497E0-12BF-FB0B-CB98-9B197B948F21}"/>
              </a:ext>
            </a:extLst>
          </p:cNvPr>
          <p:cNvSpPr/>
          <p:nvPr/>
        </p:nvSpPr>
        <p:spPr>
          <a:xfrm>
            <a:off x="5397187" y="6292974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DMA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074397-79EC-F412-CA08-BC3C3911F6FF}"/>
              </a:ext>
            </a:extLst>
          </p:cNvPr>
          <p:cNvSpPr/>
          <p:nvPr/>
        </p:nvSpPr>
        <p:spPr>
          <a:xfrm>
            <a:off x="3520368" y="1461283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Dryer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1EC897B-A409-2334-84D2-4A5B82110439}"/>
              </a:ext>
            </a:extLst>
          </p:cNvPr>
          <p:cNvSpPr/>
          <p:nvPr/>
        </p:nvSpPr>
        <p:spPr>
          <a:xfrm>
            <a:off x="647793" y="1461283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Gas cylinder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CBF74D4-9533-89E9-C4CA-8C123E4CF6B1}"/>
              </a:ext>
            </a:extLst>
          </p:cNvPr>
          <p:cNvGrpSpPr/>
          <p:nvPr/>
        </p:nvGrpSpPr>
        <p:grpSpPr>
          <a:xfrm>
            <a:off x="2669137" y="882323"/>
            <a:ext cx="1460269" cy="477042"/>
            <a:chOff x="19511672" y="10093353"/>
            <a:chExt cx="1460269" cy="477042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DAE17F79-B4EF-5CF6-B0AA-0C3BA1BF265E}"/>
                </a:ext>
              </a:extLst>
            </p:cNvPr>
            <p:cNvGrpSpPr/>
            <p:nvPr/>
          </p:nvGrpSpPr>
          <p:grpSpPr>
            <a:xfrm>
              <a:off x="19735299" y="10127005"/>
              <a:ext cx="1134439" cy="406563"/>
              <a:chOff x="682713" y="4532439"/>
              <a:chExt cx="1134439" cy="406563"/>
            </a:xfrm>
            <a:solidFill>
              <a:srgbClr val="FFEB7B"/>
            </a:solidFill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DF68E4FD-7F72-8E8A-632B-2880ECEBEEA0}"/>
                  </a:ext>
                </a:extLst>
              </p:cNvPr>
              <p:cNvSpPr/>
              <p:nvPr/>
            </p:nvSpPr>
            <p:spPr>
              <a:xfrm>
                <a:off x="709341" y="478737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B0DC305D-813E-A208-549B-FD86A7DC8B92}"/>
                  </a:ext>
                </a:extLst>
              </p:cNvPr>
              <p:cNvSpPr/>
              <p:nvPr/>
            </p:nvSpPr>
            <p:spPr>
              <a:xfrm>
                <a:off x="798998" y="483758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E5935117-2981-1BC2-6310-006C67386704}"/>
                  </a:ext>
                </a:extLst>
              </p:cNvPr>
              <p:cNvSpPr/>
              <p:nvPr/>
            </p:nvSpPr>
            <p:spPr>
              <a:xfrm>
                <a:off x="795592" y="473592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D3C14C01-6CCA-0101-92CB-291CE7B07346}"/>
                  </a:ext>
                </a:extLst>
              </p:cNvPr>
              <p:cNvSpPr/>
              <p:nvPr/>
            </p:nvSpPr>
            <p:spPr>
              <a:xfrm>
                <a:off x="754915" y="46427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B813105A-1B3A-D82E-B682-A3F7F50B9CF8}"/>
                  </a:ext>
                </a:extLst>
              </p:cNvPr>
              <p:cNvSpPr/>
              <p:nvPr/>
            </p:nvSpPr>
            <p:spPr>
              <a:xfrm>
                <a:off x="931056" y="483644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78232974-F2D6-529F-2CE2-D4A749FDA654}"/>
                  </a:ext>
                </a:extLst>
              </p:cNvPr>
              <p:cNvSpPr/>
              <p:nvPr/>
            </p:nvSpPr>
            <p:spPr>
              <a:xfrm>
                <a:off x="893880" y="47411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92B7722B-75A4-6019-6E58-EBA13ADDCC58}"/>
                  </a:ext>
                </a:extLst>
              </p:cNvPr>
              <p:cNvSpPr/>
              <p:nvPr/>
            </p:nvSpPr>
            <p:spPr>
              <a:xfrm>
                <a:off x="1007108" y="476855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E8DBEBD-91AA-3BEC-3FC3-FA620E6CBE21}"/>
                  </a:ext>
                </a:extLst>
              </p:cNvPr>
              <p:cNvSpPr/>
              <p:nvPr/>
            </p:nvSpPr>
            <p:spPr>
              <a:xfrm>
                <a:off x="1089066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5AFD496A-8235-46CB-560A-2073A91ABD58}"/>
                  </a:ext>
                </a:extLst>
              </p:cNvPr>
              <p:cNvSpPr/>
              <p:nvPr/>
            </p:nvSpPr>
            <p:spPr>
              <a:xfrm>
                <a:off x="1155241" y="475624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09E677D5-815B-AC3C-2EBA-5A412D0BFBF5}"/>
                  </a:ext>
                </a:extLst>
              </p:cNvPr>
              <p:cNvSpPr/>
              <p:nvPr/>
            </p:nvSpPr>
            <p:spPr>
              <a:xfrm>
                <a:off x="1218730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6A411F4E-82A6-AFB8-CA45-15D2485CEEC7}"/>
                  </a:ext>
                </a:extLst>
              </p:cNvPr>
              <p:cNvSpPr/>
              <p:nvPr/>
            </p:nvSpPr>
            <p:spPr>
              <a:xfrm>
                <a:off x="1318363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C41428EE-109B-8ED7-8AE8-E0CFACEE86CB}"/>
                  </a:ext>
                </a:extLst>
              </p:cNvPr>
              <p:cNvSpPr/>
              <p:nvPr/>
            </p:nvSpPr>
            <p:spPr>
              <a:xfrm>
                <a:off x="1457546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837FF6E5-7B6D-8819-052A-67666ACE2E82}"/>
                  </a:ext>
                </a:extLst>
              </p:cNvPr>
              <p:cNvSpPr/>
              <p:nvPr/>
            </p:nvSpPr>
            <p:spPr>
              <a:xfrm>
                <a:off x="1574960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6437F5FB-5A74-3DDD-31AB-2F5EED1863AC}"/>
                  </a:ext>
                </a:extLst>
              </p:cNvPr>
              <p:cNvSpPr/>
              <p:nvPr/>
            </p:nvSpPr>
            <p:spPr>
              <a:xfrm>
                <a:off x="1679292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B9D735F-A1C7-E5F8-1592-61B50AF9005B}"/>
                  </a:ext>
                </a:extLst>
              </p:cNvPr>
              <p:cNvSpPr/>
              <p:nvPr/>
            </p:nvSpPr>
            <p:spPr>
              <a:xfrm>
                <a:off x="1630091" y="474709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A99699B-1B3E-BB5B-CAD0-399985192534}"/>
                  </a:ext>
                </a:extLst>
              </p:cNvPr>
              <p:cNvSpPr/>
              <p:nvPr/>
            </p:nvSpPr>
            <p:spPr>
              <a:xfrm>
                <a:off x="1675636" y="465406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9D117DD-ED56-1F87-0AA0-A92FA7B394D3}"/>
                  </a:ext>
                </a:extLst>
              </p:cNvPr>
              <p:cNvSpPr/>
              <p:nvPr/>
            </p:nvSpPr>
            <p:spPr>
              <a:xfrm>
                <a:off x="1524755" y="47435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E09A6904-9105-78D1-1262-8777B4CCF6EA}"/>
                  </a:ext>
                </a:extLst>
              </p:cNvPr>
              <p:cNvSpPr/>
              <p:nvPr/>
            </p:nvSpPr>
            <p:spPr>
              <a:xfrm>
                <a:off x="705770" y="45541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514EC81B-3AFF-5025-A15C-D8DA47F11D1F}"/>
                  </a:ext>
                </a:extLst>
              </p:cNvPr>
              <p:cNvSpPr/>
              <p:nvPr/>
            </p:nvSpPr>
            <p:spPr>
              <a:xfrm>
                <a:off x="966725" y="467600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877DDA0-957A-D89E-CD54-94CE04F12937}"/>
                  </a:ext>
                </a:extLst>
              </p:cNvPr>
              <p:cNvSpPr/>
              <p:nvPr/>
            </p:nvSpPr>
            <p:spPr>
              <a:xfrm>
                <a:off x="1077070" y="469013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C45C0721-55E8-2FE3-19A6-7AF2AC3E7FEA}"/>
                  </a:ext>
                </a:extLst>
              </p:cNvPr>
              <p:cNvSpPr/>
              <p:nvPr/>
            </p:nvSpPr>
            <p:spPr>
              <a:xfrm>
                <a:off x="1387436" y="475679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52722099-E9E0-D775-970D-9172A45816C1}"/>
                  </a:ext>
                </a:extLst>
              </p:cNvPr>
              <p:cNvSpPr/>
              <p:nvPr/>
            </p:nvSpPr>
            <p:spPr>
              <a:xfrm>
                <a:off x="1269404" y="47455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3C3A23D2-30B2-3DA8-2E13-93E5694EB33E}"/>
                  </a:ext>
                </a:extLst>
              </p:cNvPr>
              <p:cNvSpPr/>
              <p:nvPr/>
            </p:nvSpPr>
            <p:spPr>
              <a:xfrm>
                <a:off x="1207882" y="466489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C054B038-C59B-F621-2C41-7AD3C761123D}"/>
                  </a:ext>
                </a:extLst>
              </p:cNvPr>
              <p:cNvSpPr/>
              <p:nvPr/>
            </p:nvSpPr>
            <p:spPr>
              <a:xfrm>
                <a:off x="1332589" y="466816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5A662038-E663-65CF-743C-84920CEB5285}"/>
                  </a:ext>
                </a:extLst>
              </p:cNvPr>
              <p:cNvSpPr/>
              <p:nvPr/>
            </p:nvSpPr>
            <p:spPr>
              <a:xfrm>
                <a:off x="1451912" y="46740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D32E0CF-4F8E-FCA1-8BD0-A4B5B167DE53}"/>
                  </a:ext>
                </a:extLst>
              </p:cNvPr>
              <p:cNvSpPr/>
              <p:nvPr/>
            </p:nvSpPr>
            <p:spPr>
              <a:xfrm>
                <a:off x="1559042" y="464687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5BC04C22-A847-F7D2-C02A-AA8119A78DF8}"/>
                  </a:ext>
                </a:extLst>
              </p:cNvPr>
              <p:cNvSpPr/>
              <p:nvPr/>
            </p:nvSpPr>
            <p:spPr>
              <a:xfrm>
                <a:off x="1393933" y="45847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FF57757D-6DE8-0F83-85F5-3CB3564EB530}"/>
                  </a:ext>
                </a:extLst>
              </p:cNvPr>
              <p:cNvSpPr/>
              <p:nvPr/>
            </p:nvSpPr>
            <p:spPr>
              <a:xfrm>
                <a:off x="1126985" y="460374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1E6A20C2-3C62-A8E9-E046-F9392EB582E1}"/>
                  </a:ext>
                </a:extLst>
              </p:cNvPr>
              <p:cNvSpPr/>
              <p:nvPr/>
            </p:nvSpPr>
            <p:spPr>
              <a:xfrm>
                <a:off x="1620449" y="456497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2F1A4279-639D-1533-3025-3A73EA2EF76B}"/>
                  </a:ext>
                </a:extLst>
              </p:cNvPr>
              <p:cNvSpPr/>
              <p:nvPr/>
            </p:nvSpPr>
            <p:spPr>
              <a:xfrm>
                <a:off x="1496267" y="456310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518B1882-FB79-37A7-A264-137D43DFAA23}"/>
                  </a:ext>
                </a:extLst>
              </p:cNvPr>
              <p:cNvSpPr/>
              <p:nvPr/>
            </p:nvSpPr>
            <p:spPr>
              <a:xfrm>
                <a:off x="1272144" y="458531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5F2D4437-90A4-2302-D34E-16C4777BE803}"/>
                  </a:ext>
                </a:extLst>
              </p:cNvPr>
              <p:cNvSpPr/>
              <p:nvPr/>
            </p:nvSpPr>
            <p:spPr>
              <a:xfrm>
                <a:off x="854549" y="464637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6D816294-2B40-A0EE-6153-5EE590C44025}"/>
                  </a:ext>
                </a:extLst>
              </p:cNvPr>
              <p:cNvSpPr/>
              <p:nvPr/>
            </p:nvSpPr>
            <p:spPr>
              <a:xfrm>
                <a:off x="932852" y="458247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9120B872-C3A4-4EE9-C123-291F944A99F7}"/>
                  </a:ext>
                </a:extLst>
              </p:cNvPr>
              <p:cNvSpPr/>
              <p:nvPr/>
            </p:nvSpPr>
            <p:spPr>
              <a:xfrm>
                <a:off x="1035074" y="456270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0BD8819D-9251-5042-01F6-6501ABB01B08}"/>
                  </a:ext>
                </a:extLst>
              </p:cNvPr>
              <p:cNvSpPr/>
              <p:nvPr/>
            </p:nvSpPr>
            <p:spPr>
              <a:xfrm>
                <a:off x="811322" y="45507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44AEF801-0690-8701-27F3-78D8078F6938}"/>
                  </a:ext>
                </a:extLst>
              </p:cNvPr>
              <p:cNvSpPr/>
              <p:nvPr/>
            </p:nvSpPr>
            <p:spPr>
              <a:xfrm>
                <a:off x="1722663" y="45656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997ECA9D-D5EA-DD40-9666-42ECD4A73E8C}"/>
                  </a:ext>
                </a:extLst>
              </p:cNvPr>
              <p:cNvSpPr/>
              <p:nvPr/>
            </p:nvSpPr>
            <p:spPr>
              <a:xfrm>
                <a:off x="1728710" y="474254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46F43852-FDCE-50CD-2291-77BF26CF5FD0}"/>
                  </a:ext>
                </a:extLst>
              </p:cNvPr>
              <p:cNvSpPr/>
              <p:nvPr/>
            </p:nvSpPr>
            <p:spPr>
              <a:xfrm>
                <a:off x="1199658" y="455026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D960E89B-5BD0-BADC-173D-981B49AB0723}"/>
                  </a:ext>
                </a:extLst>
              </p:cNvPr>
              <p:cNvSpPr/>
              <p:nvPr/>
            </p:nvSpPr>
            <p:spPr>
              <a:xfrm>
                <a:off x="1017287" y="46311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ED21AD79-1B20-3C52-F8A6-16AB82673291}"/>
                  </a:ext>
                </a:extLst>
              </p:cNvPr>
              <p:cNvSpPr/>
              <p:nvPr/>
            </p:nvSpPr>
            <p:spPr>
              <a:xfrm>
                <a:off x="889764" y="455300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942A7211-E636-BC0C-A17A-0DEEA03386CF}"/>
                  </a:ext>
                </a:extLst>
              </p:cNvPr>
              <p:cNvSpPr/>
              <p:nvPr/>
            </p:nvSpPr>
            <p:spPr>
              <a:xfrm>
                <a:off x="1321695" y="454752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05B218D0-6F29-A4CA-6BD6-9C558E4F3706}"/>
                  </a:ext>
                </a:extLst>
              </p:cNvPr>
              <p:cNvSpPr/>
              <p:nvPr/>
            </p:nvSpPr>
            <p:spPr>
              <a:xfrm>
                <a:off x="1447846" y="453243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F5CC9B6E-0BC0-604E-5A1D-F55098AB398B}"/>
                  </a:ext>
                </a:extLst>
              </p:cNvPr>
              <p:cNvSpPr/>
              <p:nvPr/>
            </p:nvSpPr>
            <p:spPr>
              <a:xfrm>
                <a:off x="1571255" y="454615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C9521F7E-A8DC-8390-6F69-4226FF31866D}"/>
                  </a:ext>
                </a:extLst>
              </p:cNvPr>
              <p:cNvSpPr/>
              <p:nvPr/>
            </p:nvSpPr>
            <p:spPr>
              <a:xfrm>
                <a:off x="1413565" y="46489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813CEBFE-7FE4-248C-E838-3332B7C4D708}"/>
                  </a:ext>
                </a:extLst>
              </p:cNvPr>
              <p:cNvSpPr/>
              <p:nvPr/>
            </p:nvSpPr>
            <p:spPr>
              <a:xfrm>
                <a:off x="1342263" y="47641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F0686518-1DEE-CBEC-C3FE-94DC67C1D723}"/>
                  </a:ext>
                </a:extLst>
              </p:cNvPr>
              <p:cNvSpPr/>
              <p:nvPr/>
            </p:nvSpPr>
            <p:spPr>
              <a:xfrm>
                <a:off x="1135210" y="482862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274F0441-2DEC-B481-9108-CE448865FA29}"/>
                  </a:ext>
                </a:extLst>
              </p:cNvPr>
              <p:cNvSpPr/>
              <p:nvPr/>
            </p:nvSpPr>
            <p:spPr>
              <a:xfrm>
                <a:off x="1143438" y="468601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D462C5DE-002E-5167-7DDE-B60E90E71D18}"/>
                  </a:ext>
                </a:extLst>
              </p:cNvPr>
              <p:cNvSpPr/>
              <p:nvPr/>
            </p:nvSpPr>
            <p:spPr>
              <a:xfrm>
                <a:off x="730703" y="468601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0DF49A92-E85B-B821-5D67-E184B69761A3}"/>
                  </a:ext>
                </a:extLst>
              </p:cNvPr>
              <p:cNvSpPr/>
              <p:nvPr/>
            </p:nvSpPr>
            <p:spPr>
              <a:xfrm>
                <a:off x="858226" y="480531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3FCA79D2-7E90-4D84-9BE0-B4BC6486E683}"/>
                  </a:ext>
                </a:extLst>
              </p:cNvPr>
              <p:cNvSpPr/>
              <p:nvPr/>
            </p:nvSpPr>
            <p:spPr>
              <a:xfrm>
                <a:off x="719733" y="484918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E7ED173D-C171-6687-3F77-43022622E8C1}"/>
                  </a:ext>
                </a:extLst>
              </p:cNvPr>
              <p:cNvSpPr/>
              <p:nvPr/>
            </p:nvSpPr>
            <p:spPr>
              <a:xfrm>
                <a:off x="998089" y="484781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E6296640-7B55-DF5F-383B-DE9C6B48BF10}"/>
                  </a:ext>
                </a:extLst>
              </p:cNvPr>
              <p:cNvSpPr/>
              <p:nvPr/>
            </p:nvSpPr>
            <p:spPr>
              <a:xfrm>
                <a:off x="1387512" y="484644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FA9DDB57-6662-9818-2B61-D861CDB23CFF}"/>
                  </a:ext>
                </a:extLst>
              </p:cNvPr>
              <p:cNvSpPr/>
              <p:nvPr/>
            </p:nvSpPr>
            <p:spPr>
              <a:xfrm>
                <a:off x="1519148" y="484233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678B2E8B-B3CA-D286-ED01-9E877CB6D050}"/>
                  </a:ext>
                </a:extLst>
              </p:cNvPr>
              <p:cNvSpPr/>
              <p:nvPr/>
            </p:nvSpPr>
            <p:spPr>
              <a:xfrm>
                <a:off x="1445103" y="47586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67331E89-92EB-02A1-5125-7A340ED73FDB}"/>
                  </a:ext>
                </a:extLst>
              </p:cNvPr>
              <p:cNvSpPr/>
              <p:nvPr/>
            </p:nvSpPr>
            <p:spPr>
              <a:xfrm>
                <a:off x="1557542" y="477102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A5C34ED2-0871-F560-FA87-9B443596C696}"/>
                  </a:ext>
                </a:extLst>
              </p:cNvPr>
              <p:cNvSpPr/>
              <p:nvPr/>
            </p:nvSpPr>
            <p:spPr>
              <a:xfrm>
                <a:off x="1617875" y="461471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9F2EE9F6-1B69-2E90-C2ED-5F65BE7352DD}"/>
                  </a:ext>
                </a:extLst>
              </p:cNvPr>
              <p:cNvSpPr/>
              <p:nvPr/>
            </p:nvSpPr>
            <p:spPr>
              <a:xfrm>
                <a:off x="1582223" y="469835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08F131F1-1498-99D5-DA2B-DFC58B06906B}"/>
                  </a:ext>
                </a:extLst>
              </p:cNvPr>
              <p:cNvSpPr/>
              <p:nvPr/>
            </p:nvSpPr>
            <p:spPr>
              <a:xfrm>
                <a:off x="1642557" y="482176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B8322259-FCDC-F28F-1493-6BC66106656E}"/>
                  </a:ext>
                </a:extLst>
              </p:cNvPr>
              <p:cNvSpPr/>
              <p:nvPr/>
            </p:nvSpPr>
            <p:spPr>
              <a:xfrm>
                <a:off x="1107785" y="45488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CEB7F8C9-4DA5-871A-BDBD-EA03602517AC}"/>
                  </a:ext>
                </a:extLst>
              </p:cNvPr>
              <p:cNvSpPr/>
              <p:nvPr/>
            </p:nvSpPr>
            <p:spPr>
              <a:xfrm>
                <a:off x="747158" y="458454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7EB7A9A0-55FD-86B2-2CDE-BB41B5A080E6}"/>
                  </a:ext>
                </a:extLst>
              </p:cNvPr>
              <p:cNvSpPr/>
              <p:nvPr/>
            </p:nvSpPr>
            <p:spPr>
              <a:xfrm>
                <a:off x="860969" y="48450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AB331C7B-F9C3-F381-06CF-6DC81ED91F17}"/>
                  </a:ext>
                </a:extLst>
              </p:cNvPr>
              <p:cNvSpPr/>
              <p:nvPr/>
            </p:nvSpPr>
            <p:spPr>
              <a:xfrm>
                <a:off x="972036" y="454203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F5B5DE3-249E-0DF2-7A0F-70BD4A147679}"/>
                  </a:ext>
                </a:extLst>
              </p:cNvPr>
              <p:cNvSpPr/>
              <p:nvPr/>
            </p:nvSpPr>
            <p:spPr>
              <a:xfrm>
                <a:off x="1635701" y="454477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1100E3D6-39D5-6E48-BB09-98D19407A566}"/>
                  </a:ext>
                </a:extLst>
              </p:cNvPr>
              <p:cNvSpPr/>
              <p:nvPr/>
            </p:nvSpPr>
            <p:spPr>
              <a:xfrm>
                <a:off x="1253134" y="46681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4EA11223-4343-48BB-675E-77945DA4E335}"/>
                  </a:ext>
                </a:extLst>
              </p:cNvPr>
              <p:cNvSpPr/>
              <p:nvPr/>
            </p:nvSpPr>
            <p:spPr>
              <a:xfrm>
                <a:off x="1202400" y="473811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C4EDE00-DA6F-E71F-9138-FB267D3071BC}"/>
                  </a:ext>
                </a:extLst>
              </p:cNvPr>
              <p:cNvSpPr/>
              <p:nvPr/>
            </p:nvSpPr>
            <p:spPr>
              <a:xfrm>
                <a:off x="1499952" y="469012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8DD32129-7538-CBC5-893C-3C3997D7DECD}"/>
                  </a:ext>
                </a:extLst>
              </p:cNvPr>
              <p:cNvSpPr/>
              <p:nvPr/>
            </p:nvSpPr>
            <p:spPr>
              <a:xfrm>
                <a:off x="914446" y="464624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DEAB0C99-AC17-54B2-6083-BBAF83D32D89}"/>
                  </a:ext>
                </a:extLst>
              </p:cNvPr>
              <p:cNvSpPr/>
              <p:nvPr/>
            </p:nvSpPr>
            <p:spPr>
              <a:xfrm>
                <a:off x="793780" y="460511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FE42E982-FBF3-A049-B1BD-1B051CD899DF}"/>
                  </a:ext>
                </a:extLst>
              </p:cNvPr>
              <p:cNvSpPr/>
              <p:nvPr/>
            </p:nvSpPr>
            <p:spPr>
              <a:xfrm>
                <a:off x="803379" y="469012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4F9BB0EA-C768-3546-120E-523DA4ADCF3D}"/>
                  </a:ext>
                </a:extLst>
              </p:cNvPr>
              <p:cNvSpPr/>
              <p:nvPr/>
            </p:nvSpPr>
            <p:spPr>
              <a:xfrm>
                <a:off x="1254507" y="485055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CDC54FA9-7A61-1443-14EB-4B91A7DF3BCA}"/>
                  </a:ext>
                </a:extLst>
              </p:cNvPr>
              <p:cNvSpPr/>
              <p:nvPr/>
            </p:nvSpPr>
            <p:spPr>
              <a:xfrm>
                <a:off x="1153038" y="484644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FCB7DDD4-165A-F235-42AA-BDD3C6E84BF8}"/>
                  </a:ext>
                </a:extLst>
              </p:cNvPr>
              <p:cNvSpPr/>
              <p:nvPr/>
            </p:nvSpPr>
            <p:spPr>
              <a:xfrm>
                <a:off x="1073507" y="476554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51A82CAC-2AD2-B14A-CEF2-11EED43D4290}"/>
                  </a:ext>
                </a:extLst>
              </p:cNvPr>
              <p:cNvSpPr/>
              <p:nvPr/>
            </p:nvSpPr>
            <p:spPr>
              <a:xfrm>
                <a:off x="1375173" y="454203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74932235-9E09-85C9-B2E7-45312C481AF7}"/>
                  </a:ext>
                </a:extLst>
              </p:cNvPr>
              <p:cNvSpPr/>
              <p:nvPr/>
            </p:nvSpPr>
            <p:spPr>
              <a:xfrm>
                <a:off x="1273704" y="454203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35DE0BCE-ECC4-9D7F-768E-AC5FECCC3074}"/>
                  </a:ext>
                </a:extLst>
              </p:cNvPr>
              <p:cNvSpPr/>
              <p:nvPr/>
            </p:nvSpPr>
            <p:spPr>
              <a:xfrm>
                <a:off x="1043341" y="454477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0AEC6DA5-15AD-B821-E290-EAC11F5FDBE7}"/>
                  </a:ext>
                </a:extLst>
              </p:cNvPr>
              <p:cNvSpPr/>
              <p:nvPr/>
            </p:nvSpPr>
            <p:spPr>
              <a:xfrm>
                <a:off x="870569" y="462567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0A09992A-EC2B-2762-A2F2-A9F692B161CB}"/>
                  </a:ext>
                </a:extLst>
              </p:cNvPr>
              <p:cNvSpPr/>
              <p:nvPr/>
            </p:nvSpPr>
            <p:spPr>
              <a:xfrm>
                <a:off x="845887" y="469423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000B3765-4D23-837D-F848-A540003680C1}"/>
                  </a:ext>
                </a:extLst>
              </p:cNvPr>
              <p:cNvSpPr/>
              <p:nvPr/>
            </p:nvSpPr>
            <p:spPr>
              <a:xfrm>
                <a:off x="1069394" y="469149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707F5235-F53D-687F-A61B-1B86BFE64FBE}"/>
                  </a:ext>
                </a:extLst>
              </p:cNvPr>
              <p:cNvSpPr/>
              <p:nvPr/>
            </p:nvSpPr>
            <p:spPr>
              <a:xfrm>
                <a:off x="1467045" y="462979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4045421D-B4BC-635F-9A74-45C15C981392}"/>
                  </a:ext>
                </a:extLst>
              </p:cNvPr>
              <p:cNvSpPr/>
              <p:nvPr/>
            </p:nvSpPr>
            <p:spPr>
              <a:xfrm>
                <a:off x="749903" y="475045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AA724CA8-AAEB-7A57-5D42-29C187D1A236}"/>
                  </a:ext>
                </a:extLst>
              </p:cNvPr>
              <p:cNvSpPr/>
              <p:nvPr/>
            </p:nvSpPr>
            <p:spPr>
              <a:xfrm>
                <a:off x="947355" y="47586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F9B78C2C-5345-2839-C4B8-1DBE97A812F1}"/>
                  </a:ext>
                </a:extLst>
              </p:cNvPr>
              <p:cNvSpPr/>
              <p:nvPr/>
            </p:nvSpPr>
            <p:spPr>
              <a:xfrm>
                <a:off x="1188690" y="461333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AB5740EF-C538-6B07-EE28-B4572DD0B406}"/>
                  </a:ext>
                </a:extLst>
              </p:cNvPr>
              <p:cNvSpPr/>
              <p:nvPr/>
            </p:nvSpPr>
            <p:spPr>
              <a:xfrm>
                <a:off x="1325811" y="461745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BF49CCFA-6C2B-3D79-C0A1-76C6B0C1C1EC}"/>
                  </a:ext>
                </a:extLst>
              </p:cNvPr>
              <p:cNvSpPr/>
              <p:nvPr/>
            </p:nvSpPr>
            <p:spPr>
              <a:xfrm>
                <a:off x="1619249" y="484781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6EF9260F-28DD-AFD3-3308-4F80CEF22361}"/>
                  </a:ext>
                </a:extLst>
              </p:cNvPr>
              <p:cNvSpPr/>
              <p:nvPr/>
            </p:nvSpPr>
            <p:spPr>
              <a:xfrm>
                <a:off x="1014546" y="471480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D32AA539-D072-4450-4C48-D4A95BDDA6A9}"/>
                  </a:ext>
                </a:extLst>
              </p:cNvPr>
              <p:cNvSpPr/>
              <p:nvPr/>
            </p:nvSpPr>
            <p:spPr>
              <a:xfrm>
                <a:off x="1084478" y="462568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DEDE6B7B-C4CA-1AC0-428A-4BF88B08B0C6}"/>
                  </a:ext>
                </a:extLst>
              </p:cNvPr>
              <p:cNvSpPr/>
              <p:nvPr/>
            </p:nvSpPr>
            <p:spPr>
              <a:xfrm>
                <a:off x="1373803" y="470109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657CEFF4-6A57-41E5-0F5B-D50E96B6EF2E}"/>
                  </a:ext>
                </a:extLst>
              </p:cNvPr>
              <p:cNvSpPr/>
              <p:nvPr/>
            </p:nvSpPr>
            <p:spPr>
              <a:xfrm>
                <a:off x="1671355" y="474223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BEE06DD7-6570-F077-B078-3D5F05A2F0A5}"/>
                  </a:ext>
                </a:extLst>
              </p:cNvPr>
              <p:cNvSpPr/>
              <p:nvPr/>
            </p:nvSpPr>
            <p:spPr>
              <a:xfrm>
                <a:off x="1674097" y="45831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46737D20-B300-EEFB-6E6F-0B71F8C43AFC}"/>
                  </a:ext>
                </a:extLst>
              </p:cNvPr>
              <p:cNvSpPr/>
              <p:nvPr/>
            </p:nvSpPr>
            <p:spPr>
              <a:xfrm>
                <a:off x="1545204" y="45831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36C0090E-1670-28AF-DC42-64B52F2C523B}"/>
                  </a:ext>
                </a:extLst>
              </p:cNvPr>
              <p:cNvSpPr/>
              <p:nvPr/>
            </p:nvSpPr>
            <p:spPr>
              <a:xfrm>
                <a:off x="682713" y="478611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EFD67B6B-14E5-4965-8FDC-10DC5DE39696}"/>
                  </a:ext>
                </a:extLst>
              </p:cNvPr>
              <p:cNvSpPr/>
              <p:nvPr/>
            </p:nvSpPr>
            <p:spPr>
              <a:xfrm>
                <a:off x="774730" y="454319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</p:grpSp>
        <p:sp>
          <p:nvSpPr>
            <p:cNvPr id="184" name="Rounded Rectangle 50">
              <a:extLst>
                <a:ext uri="{FF2B5EF4-FFF2-40B4-BE49-F238E27FC236}">
                  <a16:creationId xmlns:a16="http://schemas.microsoft.com/office/drawing/2014/main" id="{B55F9370-62C6-76E6-CCF5-EFEB53822AD3}"/>
                </a:ext>
              </a:extLst>
            </p:cNvPr>
            <p:cNvSpPr/>
            <p:nvPr/>
          </p:nvSpPr>
          <p:spPr>
            <a:xfrm>
              <a:off x="19563286" y="10126879"/>
              <a:ext cx="1365724" cy="409988"/>
            </a:xfrm>
            <a:prstGeom prst="roundRect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57EA7D06-4245-6681-CD45-C93AF9C1A031}"/>
                </a:ext>
              </a:extLst>
            </p:cNvPr>
            <p:cNvSpPr/>
            <p:nvPr/>
          </p:nvSpPr>
          <p:spPr>
            <a:xfrm>
              <a:off x="19511672" y="10093353"/>
              <a:ext cx="296065" cy="477042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357AC147-E383-675B-D414-DD11689AEB69}"/>
                </a:ext>
              </a:extLst>
            </p:cNvPr>
            <p:cNvSpPr/>
            <p:nvPr/>
          </p:nvSpPr>
          <p:spPr>
            <a:xfrm>
              <a:off x="20675876" y="10093353"/>
              <a:ext cx="296065" cy="477042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8502E213-F3F8-CCC7-3533-AA636A15C27E}"/>
              </a:ext>
            </a:extLst>
          </p:cNvPr>
          <p:cNvGrpSpPr/>
          <p:nvPr/>
        </p:nvGrpSpPr>
        <p:grpSpPr>
          <a:xfrm>
            <a:off x="2953523" y="2905693"/>
            <a:ext cx="398316" cy="711210"/>
            <a:chOff x="-2737526" y="3215023"/>
            <a:chExt cx="4209286" cy="7515864"/>
          </a:xfrm>
        </p:grpSpPr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0D0E818B-B50F-BAFF-A1F2-722EAF5BD55B}"/>
                </a:ext>
              </a:extLst>
            </p:cNvPr>
            <p:cNvSpPr/>
            <p:nvPr/>
          </p:nvSpPr>
          <p:spPr>
            <a:xfrm>
              <a:off x="-1750805" y="3215023"/>
              <a:ext cx="2235844" cy="820604"/>
            </a:xfrm>
            <a:prstGeom prst="roundRect">
              <a:avLst>
                <a:gd name="adj" fmla="val 34973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7FE27EE1-D0FC-4AC1-79C8-561953977526}"/>
                </a:ext>
              </a:extLst>
            </p:cNvPr>
            <p:cNvSpPr/>
            <p:nvPr/>
          </p:nvSpPr>
          <p:spPr>
            <a:xfrm rot="10800000">
              <a:off x="-2225913" y="3922366"/>
              <a:ext cx="3186060" cy="6808521"/>
            </a:xfrm>
            <a:custGeom>
              <a:avLst/>
              <a:gdLst>
                <a:gd name="connsiteX0" fmla="*/ 2937165 w 3186060"/>
                <a:gd name="connsiteY0" fmla="*/ 6808521 h 6808521"/>
                <a:gd name="connsiteX1" fmla="*/ 248895 w 3186060"/>
                <a:gd name="connsiteY1" fmla="*/ 6808521 h 6808521"/>
                <a:gd name="connsiteX2" fmla="*/ 0 w 3186060"/>
                <a:gd name="connsiteY2" fmla="*/ 6559626 h 6808521"/>
                <a:gd name="connsiteX3" fmla="*/ 0 w 3186060"/>
                <a:gd name="connsiteY3" fmla="*/ 2737290 h 6808521"/>
                <a:gd name="connsiteX4" fmla="*/ 42507 w 3186060"/>
                <a:gd name="connsiteY4" fmla="*/ 2598131 h 6808521"/>
                <a:gd name="connsiteX5" fmla="*/ 43575 w 3186060"/>
                <a:gd name="connsiteY5" fmla="*/ 2596837 h 6808521"/>
                <a:gd name="connsiteX6" fmla="*/ 1095388 w 3186060"/>
                <a:gd name="connsiteY6" fmla="*/ 364778 h 6808521"/>
                <a:gd name="connsiteX7" fmla="*/ 1095388 w 3186060"/>
                <a:gd name="connsiteY7" fmla="*/ 77752 h 6808521"/>
                <a:gd name="connsiteX8" fmla="*/ 1173140 w 3186060"/>
                <a:gd name="connsiteY8" fmla="*/ 0 h 6808521"/>
                <a:gd name="connsiteX9" fmla="*/ 2012920 w 3186060"/>
                <a:gd name="connsiteY9" fmla="*/ 0 h 6808521"/>
                <a:gd name="connsiteX10" fmla="*/ 2090672 w 3186060"/>
                <a:gd name="connsiteY10" fmla="*/ 77752 h 6808521"/>
                <a:gd name="connsiteX11" fmla="*/ 2090672 w 3186060"/>
                <a:gd name="connsiteY11" fmla="*/ 364774 h 6808521"/>
                <a:gd name="connsiteX12" fmla="*/ 3142490 w 3186060"/>
                <a:gd name="connsiteY12" fmla="*/ 2596842 h 6808521"/>
                <a:gd name="connsiteX13" fmla="*/ 3143553 w 3186060"/>
                <a:gd name="connsiteY13" fmla="*/ 2598131 h 6808521"/>
                <a:gd name="connsiteX14" fmla="*/ 3186060 w 3186060"/>
                <a:gd name="connsiteY14" fmla="*/ 2737290 h 6808521"/>
                <a:gd name="connsiteX15" fmla="*/ 3186060 w 3186060"/>
                <a:gd name="connsiteY15" fmla="*/ 6559626 h 6808521"/>
                <a:gd name="connsiteX16" fmla="*/ 2937165 w 3186060"/>
                <a:gd name="connsiteY16" fmla="*/ 6808521 h 680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6060" h="6808521">
                  <a:moveTo>
                    <a:pt x="2937165" y="6808521"/>
                  </a:moveTo>
                  <a:lnTo>
                    <a:pt x="248895" y="6808521"/>
                  </a:lnTo>
                  <a:cubicBezTo>
                    <a:pt x="111434" y="6808521"/>
                    <a:pt x="0" y="6697087"/>
                    <a:pt x="0" y="6559626"/>
                  </a:cubicBezTo>
                  <a:lnTo>
                    <a:pt x="0" y="2737290"/>
                  </a:lnTo>
                  <a:cubicBezTo>
                    <a:pt x="0" y="2685742"/>
                    <a:pt x="15670" y="2637855"/>
                    <a:pt x="42507" y="2598131"/>
                  </a:cubicBezTo>
                  <a:lnTo>
                    <a:pt x="43575" y="2596837"/>
                  </a:lnTo>
                  <a:lnTo>
                    <a:pt x="1095388" y="364778"/>
                  </a:lnTo>
                  <a:lnTo>
                    <a:pt x="1095388" y="77752"/>
                  </a:lnTo>
                  <a:cubicBezTo>
                    <a:pt x="1095388" y="34811"/>
                    <a:pt x="1130199" y="0"/>
                    <a:pt x="1173140" y="0"/>
                  </a:cubicBezTo>
                  <a:lnTo>
                    <a:pt x="2012920" y="0"/>
                  </a:lnTo>
                  <a:cubicBezTo>
                    <a:pt x="2055861" y="0"/>
                    <a:pt x="2090672" y="34811"/>
                    <a:pt x="2090672" y="77752"/>
                  </a:cubicBezTo>
                  <a:lnTo>
                    <a:pt x="2090672" y="364774"/>
                  </a:lnTo>
                  <a:lnTo>
                    <a:pt x="3142490" y="2596842"/>
                  </a:lnTo>
                  <a:lnTo>
                    <a:pt x="3143553" y="2598131"/>
                  </a:lnTo>
                  <a:cubicBezTo>
                    <a:pt x="3170390" y="2637855"/>
                    <a:pt x="3186060" y="2685742"/>
                    <a:pt x="3186060" y="2737290"/>
                  </a:cubicBezTo>
                  <a:lnTo>
                    <a:pt x="3186060" y="6559626"/>
                  </a:lnTo>
                  <a:cubicBezTo>
                    <a:pt x="3186060" y="6697087"/>
                    <a:pt x="3074626" y="6808521"/>
                    <a:pt x="2937165" y="68085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A7F2888E-50A0-30CB-6824-23092187C136}"/>
                </a:ext>
              </a:extLst>
            </p:cNvPr>
            <p:cNvSpPr/>
            <p:nvPr/>
          </p:nvSpPr>
          <p:spPr>
            <a:xfrm>
              <a:off x="-2737526" y="3630385"/>
              <a:ext cx="4209286" cy="1714718"/>
            </a:xfrm>
            <a:prstGeom prst="roundRect">
              <a:avLst>
                <a:gd name="adj" fmla="val 179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5FB8BFF5-C1E7-F07C-600D-4843AE523611}"/>
              </a:ext>
            </a:extLst>
          </p:cNvPr>
          <p:cNvGrpSpPr/>
          <p:nvPr/>
        </p:nvGrpSpPr>
        <p:grpSpPr>
          <a:xfrm>
            <a:off x="5226718" y="4968500"/>
            <a:ext cx="769613" cy="1233537"/>
            <a:chOff x="3204633" y="-759257"/>
            <a:chExt cx="617093" cy="989078"/>
          </a:xfrm>
        </p:grpSpPr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69621EE3-8E8F-AD2F-29EF-28FBD9F986A6}"/>
                </a:ext>
              </a:extLst>
            </p:cNvPr>
            <p:cNvGrpSpPr/>
            <p:nvPr/>
          </p:nvGrpSpPr>
          <p:grpSpPr>
            <a:xfrm>
              <a:off x="3687763" y="-759257"/>
              <a:ext cx="133963" cy="947469"/>
              <a:chOff x="3682999" y="-759257"/>
              <a:chExt cx="133963" cy="947469"/>
            </a:xfrm>
          </p:grpSpPr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C17A905D-D484-36F2-DD0D-0F3F616261F2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77" name="Rectangle: Top Corners Rounded 476">
                <a:extLst>
                  <a:ext uri="{FF2B5EF4-FFF2-40B4-BE49-F238E27FC236}">
                    <a16:creationId xmlns:a16="http://schemas.microsoft.com/office/drawing/2014/main" id="{11A05FF0-7372-4A8D-0745-AAE00145CC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14F7999B-77E2-0B9C-F4A0-5FCE4E6A6A2F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479" name="Rectangle: Rounded Corners 478">
                <a:extLst>
                  <a:ext uri="{FF2B5EF4-FFF2-40B4-BE49-F238E27FC236}">
                    <a16:creationId xmlns:a16="http://schemas.microsoft.com/office/drawing/2014/main" id="{35572A43-39F0-82D0-8297-4B2EF3E185DD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6D6B1A46-F1D3-8A22-544E-08542F286D4E}"/>
                </a:ext>
              </a:extLst>
            </p:cNvPr>
            <p:cNvSpPr/>
            <p:nvPr/>
          </p:nvSpPr>
          <p:spPr>
            <a:xfrm>
              <a:off x="3286158" y="184101"/>
              <a:ext cx="532148" cy="45719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sp>
          <p:nvSpPr>
            <p:cNvPr id="467" name="Rectangle: Rounded Corners 466">
              <a:extLst>
                <a:ext uri="{FF2B5EF4-FFF2-40B4-BE49-F238E27FC236}">
                  <a16:creationId xmlns:a16="http://schemas.microsoft.com/office/drawing/2014/main" id="{081B8EA4-DA9E-8262-9BAC-AF80322D505F}"/>
                </a:ext>
              </a:extLst>
            </p:cNvPr>
            <p:cNvSpPr/>
            <p:nvPr/>
          </p:nvSpPr>
          <p:spPr>
            <a:xfrm>
              <a:off x="3206749" y="-514513"/>
              <a:ext cx="458625" cy="744334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2E706D4D-38E7-70C1-DA87-1D34A28465D5}"/>
                </a:ext>
              </a:extLst>
            </p:cNvPr>
            <p:cNvGrpSpPr/>
            <p:nvPr/>
          </p:nvGrpSpPr>
          <p:grpSpPr>
            <a:xfrm>
              <a:off x="3283511" y="-460402"/>
              <a:ext cx="297291" cy="318056"/>
              <a:chOff x="6345662" y="62441"/>
              <a:chExt cx="345244" cy="369359"/>
            </a:xfrm>
          </p:grpSpPr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5F0BA86E-49AE-EB92-E7DF-C9416A19DDEF}"/>
                  </a:ext>
                </a:extLst>
              </p:cNvPr>
              <p:cNvSpPr/>
              <p:nvPr/>
            </p:nvSpPr>
            <p:spPr>
              <a:xfrm flipH="1">
                <a:off x="6345662" y="62441"/>
                <a:ext cx="345244" cy="369359"/>
              </a:xfrm>
              <a:custGeom>
                <a:avLst/>
                <a:gdLst>
                  <a:gd name="connsiteX0" fmla="*/ 298435 w 345244"/>
                  <a:gd name="connsiteY0" fmla="*/ 0 h 369359"/>
                  <a:gd name="connsiteX1" fmla="*/ 46809 w 345244"/>
                  <a:gd name="connsiteY1" fmla="*/ 0 h 369359"/>
                  <a:gd name="connsiteX2" fmla="*/ 0 w 345244"/>
                  <a:gd name="connsiteY2" fmla="*/ 46809 h 369359"/>
                  <a:gd name="connsiteX3" fmla="*/ 0 w 345244"/>
                  <a:gd name="connsiteY3" fmla="*/ 263779 h 369359"/>
                  <a:gd name="connsiteX4" fmla="*/ 46809 w 345244"/>
                  <a:gd name="connsiteY4" fmla="*/ 310588 h 369359"/>
                  <a:gd name="connsiteX5" fmla="*/ 78959 w 345244"/>
                  <a:gd name="connsiteY5" fmla="*/ 310588 h 369359"/>
                  <a:gd name="connsiteX6" fmla="*/ 78959 w 345244"/>
                  <a:gd name="connsiteY6" fmla="*/ 349251 h 369359"/>
                  <a:gd name="connsiteX7" fmla="*/ 99067 w 345244"/>
                  <a:gd name="connsiteY7" fmla="*/ 369359 h 369359"/>
                  <a:gd name="connsiteX8" fmla="*/ 246177 w 345244"/>
                  <a:gd name="connsiteY8" fmla="*/ 369359 h 369359"/>
                  <a:gd name="connsiteX9" fmla="*/ 266285 w 345244"/>
                  <a:gd name="connsiteY9" fmla="*/ 349251 h 369359"/>
                  <a:gd name="connsiteX10" fmla="*/ 266285 w 345244"/>
                  <a:gd name="connsiteY10" fmla="*/ 310588 h 369359"/>
                  <a:gd name="connsiteX11" fmla="*/ 298435 w 345244"/>
                  <a:gd name="connsiteY11" fmla="*/ 310588 h 369359"/>
                  <a:gd name="connsiteX12" fmla="*/ 345244 w 345244"/>
                  <a:gd name="connsiteY12" fmla="*/ 263779 h 369359"/>
                  <a:gd name="connsiteX13" fmla="*/ 345244 w 345244"/>
                  <a:gd name="connsiteY13" fmla="*/ 46809 h 369359"/>
                  <a:gd name="connsiteX14" fmla="*/ 298435 w 345244"/>
                  <a:gd name="connsiteY14" fmla="*/ 0 h 3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5244" h="369359">
                    <a:moveTo>
                      <a:pt x="298435" y="0"/>
                    </a:moveTo>
                    <a:lnTo>
                      <a:pt x="46809" y="0"/>
                    </a:lnTo>
                    <a:cubicBezTo>
                      <a:pt x="20957" y="0"/>
                      <a:pt x="0" y="20957"/>
                      <a:pt x="0" y="46809"/>
                    </a:cubicBezTo>
                    <a:lnTo>
                      <a:pt x="0" y="263779"/>
                    </a:lnTo>
                    <a:cubicBezTo>
                      <a:pt x="0" y="289631"/>
                      <a:pt x="20957" y="310588"/>
                      <a:pt x="46809" y="310588"/>
                    </a:cubicBezTo>
                    <a:lnTo>
                      <a:pt x="78959" y="310588"/>
                    </a:lnTo>
                    <a:lnTo>
                      <a:pt x="78959" y="349251"/>
                    </a:lnTo>
                    <a:cubicBezTo>
                      <a:pt x="78959" y="360356"/>
                      <a:pt x="87962" y="369359"/>
                      <a:pt x="99067" y="369359"/>
                    </a:cubicBezTo>
                    <a:lnTo>
                      <a:pt x="246177" y="369359"/>
                    </a:lnTo>
                    <a:cubicBezTo>
                      <a:pt x="257282" y="369359"/>
                      <a:pt x="266285" y="360356"/>
                      <a:pt x="266285" y="349251"/>
                    </a:cubicBezTo>
                    <a:lnTo>
                      <a:pt x="266285" y="310588"/>
                    </a:lnTo>
                    <a:lnTo>
                      <a:pt x="298435" y="310588"/>
                    </a:lnTo>
                    <a:cubicBezTo>
                      <a:pt x="324287" y="310588"/>
                      <a:pt x="345244" y="289631"/>
                      <a:pt x="345244" y="263779"/>
                    </a:cubicBezTo>
                    <a:lnTo>
                      <a:pt x="345244" y="46809"/>
                    </a:lnTo>
                    <a:cubicBezTo>
                      <a:pt x="345244" y="20957"/>
                      <a:pt x="324287" y="0"/>
                      <a:pt x="29843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600">
                  <a:cs typeface="Arial" panose="020B0604020202020204" pitchFamily="34" charset="0"/>
                </a:endParaRPr>
              </a:p>
            </p:txBody>
          </p:sp>
          <p:sp>
            <p:nvSpPr>
              <p:cNvPr id="471" name="Rectangle: Rounded Corners 156">
                <a:extLst>
                  <a:ext uri="{FF2B5EF4-FFF2-40B4-BE49-F238E27FC236}">
                    <a16:creationId xmlns:a16="http://schemas.microsoft.com/office/drawing/2014/main" id="{7AA9972F-FDAE-568E-4C06-EFDB3AA82CBC}"/>
                  </a:ext>
                </a:extLst>
              </p:cNvPr>
              <p:cNvSpPr/>
              <p:nvPr/>
            </p:nvSpPr>
            <p:spPr>
              <a:xfrm flipH="1">
                <a:off x="6388539" y="105949"/>
                <a:ext cx="259491" cy="223574"/>
              </a:xfrm>
              <a:prstGeom prst="roundRect">
                <a:avLst>
                  <a:gd name="adj" fmla="val 922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600">
                  <a:cs typeface="Arial" panose="020B0604020202020204" pitchFamily="34" charset="0"/>
                </a:endParaRPr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5AEEED40-4248-9937-A771-0AE209833707}"/>
                  </a:ext>
                </a:extLst>
              </p:cNvPr>
              <p:cNvSpPr/>
              <p:nvPr/>
            </p:nvSpPr>
            <p:spPr>
              <a:xfrm>
                <a:off x="6495425" y="356705"/>
                <a:ext cx="45719" cy="45719"/>
              </a:xfrm>
              <a:prstGeom prst="ellipse">
                <a:avLst/>
              </a:prstGeom>
              <a:solidFill>
                <a:srgbClr val="59595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grpSp>
            <p:nvGrpSpPr>
              <p:cNvPr id="473" name="Group 472">
                <a:extLst>
                  <a:ext uri="{FF2B5EF4-FFF2-40B4-BE49-F238E27FC236}">
                    <a16:creationId xmlns:a16="http://schemas.microsoft.com/office/drawing/2014/main" id="{6E95741C-54B3-61C3-57A6-5D42B5B81FF0}"/>
                  </a:ext>
                </a:extLst>
              </p:cNvPr>
              <p:cNvGrpSpPr/>
              <p:nvPr/>
            </p:nvGrpSpPr>
            <p:grpSpPr>
              <a:xfrm>
                <a:off x="6442618" y="172752"/>
                <a:ext cx="151332" cy="61384"/>
                <a:chOff x="6439968" y="169334"/>
                <a:chExt cx="156633" cy="59267"/>
              </a:xfrm>
            </p:grpSpPr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B7E3836C-E1CA-11F8-9082-53348849D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169334"/>
                  <a:ext cx="156633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3AC2F56E-D853-D798-E907-A553931CA8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228601"/>
                  <a:ext cx="107581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CDB3088D-4850-0128-3116-9B11090750A8}"/>
                </a:ext>
              </a:extLst>
            </p:cNvPr>
            <p:cNvCxnSpPr>
              <a:cxnSpLocks/>
            </p:cNvCxnSpPr>
            <p:nvPr/>
          </p:nvCxnSpPr>
          <p:spPr>
            <a:xfrm>
              <a:off x="3204633" y="-101600"/>
              <a:ext cx="461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D67F3356-C8C6-7F95-2BD5-C1FF539AB9B2}"/>
              </a:ext>
            </a:extLst>
          </p:cNvPr>
          <p:cNvGrpSpPr/>
          <p:nvPr/>
        </p:nvGrpSpPr>
        <p:grpSpPr>
          <a:xfrm>
            <a:off x="6096622" y="4968500"/>
            <a:ext cx="769613" cy="1233537"/>
            <a:chOff x="4090458" y="-759257"/>
            <a:chExt cx="617093" cy="989078"/>
          </a:xfrm>
        </p:grpSpPr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D18497BB-099A-7774-0BE0-6849051D0DEC}"/>
                </a:ext>
              </a:extLst>
            </p:cNvPr>
            <p:cNvGrpSpPr/>
            <p:nvPr/>
          </p:nvGrpSpPr>
          <p:grpSpPr>
            <a:xfrm>
              <a:off x="4573588" y="-759257"/>
              <a:ext cx="133963" cy="947469"/>
              <a:chOff x="3682999" y="-759257"/>
              <a:chExt cx="133963" cy="947469"/>
            </a:xfrm>
          </p:grpSpPr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5BA635DB-99BB-E38F-61AF-D9556FFEE1C8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2" name="Rectangle: Top Corners Rounded 491">
                <a:extLst>
                  <a:ext uri="{FF2B5EF4-FFF2-40B4-BE49-F238E27FC236}">
                    <a16:creationId xmlns:a16="http://schemas.microsoft.com/office/drawing/2014/main" id="{82BCA3B5-DBA9-39B3-D29D-C0A200958F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85D02A12-A5DE-FAC7-4000-A1227D0DA104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494" name="Rectangle: Rounded Corners 493">
                <a:extLst>
                  <a:ext uri="{FF2B5EF4-FFF2-40B4-BE49-F238E27FC236}">
                    <a16:creationId xmlns:a16="http://schemas.microsoft.com/office/drawing/2014/main" id="{27B1A173-5447-83CF-CED9-1AE780BFBABF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sp>
          <p:nvSpPr>
            <p:cNvPr id="482" name="Rectangle: Rounded Corners 481">
              <a:extLst>
                <a:ext uri="{FF2B5EF4-FFF2-40B4-BE49-F238E27FC236}">
                  <a16:creationId xmlns:a16="http://schemas.microsoft.com/office/drawing/2014/main" id="{F2C04CC6-4219-14C5-9625-38247BF23ADF}"/>
                </a:ext>
              </a:extLst>
            </p:cNvPr>
            <p:cNvSpPr/>
            <p:nvPr/>
          </p:nvSpPr>
          <p:spPr>
            <a:xfrm>
              <a:off x="4171983" y="184101"/>
              <a:ext cx="532148" cy="45719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sp>
          <p:nvSpPr>
            <p:cNvPr id="483" name="Rectangle: Rounded Corners 482">
              <a:extLst>
                <a:ext uri="{FF2B5EF4-FFF2-40B4-BE49-F238E27FC236}">
                  <a16:creationId xmlns:a16="http://schemas.microsoft.com/office/drawing/2014/main" id="{E493B63A-DD75-C062-F5E4-489F3BEFAB65}"/>
                </a:ext>
              </a:extLst>
            </p:cNvPr>
            <p:cNvSpPr/>
            <p:nvPr/>
          </p:nvSpPr>
          <p:spPr>
            <a:xfrm>
              <a:off x="4092574" y="-514513"/>
              <a:ext cx="458625" cy="744334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B0220DE7-7923-3DC8-4FAF-69548B62BC2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458" y="-101600"/>
              <a:ext cx="461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A48F7125-73FF-37AC-0477-32D79916EED8}"/>
                </a:ext>
              </a:extLst>
            </p:cNvPr>
            <p:cNvGrpSpPr/>
            <p:nvPr/>
          </p:nvGrpSpPr>
          <p:grpSpPr>
            <a:xfrm>
              <a:off x="4157642" y="-436451"/>
              <a:ext cx="350001" cy="244580"/>
              <a:chOff x="4031989" y="-365325"/>
              <a:chExt cx="350001" cy="244580"/>
            </a:xfrm>
          </p:grpSpPr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169ADA83-A0A1-0793-9847-A27EA2D1A7DE}"/>
                  </a:ext>
                </a:extLst>
              </p:cNvPr>
              <p:cNvSpPr/>
              <p:nvPr/>
            </p:nvSpPr>
            <p:spPr>
              <a:xfrm>
                <a:off x="4031989" y="-365325"/>
                <a:ext cx="309773" cy="244580"/>
              </a:xfrm>
              <a:custGeom>
                <a:avLst/>
                <a:gdLst>
                  <a:gd name="connsiteX0" fmla="*/ 0 w 309773"/>
                  <a:gd name="connsiteY0" fmla="*/ 0 h 244580"/>
                  <a:gd name="connsiteX1" fmla="*/ 309773 w 309773"/>
                  <a:gd name="connsiteY1" fmla="*/ 0 h 244580"/>
                  <a:gd name="connsiteX2" fmla="*/ 309773 w 309773"/>
                  <a:gd name="connsiteY2" fmla="*/ 58632 h 244580"/>
                  <a:gd name="connsiteX3" fmla="*/ 292550 w 309773"/>
                  <a:gd name="connsiteY3" fmla="*/ 62109 h 244580"/>
                  <a:gd name="connsiteX4" fmla="*/ 255562 w 309773"/>
                  <a:gd name="connsiteY4" fmla="*/ 117913 h 244580"/>
                  <a:gd name="connsiteX5" fmla="*/ 292550 w 309773"/>
                  <a:gd name="connsiteY5" fmla="*/ 173718 h 244580"/>
                  <a:gd name="connsiteX6" fmla="*/ 309773 w 309773"/>
                  <a:gd name="connsiteY6" fmla="*/ 177195 h 244580"/>
                  <a:gd name="connsiteX7" fmla="*/ 309773 w 309773"/>
                  <a:gd name="connsiteY7" fmla="*/ 244580 h 244580"/>
                  <a:gd name="connsiteX8" fmla="*/ 0 w 309773"/>
                  <a:gd name="connsiteY8" fmla="*/ 244580 h 24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9773" h="244580">
                    <a:moveTo>
                      <a:pt x="0" y="0"/>
                    </a:moveTo>
                    <a:lnTo>
                      <a:pt x="309773" y="0"/>
                    </a:lnTo>
                    <a:lnTo>
                      <a:pt x="309773" y="58632"/>
                    </a:lnTo>
                    <a:lnTo>
                      <a:pt x="292550" y="62109"/>
                    </a:lnTo>
                    <a:cubicBezTo>
                      <a:pt x="270812" y="71303"/>
                      <a:pt x="255562" y="92826"/>
                      <a:pt x="255562" y="117913"/>
                    </a:cubicBezTo>
                    <a:cubicBezTo>
                      <a:pt x="255562" y="143000"/>
                      <a:pt x="270812" y="164524"/>
                      <a:pt x="292550" y="173718"/>
                    </a:cubicBezTo>
                    <a:lnTo>
                      <a:pt x="309773" y="177195"/>
                    </a:lnTo>
                    <a:lnTo>
                      <a:pt x="309773" y="244580"/>
                    </a:lnTo>
                    <a:lnTo>
                      <a:pt x="0" y="244580"/>
                    </a:lnTo>
                    <a:close/>
                  </a:path>
                </a:pathLst>
              </a:custGeom>
              <a:solidFill>
                <a:srgbClr val="BFBFBF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89" name="Rectangle: Rounded Corners 488">
                <a:extLst>
                  <a:ext uri="{FF2B5EF4-FFF2-40B4-BE49-F238E27FC236}">
                    <a16:creationId xmlns:a16="http://schemas.microsoft.com/office/drawing/2014/main" id="{2C031D7D-1892-B854-955C-43EE774D4515}"/>
                  </a:ext>
                </a:extLst>
              </p:cNvPr>
              <p:cNvSpPr/>
              <p:nvPr/>
            </p:nvSpPr>
            <p:spPr>
              <a:xfrm>
                <a:off x="4078048" y="-320987"/>
                <a:ext cx="180900" cy="150470"/>
              </a:xfrm>
              <a:prstGeom prst="roundRect">
                <a:avLst>
                  <a:gd name="adj" fmla="val 10337"/>
                </a:avLst>
              </a:pr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8103ACFD-F284-B51A-FB04-D97DDAA729B0}"/>
                  </a:ext>
                </a:extLst>
              </p:cNvPr>
              <p:cNvSpPr/>
              <p:nvPr/>
            </p:nvSpPr>
            <p:spPr>
              <a:xfrm>
                <a:off x="4314238" y="-281288"/>
                <a:ext cx="67752" cy="67752"/>
              </a:xfrm>
              <a:custGeom>
                <a:avLst/>
                <a:gdLst>
                  <a:gd name="connsiteX0" fmla="*/ 0 w 65215"/>
                  <a:gd name="connsiteY0" fmla="*/ 35328 h 70656"/>
                  <a:gd name="connsiteX1" fmla="*/ 32608 w 65215"/>
                  <a:gd name="connsiteY1" fmla="*/ 0 h 70656"/>
                  <a:gd name="connsiteX2" fmla="*/ 65215 w 65215"/>
                  <a:gd name="connsiteY2" fmla="*/ 35328 h 70656"/>
                  <a:gd name="connsiteX3" fmla="*/ 32608 w 65215"/>
                  <a:gd name="connsiteY3" fmla="*/ 70657 h 70656"/>
                  <a:gd name="connsiteX4" fmla="*/ 0 w 65215"/>
                  <a:gd name="connsiteY4" fmla="*/ 35328 h 7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215" h="70656">
                    <a:moveTo>
                      <a:pt x="0" y="35328"/>
                    </a:moveTo>
                    <a:cubicBezTo>
                      <a:pt x="0" y="15816"/>
                      <a:pt x="14597" y="0"/>
                      <a:pt x="32608" y="0"/>
                    </a:cubicBezTo>
                    <a:cubicBezTo>
                      <a:pt x="50618" y="0"/>
                      <a:pt x="65215" y="15816"/>
                      <a:pt x="65215" y="35328"/>
                    </a:cubicBezTo>
                    <a:cubicBezTo>
                      <a:pt x="65215" y="54840"/>
                      <a:pt x="50618" y="70657"/>
                      <a:pt x="32608" y="70657"/>
                    </a:cubicBezTo>
                    <a:cubicBezTo>
                      <a:pt x="14597" y="70657"/>
                      <a:pt x="0" y="54840"/>
                      <a:pt x="0" y="35328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078BA2B-96BC-E7B8-2143-E5C73C6D8620}"/>
                </a:ext>
              </a:extLst>
            </p:cNvPr>
            <p:cNvCxnSpPr>
              <a:cxnSpLocks/>
            </p:cNvCxnSpPr>
            <p:nvPr/>
          </p:nvCxnSpPr>
          <p:spPr>
            <a:xfrm>
              <a:off x="4246474" y="-347951"/>
              <a:ext cx="8423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412D5E5C-31DD-3FCB-332E-1183B530CB7D}"/>
                </a:ext>
              </a:extLst>
            </p:cNvPr>
            <p:cNvCxnSpPr>
              <a:cxnSpLocks/>
            </p:cNvCxnSpPr>
            <p:nvPr/>
          </p:nvCxnSpPr>
          <p:spPr>
            <a:xfrm>
              <a:off x="4246474" y="-295563"/>
              <a:ext cx="46126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5" name="Rectangle 494">
            <a:extLst>
              <a:ext uri="{FF2B5EF4-FFF2-40B4-BE49-F238E27FC236}">
                <a16:creationId xmlns:a16="http://schemas.microsoft.com/office/drawing/2014/main" id="{8C7451B3-7F0E-349E-EB6C-021F7B97D668}"/>
              </a:ext>
            </a:extLst>
          </p:cNvPr>
          <p:cNvSpPr/>
          <p:nvPr/>
        </p:nvSpPr>
        <p:spPr>
          <a:xfrm>
            <a:off x="2187428" y="3707840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Cyclone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9958C537-A638-4540-432B-C6BA6920CFDE}"/>
              </a:ext>
            </a:extLst>
          </p:cNvPr>
          <p:cNvGrpSpPr/>
          <p:nvPr/>
        </p:nvGrpSpPr>
        <p:grpSpPr>
          <a:xfrm rot="5400000" flipV="1">
            <a:off x="7506121" y="674489"/>
            <a:ext cx="641107" cy="728648"/>
            <a:chOff x="97932" y="3317507"/>
            <a:chExt cx="455550" cy="731742"/>
          </a:xfrm>
          <a:solidFill>
            <a:schemeClr val="bg1">
              <a:lumMod val="85000"/>
            </a:schemeClr>
          </a:solidFill>
        </p:grpSpPr>
        <p:sp>
          <p:nvSpPr>
            <p:cNvPr id="2068" name="Isosceles Triangle 2067">
              <a:extLst>
                <a:ext uri="{FF2B5EF4-FFF2-40B4-BE49-F238E27FC236}">
                  <a16:creationId xmlns:a16="http://schemas.microsoft.com/office/drawing/2014/main" id="{482C5411-3477-8C8F-91C3-DEC327064ACA}"/>
                </a:ext>
              </a:extLst>
            </p:cNvPr>
            <p:cNvSpPr/>
            <p:nvPr/>
          </p:nvSpPr>
          <p:spPr>
            <a:xfrm>
              <a:off x="117160" y="3317507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2069" name="Isosceles Triangle 2068">
              <a:extLst>
                <a:ext uri="{FF2B5EF4-FFF2-40B4-BE49-F238E27FC236}">
                  <a16:creationId xmlns:a16="http://schemas.microsoft.com/office/drawing/2014/main" id="{D3CB621E-7A75-A6AF-1537-A5E26A5CE419}"/>
                </a:ext>
              </a:extLst>
            </p:cNvPr>
            <p:cNvSpPr/>
            <p:nvPr/>
          </p:nvSpPr>
          <p:spPr>
            <a:xfrm rot="10800000">
              <a:off x="117160" y="3689685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2070" name="Rectangle: Rounded Corners 2069">
              <a:extLst>
                <a:ext uri="{FF2B5EF4-FFF2-40B4-BE49-F238E27FC236}">
                  <a16:creationId xmlns:a16="http://schemas.microsoft.com/office/drawing/2014/main" id="{D4F41A15-03EF-74AA-F2A5-00945276440D}"/>
                </a:ext>
              </a:extLst>
            </p:cNvPr>
            <p:cNvSpPr/>
            <p:nvPr/>
          </p:nvSpPr>
          <p:spPr>
            <a:xfrm>
              <a:off x="97932" y="3611985"/>
              <a:ext cx="455550" cy="142792"/>
            </a:xfrm>
            <a:prstGeom prst="roundRect">
              <a:avLst/>
            </a:prstGeom>
            <a:solidFill>
              <a:srgbClr val="79DCFF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</p:grp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97BD0CEE-EA35-477B-A893-BD14EB318F37}"/>
              </a:ext>
            </a:extLst>
          </p:cNvPr>
          <p:cNvSpPr/>
          <p:nvPr/>
        </p:nvSpPr>
        <p:spPr>
          <a:xfrm>
            <a:off x="7399796" y="1461284"/>
            <a:ext cx="826156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Filter holder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071" name="Group 2070">
            <a:extLst>
              <a:ext uri="{FF2B5EF4-FFF2-40B4-BE49-F238E27FC236}">
                <a16:creationId xmlns:a16="http://schemas.microsoft.com/office/drawing/2014/main" id="{7AA95AA9-BC3B-992D-7C4E-F4D0191BF87E}"/>
              </a:ext>
            </a:extLst>
          </p:cNvPr>
          <p:cNvGrpSpPr/>
          <p:nvPr/>
        </p:nvGrpSpPr>
        <p:grpSpPr>
          <a:xfrm>
            <a:off x="8346398" y="5369608"/>
            <a:ext cx="772770" cy="832429"/>
            <a:chOff x="5541012" y="-898706"/>
            <a:chExt cx="628782" cy="677325"/>
          </a:xfrm>
        </p:grpSpPr>
        <p:sp>
          <p:nvSpPr>
            <p:cNvPr id="2072" name="Rectangle: Rounded Corners 2071">
              <a:extLst>
                <a:ext uri="{FF2B5EF4-FFF2-40B4-BE49-F238E27FC236}">
                  <a16:creationId xmlns:a16="http://schemas.microsoft.com/office/drawing/2014/main" id="{0288702A-6596-49DF-DD43-B2203C987998}"/>
                </a:ext>
              </a:extLst>
            </p:cNvPr>
            <p:cNvSpPr/>
            <p:nvPr/>
          </p:nvSpPr>
          <p:spPr>
            <a:xfrm>
              <a:off x="5541012" y="-898706"/>
              <a:ext cx="628782" cy="677325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 dirty="0"/>
            </a:p>
          </p:txBody>
        </p:sp>
        <p:grpSp>
          <p:nvGrpSpPr>
            <p:cNvPr id="2073" name="Group 2072">
              <a:extLst>
                <a:ext uri="{FF2B5EF4-FFF2-40B4-BE49-F238E27FC236}">
                  <a16:creationId xmlns:a16="http://schemas.microsoft.com/office/drawing/2014/main" id="{2701D9C5-58FA-9F7D-5D4D-235742ED343A}"/>
                </a:ext>
              </a:extLst>
            </p:cNvPr>
            <p:cNvGrpSpPr/>
            <p:nvPr/>
          </p:nvGrpSpPr>
          <p:grpSpPr>
            <a:xfrm>
              <a:off x="5691372" y="-845988"/>
              <a:ext cx="328062" cy="396417"/>
              <a:chOff x="5683802" y="-841875"/>
              <a:chExt cx="328062" cy="396417"/>
            </a:xfrm>
          </p:grpSpPr>
          <p:grpSp>
            <p:nvGrpSpPr>
              <p:cNvPr id="2076" name="Group 2075">
                <a:extLst>
                  <a:ext uri="{FF2B5EF4-FFF2-40B4-BE49-F238E27FC236}">
                    <a16:creationId xmlns:a16="http://schemas.microsoft.com/office/drawing/2014/main" id="{57457FFA-F1BA-939C-0B25-F7481FAFF779}"/>
                  </a:ext>
                </a:extLst>
              </p:cNvPr>
              <p:cNvGrpSpPr/>
              <p:nvPr/>
            </p:nvGrpSpPr>
            <p:grpSpPr>
              <a:xfrm>
                <a:off x="5683802" y="-841875"/>
                <a:ext cx="328062" cy="350976"/>
                <a:chOff x="6345662" y="62441"/>
                <a:chExt cx="345244" cy="369359"/>
              </a:xfrm>
            </p:grpSpPr>
            <p:sp>
              <p:nvSpPr>
                <p:cNvPr id="2078" name="Freeform: Shape 2077">
                  <a:extLst>
                    <a:ext uri="{FF2B5EF4-FFF2-40B4-BE49-F238E27FC236}">
                      <a16:creationId xmlns:a16="http://schemas.microsoft.com/office/drawing/2014/main" id="{D1350818-9ACD-14B5-48B0-A53446A83941}"/>
                    </a:ext>
                  </a:extLst>
                </p:cNvPr>
                <p:cNvSpPr/>
                <p:nvPr/>
              </p:nvSpPr>
              <p:spPr>
                <a:xfrm flipH="1">
                  <a:off x="6345662" y="62441"/>
                  <a:ext cx="345244" cy="369359"/>
                </a:xfrm>
                <a:custGeom>
                  <a:avLst/>
                  <a:gdLst>
                    <a:gd name="connsiteX0" fmla="*/ 298435 w 345244"/>
                    <a:gd name="connsiteY0" fmla="*/ 0 h 369359"/>
                    <a:gd name="connsiteX1" fmla="*/ 46809 w 345244"/>
                    <a:gd name="connsiteY1" fmla="*/ 0 h 369359"/>
                    <a:gd name="connsiteX2" fmla="*/ 0 w 345244"/>
                    <a:gd name="connsiteY2" fmla="*/ 46809 h 369359"/>
                    <a:gd name="connsiteX3" fmla="*/ 0 w 345244"/>
                    <a:gd name="connsiteY3" fmla="*/ 263779 h 369359"/>
                    <a:gd name="connsiteX4" fmla="*/ 46809 w 345244"/>
                    <a:gd name="connsiteY4" fmla="*/ 310588 h 369359"/>
                    <a:gd name="connsiteX5" fmla="*/ 78959 w 345244"/>
                    <a:gd name="connsiteY5" fmla="*/ 310588 h 369359"/>
                    <a:gd name="connsiteX6" fmla="*/ 78959 w 345244"/>
                    <a:gd name="connsiteY6" fmla="*/ 349251 h 369359"/>
                    <a:gd name="connsiteX7" fmla="*/ 99067 w 345244"/>
                    <a:gd name="connsiteY7" fmla="*/ 369359 h 369359"/>
                    <a:gd name="connsiteX8" fmla="*/ 246177 w 345244"/>
                    <a:gd name="connsiteY8" fmla="*/ 369359 h 369359"/>
                    <a:gd name="connsiteX9" fmla="*/ 266285 w 345244"/>
                    <a:gd name="connsiteY9" fmla="*/ 349251 h 369359"/>
                    <a:gd name="connsiteX10" fmla="*/ 266285 w 345244"/>
                    <a:gd name="connsiteY10" fmla="*/ 310588 h 369359"/>
                    <a:gd name="connsiteX11" fmla="*/ 298435 w 345244"/>
                    <a:gd name="connsiteY11" fmla="*/ 310588 h 369359"/>
                    <a:gd name="connsiteX12" fmla="*/ 345244 w 345244"/>
                    <a:gd name="connsiteY12" fmla="*/ 263779 h 369359"/>
                    <a:gd name="connsiteX13" fmla="*/ 345244 w 345244"/>
                    <a:gd name="connsiteY13" fmla="*/ 46809 h 369359"/>
                    <a:gd name="connsiteX14" fmla="*/ 298435 w 345244"/>
                    <a:gd name="connsiteY14" fmla="*/ 0 h 369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45244" h="369359">
                      <a:moveTo>
                        <a:pt x="298435" y="0"/>
                      </a:moveTo>
                      <a:lnTo>
                        <a:pt x="46809" y="0"/>
                      </a:lnTo>
                      <a:cubicBezTo>
                        <a:pt x="20957" y="0"/>
                        <a:pt x="0" y="20957"/>
                        <a:pt x="0" y="46809"/>
                      </a:cubicBezTo>
                      <a:lnTo>
                        <a:pt x="0" y="263779"/>
                      </a:lnTo>
                      <a:cubicBezTo>
                        <a:pt x="0" y="289631"/>
                        <a:pt x="20957" y="310588"/>
                        <a:pt x="46809" y="310588"/>
                      </a:cubicBezTo>
                      <a:lnTo>
                        <a:pt x="78959" y="310588"/>
                      </a:lnTo>
                      <a:lnTo>
                        <a:pt x="78959" y="349251"/>
                      </a:lnTo>
                      <a:cubicBezTo>
                        <a:pt x="78959" y="360356"/>
                        <a:pt x="87962" y="369359"/>
                        <a:pt x="99067" y="369359"/>
                      </a:cubicBezTo>
                      <a:lnTo>
                        <a:pt x="246177" y="369359"/>
                      </a:lnTo>
                      <a:cubicBezTo>
                        <a:pt x="257282" y="369359"/>
                        <a:pt x="266285" y="360356"/>
                        <a:pt x="266285" y="349251"/>
                      </a:cubicBezTo>
                      <a:lnTo>
                        <a:pt x="266285" y="310588"/>
                      </a:lnTo>
                      <a:lnTo>
                        <a:pt x="298435" y="310588"/>
                      </a:lnTo>
                      <a:cubicBezTo>
                        <a:pt x="324287" y="310588"/>
                        <a:pt x="345244" y="289631"/>
                        <a:pt x="345244" y="263779"/>
                      </a:cubicBezTo>
                      <a:lnTo>
                        <a:pt x="345244" y="46809"/>
                      </a:lnTo>
                      <a:cubicBezTo>
                        <a:pt x="345244" y="20957"/>
                        <a:pt x="324287" y="0"/>
                        <a:pt x="29843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66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79" name="Rectangle: Rounded Corners 156">
                  <a:extLst>
                    <a:ext uri="{FF2B5EF4-FFF2-40B4-BE49-F238E27FC236}">
                      <a16:creationId xmlns:a16="http://schemas.microsoft.com/office/drawing/2014/main" id="{08002875-4CBA-8B9C-5DAE-8FEE14BE4AF0}"/>
                    </a:ext>
                  </a:extLst>
                </p:cNvPr>
                <p:cNvSpPr/>
                <p:nvPr/>
              </p:nvSpPr>
              <p:spPr>
                <a:xfrm flipH="1">
                  <a:off x="6388539" y="105949"/>
                  <a:ext cx="259491" cy="223574"/>
                </a:xfrm>
                <a:prstGeom prst="roundRect">
                  <a:avLst>
                    <a:gd name="adj" fmla="val 922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6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80" name="Oval 2079">
                  <a:extLst>
                    <a:ext uri="{FF2B5EF4-FFF2-40B4-BE49-F238E27FC236}">
                      <a16:creationId xmlns:a16="http://schemas.microsoft.com/office/drawing/2014/main" id="{B6B1E3C6-57F5-CCD7-B24C-83A97A07CE7F}"/>
                    </a:ext>
                  </a:extLst>
                </p:cNvPr>
                <p:cNvSpPr/>
                <p:nvPr/>
              </p:nvSpPr>
              <p:spPr>
                <a:xfrm>
                  <a:off x="6495425" y="356705"/>
                  <a:ext cx="45719" cy="45719"/>
                </a:xfrm>
                <a:prstGeom prst="ellipse">
                  <a:avLst/>
                </a:prstGeom>
                <a:solidFill>
                  <a:srgbClr val="595959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CA" sz="66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1" name="Group 2080">
                  <a:extLst>
                    <a:ext uri="{FF2B5EF4-FFF2-40B4-BE49-F238E27FC236}">
                      <a16:creationId xmlns:a16="http://schemas.microsoft.com/office/drawing/2014/main" id="{0CBE6FD4-2D09-1F68-6E4A-3EDFDE992F9A}"/>
                    </a:ext>
                  </a:extLst>
                </p:cNvPr>
                <p:cNvGrpSpPr/>
                <p:nvPr/>
              </p:nvGrpSpPr>
              <p:grpSpPr>
                <a:xfrm>
                  <a:off x="6442618" y="172752"/>
                  <a:ext cx="151332" cy="61384"/>
                  <a:chOff x="6439968" y="169334"/>
                  <a:chExt cx="156633" cy="59267"/>
                </a:xfrm>
              </p:grpSpPr>
              <p:cxnSp>
                <p:nvCxnSpPr>
                  <p:cNvPr id="2082" name="Straight Connector 2081">
                    <a:extLst>
                      <a:ext uri="{FF2B5EF4-FFF2-40B4-BE49-F238E27FC236}">
                        <a16:creationId xmlns:a16="http://schemas.microsoft.com/office/drawing/2014/main" id="{C1F02A5A-9154-5198-12C7-57E90B278F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169334"/>
                    <a:ext cx="156633" cy="0"/>
                  </a:xfrm>
                  <a:prstGeom prst="line">
                    <a:avLst/>
                  </a:prstGeom>
                  <a:ln w="190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3" name="Straight Connector 2082">
                    <a:extLst>
                      <a:ext uri="{FF2B5EF4-FFF2-40B4-BE49-F238E27FC236}">
                        <a16:creationId xmlns:a16="http://schemas.microsoft.com/office/drawing/2014/main" id="{C20FAA59-0549-A97D-568B-3651990664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228601"/>
                    <a:ext cx="107581" cy="0"/>
                  </a:xfrm>
                  <a:prstGeom prst="line">
                    <a:avLst/>
                  </a:prstGeom>
                  <a:ln w="190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77" name="Straight Connector 2076">
                <a:extLst>
                  <a:ext uri="{FF2B5EF4-FFF2-40B4-BE49-F238E27FC236}">
                    <a16:creationId xmlns:a16="http://schemas.microsoft.com/office/drawing/2014/main" id="{9B2FB012-2051-1FEF-574D-831ED2BD8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802" y="-445458"/>
                <a:ext cx="156998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7177B52A-B7A7-D76E-B6EE-2EE3F5784002}"/>
                </a:ext>
              </a:extLst>
            </p:cNvPr>
            <p:cNvSpPr/>
            <p:nvPr/>
          </p:nvSpPr>
          <p:spPr>
            <a:xfrm>
              <a:off x="5745072" y="-372599"/>
              <a:ext cx="220663" cy="151218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 dirty="0"/>
            </a:p>
          </p:txBody>
        </p:sp>
        <p:sp>
          <p:nvSpPr>
            <p:cNvPr id="2075" name="Oval 2074">
              <a:extLst>
                <a:ext uri="{FF2B5EF4-FFF2-40B4-BE49-F238E27FC236}">
                  <a16:creationId xmlns:a16="http://schemas.microsoft.com/office/drawing/2014/main" id="{51D51F33-A826-BF1F-B99B-031DAF166119}"/>
                </a:ext>
              </a:extLst>
            </p:cNvPr>
            <p:cNvSpPr/>
            <p:nvPr/>
          </p:nvSpPr>
          <p:spPr>
            <a:xfrm>
              <a:off x="5833322" y="-317912"/>
              <a:ext cx="44163" cy="44163"/>
            </a:xfrm>
            <a:prstGeom prst="ellipse">
              <a:avLst/>
            </a:prstGeom>
            <a:solidFill>
              <a:srgbClr val="BFBF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</p:grp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31333BB0-09FA-DC98-2109-39D1F17550F9}"/>
              </a:ext>
            </a:extLst>
          </p:cNvPr>
          <p:cNvSpPr/>
          <p:nvPr/>
        </p:nvSpPr>
        <p:spPr>
          <a:xfrm>
            <a:off x="7629783" y="6292974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72" name="Group 1171">
            <a:extLst>
              <a:ext uri="{FF2B5EF4-FFF2-40B4-BE49-F238E27FC236}">
                <a16:creationId xmlns:a16="http://schemas.microsoft.com/office/drawing/2014/main" id="{E7DCE386-773B-4B70-2239-269DA0F5A0A1}"/>
              </a:ext>
            </a:extLst>
          </p:cNvPr>
          <p:cNvGrpSpPr/>
          <p:nvPr/>
        </p:nvGrpSpPr>
        <p:grpSpPr>
          <a:xfrm>
            <a:off x="7595306" y="5367917"/>
            <a:ext cx="695034" cy="834120"/>
            <a:chOff x="8726463" y="-686372"/>
            <a:chExt cx="695034" cy="834120"/>
          </a:xfrm>
        </p:grpSpPr>
        <p:sp>
          <p:nvSpPr>
            <p:cNvPr id="2085" name="Rectangle: Rounded Corners 2084">
              <a:extLst>
                <a:ext uri="{FF2B5EF4-FFF2-40B4-BE49-F238E27FC236}">
                  <a16:creationId xmlns:a16="http://schemas.microsoft.com/office/drawing/2014/main" id="{F2ECC26A-F524-13A2-735D-839CA073B78C}"/>
                </a:ext>
              </a:extLst>
            </p:cNvPr>
            <p:cNvSpPr/>
            <p:nvPr/>
          </p:nvSpPr>
          <p:spPr>
            <a:xfrm>
              <a:off x="8726463" y="-686372"/>
              <a:ext cx="695034" cy="834120"/>
            </a:xfrm>
            <a:prstGeom prst="roundRect">
              <a:avLst>
                <a:gd name="adj" fmla="val 3150"/>
              </a:avLst>
            </a:prstGeom>
            <a:solidFill>
              <a:schemeClr val="bg1">
                <a:lumMod val="8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E1FC7908-32E1-FE87-F976-CC31C568DEF4}"/>
                </a:ext>
              </a:extLst>
            </p:cNvPr>
            <p:cNvSpPr/>
            <p:nvPr/>
          </p:nvSpPr>
          <p:spPr>
            <a:xfrm>
              <a:off x="8837541" y="-686372"/>
              <a:ext cx="472879" cy="602234"/>
            </a:xfrm>
            <a:prstGeom prst="rect">
              <a:avLst/>
            </a:pr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/>
            </a:p>
          </p:txBody>
        </p:sp>
        <p:grpSp>
          <p:nvGrpSpPr>
            <p:cNvPr id="1164" name="Group 1163">
              <a:extLst>
                <a:ext uri="{FF2B5EF4-FFF2-40B4-BE49-F238E27FC236}">
                  <a16:creationId xmlns:a16="http://schemas.microsoft.com/office/drawing/2014/main" id="{48173C9E-9DF6-14A5-8CEA-74CEA5026995}"/>
                </a:ext>
              </a:extLst>
            </p:cNvPr>
            <p:cNvGrpSpPr/>
            <p:nvPr/>
          </p:nvGrpSpPr>
          <p:grpSpPr>
            <a:xfrm>
              <a:off x="8878548" y="-546100"/>
              <a:ext cx="390866" cy="359656"/>
              <a:chOff x="8910564" y="-546100"/>
              <a:chExt cx="390866" cy="359656"/>
            </a:xfrm>
          </p:grpSpPr>
          <p:sp>
            <p:nvSpPr>
              <p:cNvPr id="2086" name="Rectangle: Rounded Corners 2085">
                <a:extLst>
                  <a:ext uri="{FF2B5EF4-FFF2-40B4-BE49-F238E27FC236}">
                    <a16:creationId xmlns:a16="http://schemas.microsoft.com/office/drawing/2014/main" id="{BB5DBA46-C56C-73DC-E05F-1D12C7920C35}"/>
                  </a:ext>
                </a:extLst>
              </p:cNvPr>
              <p:cNvSpPr/>
              <p:nvPr/>
            </p:nvSpPr>
            <p:spPr>
              <a:xfrm>
                <a:off x="8910564" y="-546100"/>
                <a:ext cx="390866" cy="359656"/>
              </a:xfrm>
              <a:prstGeom prst="roundRect">
                <a:avLst>
                  <a:gd name="adj" fmla="val 5632"/>
                </a:avLst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165" name="Freeform: Shape 1164">
                <a:extLst>
                  <a:ext uri="{FF2B5EF4-FFF2-40B4-BE49-F238E27FC236}">
                    <a16:creationId xmlns:a16="http://schemas.microsoft.com/office/drawing/2014/main" id="{9ADC08E3-6729-48ED-551C-B1B27F6C6BE9}"/>
                  </a:ext>
                </a:extLst>
              </p:cNvPr>
              <p:cNvSpPr/>
              <p:nvPr/>
            </p:nvSpPr>
            <p:spPr>
              <a:xfrm>
                <a:off x="8955280" y="-503677"/>
                <a:ext cx="301434" cy="79814"/>
              </a:xfrm>
              <a:custGeom>
                <a:avLst/>
                <a:gdLst>
                  <a:gd name="connsiteX0" fmla="*/ 0 w 195645"/>
                  <a:gd name="connsiteY0" fmla="*/ 0 h 54351"/>
                  <a:gd name="connsiteX1" fmla="*/ 195646 w 195645"/>
                  <a:gd name="connsiteY1" fmla="*/ 0 h 54351"/>
                  <a:gd name="connsiteX2" fmla="*/ 195646 w 195645"/>
                  <a:gd name="connsiteY2" fmla="*/ 54351 h 54351"/>
                  <a:gd name="connsiteX3" fmla="*/ 0 w 195645"/>
                  <a:gd name="connsiteY3" fmla="*/ 54351 h 5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645" h="54351">
                    <a:moveTo>
                      <a:pt x="0" y="0"/>
                    </a:moveTo>
                    <a:lnTo>
                      <a:pt x="195646" y="0"/>
                    </a:lnTo>
                    <a:lnTo>
                      <a:pt x="195646" y="54351"/>
                    </a:lnTo>
                    <a:lnTo>
                      <a:pt x="0" y="54351"/>
                    </a:lnTo>
                    <a:close/>
                  </a:path>
                </a:pathLst>
              </a:custGeom>
              <a:solidFill>
                <a:srgbClr val="00A44D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grpSp>
            <p:nvGrpSpPr>
              <p:cNvPr id="1167" name="Group 1166">
                <a:extLst>
                  <a:ext uri="{FF2B5EF4-FFF2-40B4-BE49-F238E27FC236}">
                    <a16:creationId xmlns:a16="http://schemas.microsoft.com/office/drawing/2014/main" id="{21AE1C68-0699-94CD-4E2A-DDFD72107E4F}"/>
                  </a:ext>
                </a:extLst>
              </p:cNvPr>
              <p:cNvGrpSpPr/>
              <p:nvPr/>
            </p:nvGrpSpPr>
            <p:grpSpPr>
              <a:xfrm>
                <a:off x="9069997" y="-391850"/>
                <a:ext cx="72000" cy="159085"/>
                <a:chOff x="9077624" y="-391850"/>
                <a:chExt cx="72000" cy="159085"/>
              </a:xfrm>
            </p:grpSpPr>
            <p:sp>
              <p:nvSpPr>
                <p:cNvPr id="1214" name="Freeform: Shape 1213">
                  <a:extLst>
                    <a:ext uri="{FF2B5EF4-FFF2-40B4-BE49-F238E27FC236}">
                      <a16:creationId xmlns:a16="http://schemas.microsoft.com/office/drawing/2014/main" id="{A1054788-3763-F274-09E6-0207C35B4F35}"/>
                    </a:ext>
                  </a:extLst>
                </p:cNvPr>
                <p:cNvSpPr/>
                <p:nvPr/>
              </p:nvSpPr>
              <p:spPr>
                <a:xfrm>
                  <a:off x="9077624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1215" name="Freeform: Shape 1214">
                  <a:extLst>
                    <a:ext uri="{FF2B5EF4-FFF2-40B4-BE49-F238E27FC236}">
                      <a16:creationId xmlns:a16="http://schemas.microsoft.com/office/drawing/2014/main" id="{8C3AC4B1-0A55-A13C-B3D7-A422929040B8}"/>
                    </a:ext>
                  </a:extLst>
                </p:cNvPr>
                <p:cNvSpPr/>
                <p:nvPr/>
              </p:nvSpPr>
              <p:spPr>
                <a:xfrm>
                  <a:off x="9077624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2087" name="Freeform: Shape 2086">
                  <a:extLst>
                    <a:ext uri="{FF2B5EF4-FFF2-40B4-BE49-F238E27FC236}">
                      <a16:creationId xmlns:a16="http://schemas.microsoft.com/office/drawing/2014/main" id="{CA2E9B9D-32C5-7038-1780-91DC9843D9F7}"/>
                    </a:ext>
                  </a:extLst>
                </p:cNvPr>
                <p:cNvSpPr/>
                <p:nvPr/>
              </p:nvSpPr>
              <p:spPr>
                <a:xfrm>
                  <a:off x="9077624" y="-268765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</p:grpSp>
          <p:grpSp>
            <p:nvGrpSpPr>
              <p:cNvPr id="1168" name="Group 1167">
                <a:extLst>
                  <a:ext uri="{FF2B5EF4-FFF2-40B4-BE49-F238E27FC236}">
                    <a16:creationId xmlns:a16="http://schemas.microsoft.com/office/drawing/2014/main" id="{9E8C9462-AB53-3108-4189-81C83E29AFBA}"/>
                  </a:ext>
                </a:extLst>
              </p:cNvPr>
              <p:cNvGrpSpPr/>
              <p:nvPr/>
            </p:nvGrpSpPr>
            <p:grpSpPr>
              <a:xfrm>
                <a:off x="8955280" y="-391850"/>
                <a:ext cx="72000" cy="98280"/>
                <a:chOff x="8983048" y="-391850"/>
                <a:chExt cx="72000" cy="98280"/>
              </a:xfrm>
            </p:grpSpPr>
            <p:sp>
              <p:nvSpPr>
                <p:cNvPr id="1170" name="Freeform: Shape 1169">
                  <a:extLst>
                    <a:ext uri="{FF2B5EF4-FFF2-40B4-BE49-F238E27FC236}">
                      <a16:creationId xmlns:a16="http://schemas.microsoft.com/office/drawing/2014/main" id="{0421B698-15F1-99E3-E2FC-9468C1B9664D}"/>
                    </a:ext>
                  </a:extLst>
                </p:cNvPr>
                <p:cNvSpPr/>
                <p:nvPr/>
              </p:nvSpPr>
              <p:spPr>
                <a:xfrm>
                  <a:off x="8983048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1213" name="Freeform: Shape 1212">
                  <a:extLst>
                    <a:ext uri="{FF2B5EF4-FFF2-40B4-BE49-F238E27FC236}">
                      <a16:creationId xmlns:a16="http://schemas.microsoft.com/office/drawing/2014/main" id="{A4151287-91B4-096E-FD98-7DECA7CE98D5}"/>
                    </a:ext>
                  </a:extLst>
                </p:cNvPr>
                <p:cNvSpPr/>
                <p:nvPr/>
              </p:nvSpPr>
              <p:spPr>
                <a:xfrm>
                  <a:off x="8983048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</p:grpSp>
          <p:sp>
            <p:nvSpPr>
              <p:cNvPr id="1169" name="Freeform: Shape 1168">
                <a:extLst>
                  <a:ext uri="{FF2B5EF4-FFF2-40B4-BE49-F238E27FC236}">
                    <a16:creationId xmlns:a16="http://schemas.microsoft.com/office/drawing/2014/main" id="{F74722E3-45EE-0D1B-6E5A-DE1C7DEBB285}"/>
                  </a:ext>
                </a:extLst>
              </p:cNvPr>
              <p:cNvSpPr/>
              <p:nvPr/>
            </p:nvSpPr>
            <p:spPr>
              <a:xfrm>
                <a:off x="9184714" y="-329570"/>
                <a:ext cx="72000" cy="36000"/>
              </a:xfrm>
              <a:custGeom>
                <a:avLst/>
                <a:gdLst>
                  <a:gd name="connsiteX0" fmla="*/ 0 w 43476"/>
                  <a:gd name="connsiteY0" fmla="*/ 0 h 27175"/>
                  <a:gd name="connsiteX1" fmla="*/ 43477 w 43476"/>
                  <a:gd name="connsiteY1" fmla="*/ 0 h 27175"/>
                  <a:gd name="connsiteX2" fmla="*/ 43477 w 43476"/>
                  <a:gd name="connsiteY2" fmla="*/ 27176 h 27175"/>
                  <a:gd name="connsiteX3" fmla="*/ 0 w 43476"/>
                  <a:gd name="connsiteY3" fmla="*/ 27176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7175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7176"/>
                    </a:lnTo>
                    <a:lnTo>
                      <a:pt x="0" y="27176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cxnSp>
          <p:nvCxnSpPr>
            <p:cNvPr id="1166" name="Straight Connector 1165">
              <a:extLst>
                <a:ext uri="{FF2B5EF4-FFF2-40B4-BE49-F238E27FC236}">
                  <a16:creationId xmlns:a16="http://schemas.microsoft.com/office/drawing/2014/main" id="{17415C5F-C572-9958-10CC-D945E536BBF7}"/>
                </a:ext>
              </a:extLst>
            </p:cNvPr>
            <p:cNvCxnSpPr>
              <a:cxnSpLocks/>
            </p:cNvCxnSpPr>
            <p:nvPr/>
          </p:nvCxnSpPr>
          <p:spPr>
            <a:xfrm>
              <a:off x="8728075" y="-84138"/>
              <a:ext cx="692150" cy="0"/>
            </a:xfrm>
            <a:prstGeom prst="line">
              <a:avLst/>
            </a:pr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</p:cxnSp>
        <p:cxnSp>
          <p:nvCxnSpPr>
            <p:cNvPr id="1171" name="Straight Connector 1170">
              <a:extLst>
                <a:ext uri="{FF2B5EF4-FFF2-40B4-BE49-F238E27FC236}">
                  <a16:creationId xmlns:a16="http://schemas.microsoft.com/office/drawing/2014/main" id="{9BA445C9-3010-6C22-4BCC-27F03724A676}"/>
                </a:ext>
              </a:extLst>
            </p:cNvPr>
            <p:cNvCxnSpPr/>
            <p:nvPr/>
          </p:nvCxnSpPr>
          <p:spPr>
            <a:xfrm>
              <a:off x="8889303" y="-603250"/>
              <a:ext cx="157162" cy="0"/>
            </a:xfrm>
            <a:prstGeom prst="line">
              <a:avLst/>
            </a:prstGeom>
            <a:solidFill>
              <a:srgbClr val="A6A6A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cxnSp>
      </p:grp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0BBC60F6-9206-DA30-C5B4-85A78500378B}"/>
              </a:ext>
            </a:extLst>
          </p:cNvPr>
          <p:cNvGrpSpPr/>
          <p:nvPr/>
        </p:nvGrpSpPr>
        <p:grpSpPr>
          <a:xfrm>
            <a:off x="2359101" y="2964202"/>
            <a:ext cx="458268" cy="655308"/>
            <a:chOff x="7912201" y="4158704"/>
            <a:chExt cx="208833" cy="298624"/>
          </a:xfrm>
        </p:grpSpPr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88B92D50-F12C-E5ED-937F-8A1A3C1B100C}"/>
                </a:ext>
              </a:extLst>
            </p:cNvPr>
            <p:cNvSpPr/>
            <p:nvPr/>
          </p:nvSpPr>
          <p:spPr>
            <a:xfrm>
              <a:off x="7912201" y="4238077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FFFAE87E-3706-3A64-832D-0BD4C626244B}"/>
                </a:ext>
              </a:extLst>
            </p:cNvPr>
            <p:cNvSpPr/>
            <p:nvPr/>
          </p:nvSpPr>
          <p:spPr>
            <a:xfrm>
              <a:off x="8056886" y="4306802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grpSp>
          <p:nvGrpSpPr>
            <p:cNvPr id="1100" name="Group 1099">
              <a:extLst>
                <a:ext uri="{FF2B5EF4-FFF2-40B4-BE49-F238E27FC236}">
                  <a16:creationId xmlns:a16="http://schemas.microsoft.com/office/drawing/2014/main" id="{4CF408FC-36B8-2C8D-194E-E2513D233FD4}"/>
                </a:ext>
              </a:extLst>
            </p:cNvPr>
            <p:cNvGrpSpPr/>
            <p:nvPr/>
          </p:nvGrpSpPr>
          <p:grpSpPr>
            <a:xfrm>
              <a:off x="7938079" y="4158704"/>
              <a:ext cx="154989" cy="298624"/>
              <a:chOff x="4858722" y="3466712"/>
              <a:chExt cx="311263" cy="599723"/>
            </a:xfrm>
          </p:grpSpPr>
          <p:sp>
            <p:nvSpPr>
              <p:cNvPr id="1101" name="Freeform: Shape 1100">
                <a:extLst>
                  <a:ext uri="{FF2B5EF4-FFF2-40B4-BE49-F238E27FC236}">
                    <a16:creationId xmlns:a16="http://schemas.microsoft.com/office/drawing/2014/main" id="{5E5B6633-A48C-16EE-C30A-F34E892D18BE}"/>
                  </a:ext>
                </a:extLst>
              </p:cNvPr>
              <p:cNvSpPr/>
              <p:nvPr/>
            </p:nvSpPr>
            <p:spPr>
              <a:xfrm>
                <a:off x="4858722" y="3466712"/>
                <a:ext cx="311263" cy="599723"/>
              </a:xfrm>
              <a:custGeom>
                <a:avLst/>
                <a:gdLst>
                  <a:gd name="connsiteX0" fmla="*/ 9546 w 311263"/>
                  <a:gd name="connsiteY0" fmla="*/ 0 h 599723"/>
                  <a:gd name="connsiteX1" fmla="*/ 301717 w 311263"/>
                  <a:gd name="connsiteY1" fmla="*/ 0 h 599723"/>
                  <a:gd name="connsiteX2" fmla="*/ 311263 w 311263"/>
                  <a:gd name="connsiteY2" fmla="*/ 9546 h 599723"/>
                  <a:gd name="connsiteX3" fmla="*/ 311263 w 311263"/>
                  <a:gd name="connsiteY3" fmla="*/ 484343 h 599723"/>
                  <a:gd name="connsiteX4" fmla="*/ 301717 w 311263"/>
                  <a:gd name="connsiteY4" fmla="*/ 493889 h 599723"/>
                  <a:gd name="connsiteX5" fmla="*/ 204021 w 311263"/>
                  <a:gd name="connsiteY5" fmla="*/ 493889 h 599723"/>
                  <a:gd name="connsiteX6" fmla="*/ 204021 w 311263"/>
                  <a:gd name="connsiteY6" fmla="*/ 587246 h 599723"/>
                  <a:gd name="connsiteX7" fmla="*/ 202609 w 311263"/>
                  <a:gd name="connsiteY7" fmla="*/ 587246 h 599723"/>
                  <a:gd name="connsiteX8" fmla="*/ 202609 w 311263"/>
                  <a:gd name="connsiteY8" fmla="*/ 596841 h 599723"/>
                  <a:gd name="connsiteX9" fmla="*/ 199727 w 311263"/>
                  <a:gd name="connsiteY9" fmla="*/ 599723 h 599723"/>
                  <a:gd name="connsiteX10" fmla="*/ 111537 w 311263"/>
                  <a:gd name="connsiteY10" fmla="*/ 599723 h 599723"/>
                  <a:gd name="connsiteX11" fmla="*/ 108655 w 311263"/>
                  <a:gd name="connsiteY11" fmla="*/ 596841 h 599723"/>
                  <a:gd name="connsiteX12" fmla="*/ 108655 w 311263"/>
                  <a:gd name="connsiteY12" fmla="*/ 493889 h 599723"/>
                  <a:gd name="connsiteX13" fmla="*/ 9546 w 311263"/>
                  <a:gd name="connsiteY13" fmla="*/ 493889 h 599723"/>
                  <a:gd name="connsiteX14" fmla="*/ 0 w 311263"/>
                  <a:gd name="connsiteY14" fmla="*/ 484343 h 599723"/>
                  <a:gd name="connsiteX15" fmla="*/ 0 w 311263"/>
                  <a:gd name="connsiteY15" fmla="*/ 9546 h 599723"/>
                  <a:gd name="connsiteX16" fmla="*/ 9546 w 311263"/>
                  <a:gd name="connsiteY16" fmla="*/ 0 h 599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1263" h="599723">
                    <a:moveTo>
                      <a:pt x="9546" y="0"/>
                    </a:moveTo>
                    <a:lnTo>
                      <a:pt x="301717" y="0"/>
                    </a:lnTo>
                    <a:cubicBezTo>
                      <a:pt x="306989" y="0"/>
                      <a:pt x="311263" y="4274"/>
                      <a:pt x="311263" y="9546"/>
                    </a:cubicBezTo>
                    <a:lnTo>
                      <a:pt x="311263" y="484343"/>
                    </a:lnTo>
                    <a:cubicBezTo>
                      <a:pt x="311263" y="489615"/>
                      <a:pt x="306989" y="493889"/>
                      <a:pt x="301717" y="493889"/>
                    </a:cubicBezTo>
                    <a:lnTo>
                      <a:pt x="204021" y="493889"/>
                    </a:lnTo>
                    <a:lnTo>
                      <a:pt x="204021" y="587246"/>
                    </a:lnTo>
                    <a:lnTo>
                      <a:pt x="202609" y="587246"/>
                    </a:lnTo>
                    <a:lnTo>
                      <a:pt x="202609" y="596841"/>
                    </a:lnTo>
                    <a:cubicBezTo>
                      <a:pt x="202609" y="598433"/>
                      <a:pt x="201319" y="599723"/>
                      <a:pt x="199727" y="599723"/>
                    </a:cubicBezTo>
                    <a:lnTo>
                      <a:pt x="111537" y="599723"/>
                    </a:lnTo>
                    <a:cubicBezTo>
                      <a:pt x="109945" y="599723"/>
                      <a:pt x="108655" y="598433"/>
                      <a:pt x="108655" y="596841"/>
                    </a:cubicBezTo>
                    <a:lnTo>
                      <a:pt x="108655" y="493889"/>
                    </a:lnTo>
                    <a:lnTo>
                      <a:pt x="9546" y="493889"/>
                    </a:lnTo>
                    <a:cubicBezTo>
                      <a:pt x="4274" y="493889"/>
                      <a:pt x="0" y="489615"/>
                      <a:pt x="0" y="484343"/>
                    </a:cubicBezTo>
                    <a:lnTo>
                      <a:pt x="0" y="9546"/>
                    </a:lnTo>
                    <a:cubicBezTo>
                      <a:pt x="0" y="4274"/>
                      <a:pt x="4274" y="0"/>
                      <a:pt x="954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02" name="Isosceles Triangle 1101">
                <a:extLst>
                  <a:ext uri="{FF2B5EF4-FFF2-40B4-BE49-F238E27FC236}">
                    <a16:creationId xmlns:a16="http://schemas.microsoft.com/office/drawing/2014/main" id="{5D7A9C3E-5ACD-FDEA-79A5-709BCF614F84}"/>
                  </a:ext>
                </a:extLst>
              </p:cNvPr>
              <p:cNvSpPr/>
              <p:nvPr/>
            </p:nvSpPr>
            <p:spPr>
              <a:xfrm flipV="1">
                <a:off x="4899553" y="3595697"/>
                <a:ext cx="234096" cy="341841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5" name="Freeform: Shape 1104">
            <a:extLst>
              <a:ext uri="{FF2B5EF4-FFF2-40B4-BE49-F238E27FC236}">
                <a16:creationId xmlns:a16="http://schemas.microsoft.com/office/drawing/2014/main" id="{779699A0-1681-B38C-CC0E-4C53543D1082}"/>
              </a:ext>
            </a:extLst>
          </p:cNvPr>
          <p:cNvSpPr/>
          <p:nvPr/>
        </p:nvSpPr>
        <p:spPr>
          <a:xfrm>
            <a:off x="8809567" y="808043"/>
            <a:ext cx="658933" cy="553180"/>
          </a:xfrm>
          <a:custGeom>
            <a:avLst/>
            <a:gdLst>
              <a:gd name="connsiteX0" fmla="*/ 1240527 w 2955375"/>
              <a:gd name="connsiteY0" fmla="*/ 0 h 2481054"/>
              <a:gd name="connsiteX1" fmla="*/ 1240685 w 2955375"/>
              <a:gd name="connsiteY1" fmla="*/ 8 h 2481054"/>
              <a:gd name="connsiteX2" fmla="*/ 2861118 w 2955375"/>
              <a:gd name="connsiteY2" fmla="*/ 8 h 2481054"/>
              <a:gd name="connsiteX3" fmla="*/ 2955375 w 2955375"/>
              <a:gd name="connsiteY3" fmla="*/ 94265 h 2481054"/>
              <a:gd name="connsiteX4" fmla="*/ 2955375 w 2955375"/>
              <a:gd name="connsiteY4" fmla="*/ 1018580 h 2481054"/>
              <a:gd name="connsiteX5" fmla="*/ 2861118 w 2955375"/>
              <a:gd name="connsiteY5" fmla="*/ 1112837 h 2481054"/>
              <a:gd name="connsiteX6" fmla="*/ 2474519 w 2955375"/>
              <a:gd name="connsiteY6" fmla="*/ 1112837 h 2481054"/>
              <a:gd name="connsiteX7" fmla="*/ 2474650 w 2955375"/>
              <a:gd name="connsiteY7" fmla="*/ 1113690 h 2481054"/>
              <a:gd name="connsiteX8" fmla="*/ 2481054 w 2955375"/>
              <a:gd name="connsiteY8" fmla="*/ 1240527 h 2481054"/>
              <a:gd name="connsiteX9" fmla="*/ 1240527 w 2955375"/>
              <a:gd name="connsiteY9" fmla="*/ 2481054 h 2481054"/>
              <a:gd name="connsiteX10" fmla="*/ 0 w 2955375"/>
              <a:gd name="connsiteY10" fmla="*/ 1240527 h 2481054"/>
              <a:gd name="connsiteX11" fmla="*/ 1113691 w 2955375"/>
              <a:gd name="connsiteY11" fmla="*/ 6405 h 2481054"/>
              <a:gd name="connsiteX12" fmla="*/ 1171655 w 2955375"/>
              <a:gd name="connsiteY12" fmla="*/ 3478 h 2481054"/>
              <a:gd name="connsiteX13" fmla="*/ 1188841 w 2955375"/>
              <a:gd name="connsiteY13" fmla="*/ 8 h 2481054"/>
              <a:gd name="connsiteX14" fmla="*/ 1240369 w 2955375"/>
              <a:gd name="connsiteY14" fmla="*/ 8 h 24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5375" h="2481054">
                <a:moveTo>
                  <a:pt x="1240527" y="0"/>
                </a:moveTo>
                <a:lnTo>
                  <a:pt x="1240685" y="8"/>
                </a:lnTo>
                <a:lnTo>
                  <a:pt x="2861118" y="8"/>
                </a:lnTo>
                <a:cubicBezTo>
                  <a:pt x="2913175" y="8"/>
                  <a:pt x="2955375" y="42208"/>
                  <a:pt x="2955375" y="94265"/>
                </a:cubicBezTo>
                <a:lnTo>
                  <a:pt x="2955375" y="1018580"/>
                </a:lnTo>
                <a:cubicBezTo>
                  <a:pt x="2955375" y="1070637"/>
                  <a:pt x="2913175" y="1112837"/>
                  <a:pt x="2861118" y="1112837"/>
                </a:cubicBezTo>
                <a:lnTo>
                  <a:pt x="2474519" y="1112837"/>
                </a:lnTo>
                <a:lnTo>
                  <a:pt x="2474650" y="1113690"/>
                </a:lnTo>
                <a:cubicBezTo>
                  <a:pt x="2478885" y="1155393"/>
                  <a:pt x="2481054" y="1197707"/>
                  <a:pt x="2481054" y="1240527"/>
                </a:cubicBezTo>
                <a:cubicBezTo>
                  <a:pt x="2481054" y="1925651"/>
                  <a:pt x="1925651" y="2481054"/>
                  <a:pt x="1240527" y="2481054"/>
                </a:cubicBezTo>
                <a:cubicBezTo>
                  <a:pt x="555403" y="2481054"/>
                  <a:pt x="0" y="1925651"/>
                  <a:pt x="0" y="1240527"/>
                </a:cubicBezTo>
                <a:cubicBezTo>
                  <a:pt x="0" y="598223"/>
                  <a:pt x="488147" y="69932"/>
                  <a:pt x="1113691" y="6405"/>
                </a:cubicBezTo>
                <a:lnTo>
                  <a:pt x="1171655" y="3478"/>
                </a:lnTo>
                <a:lnTo>
                  <a:pt x="1188841" y="8"/>
                </a:lnTo>
                <a:lnTo>
                  <a:pt x="1240369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sz="1400">
              <a:solidFill>
                <a:srgbClr val="000000"/>
              </a:solidFill>
              <a:cs typeface="Segoe UI" panose="020B0502040204020203" pitchFamily="34" charset="0"/>
            </a:endParaRPr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1D419678-B6E8-89C9-74EA-0136998C8AEC}"/>
              </a:ext>
            </a:extLst>
          </p:cNvPr>
          <p:cNvSpPr/>
          <p:nvPr/>
        </p:nvSpPr>
        <p:spPr>
          <a:xfrm>
            <a:off x="8728466" y="1432441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Pump</a:t>
            </a:r>
          </a:p>
        </p:txBody>
      </p: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7114D724-6FD3-A050-B529-96A9523A511B}"/>
              </a:ext>
            </a:extLst>
          </p:cNvPr>
          <p:cNvGrpSpPr/>
          <p:nvPr/>
        </p:nvGrpSpPr>
        <p:grpSpPr>
          <a:xfrm rot="5400000">
            <a:off x="10282525" y="819810"/>
            <a:ext cx="427894" cy="620579"/>
            <a:chOff x="4996291" y="2166586"/>
            <a:chExt cx="241036" cy="349577"/>
          </a:xfrm>
        </p:grpSpPr>
        <p:sp>
          <p:nvSpPr>
            <p:cNvPr id="1108" name="Isosceles Triangle 1107">
              <a:extLst>
                <a:ext uri="{FF2B5EF4-FFF2-40B4-BE49-F238E27FC236}">
                  <a16:creationId xmlns:a16="http://schemas.microsoft.com/office/drawing/2014/main" id="{4E3A7F39-857F-CC72-9436-BC953A04EC93}"/>
                </a:ext>
              </a:extLst>
            </p:cNvPr>
            <p:cNvSpPr/>
            <p:nvPr/>
          </p:nvSpPr>
          <p:spPr>
            <a:xfrm rot="10800000">
              <a:off x="4996291" y="2358935"/>
              <a:ext cx="241036" cy="15722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09" name="Isosceles Triangle 1108">
              <a:extLst>
                <a:ext uri="{FF2B5EF4-FFF2-40B4-BE49-F238E27FC236}">
                  <a16:creationId xmlns:a16="http://schemas.microsoft.com/office/drawing/2014/main" id="{C38E5327-5714-0B98-F3EC-358C032B2CFC}"/>
                </a:ext>
              </a:extLst>
            </p:cNvPr>
            <p:cNvSpPr/>
            <p:nvPr/>
          </p:nvSpPr>
          <p:spPr>
            <a:xfrm>
              <a:off x="4996291" y="2166586"/>
              <a:ext cx="241036" cy="15722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110" name="Rectangle 1109">
            <a:extLst>
              <a:ext uri="{FF2B5EF4-FFF2-40B4-BE49-F238E27FC236}">
                <a16:creationId xmlns:a16="http://schemas.microsoft.com/office/drawing/2014/main" id="{8526C8F0-B6D4-72BF-9015-5F6748C1DE8B}"/>
              </a:ext>
            </a:extLst>
          </p:cNvPr>
          <p:cNvSpPr/>
          <p:nvPr/>
        </p:nvSpPr>
        <p:spPr>
          <a:xfrm>
            <a:off x="10125466" y="1432441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HEPA filter</a:t>
            </a:r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75D57363-F66C-3C3B-8E29-212188DA5CD6}"/>
              </a:ext>
            </a:extLst>
          </p:cNvPr>
          <p:cNvSpPr/>
          <p:nvPr/>
        </p:nvSpPr>
        <p:spPr>
          <a:xfrm>
            <a:off x="4025568" y="3707840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MFC</a:t>
            </a:r>
          </a:p>
        </p:txBody>
      </p: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9723D140-3AD0-F445-224E-9CA8FF808289}"/>
              </a:ext>
            </a:extLst>
          </p:cNvPr>
          <p:cNvGrpSpPr/>
          <p:nvPr/>
        </p:nvGrpSpPr>
        <p:grpSpPr>
          <a:xfrm>
            <a:off x="5479034" y="3158407"/>
            <a:ext cx="584643" cy="458495"/>
            <a:chOff x="10676915" y="4143900"/>
            <a:chExt cx="645136" cy="505936"/>
          </a:xfrm>
        </p:grpSpPr>
        <p:sp>
          <p:nvSpPr>
            <p:cNvPr id="1126" name="Rectangle: Rounded Corners 1125">
              <a:extLst>
                <a:ext uri="{FF2B5EF4-FFF2-40B4-BE49-F238E27FC236}">
                  <a16:creationId xmlns:a16="http://schemas.microsoft.com/office/drawing/2014/main" id="{1D14458F-6323-6B37-F999-77789D3E9B25}"/>
                </a:ext>
              </a:extLst>
            </p:cNvPr>
            <p:cNvSpPr/>
            <p:nvPr/>
          </p:nvSpPr>
          <p:spPr>
            <a:xfrm>
              <a:off x="10676915" y="4361408"/>
              <a:ext cx="645136" cy="70921"/>
            </a:xfrm>
            <a:prstGeom prst="roundRect">
              <a:avLst>
                <a:gd name="adj" fmla="val 36574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grpSp>
          <p:nvGrpSpPr>
            <p:cNvPr id="1121" name="Group 1120">
              <a:extLst>
                <a:ext uri="{FF2B5EF4-FFF2-40B4-BE49-F238E27FC236}">
                  <a16:creationId xmlns:a16="http://schemas.microsoft.com/office/drawing/2014/main" id="{AF428CDB-C332-25B9-7581-079CD3215084}"/>
                </a:ext>
              </a:extLst>
            </p:cNvPr>
            <p:cNvGrpSpPr/>
            <p:nvPr/>
          </p:nvGrpSpPr>
          <p:grpSpPr>
            <a:xfrm>
              <a:off x="10708570" y="4143900"/>
              <a:ext cx="581826" cy="505936"/>
              <a:chOff x="4495800" y="3302000"/>
              <a:chExt cx="584200" cy="508000"/>
            </a:xfrm>
          </p:grpSpPr>
          <p:sp>
            <p:nvSpPr>
              <p:cNvPr id="1122" name="Rectangle: Rounded Corners 1121">
                <a:extLst>
                  <a:ext uri="{FF2B5EF4-FFF2-40B4-BE49-F238E27FC236}">
                    <a16:creationId xmlns:a16="http://schemas.microsoft.com/office/drawing/2014/main" id="{25E37C9E-614D-A7C2-C0B3-D3520C6DB8DC}"/>
                  </a:ext>
                </a:extLst>
              </p:cNvPr>
              <p:cNvSpPr/>
              <p:nvPr/>
            </p:nvSpPr>
            <p:spPr>
              <a:xfrm>
                <a:off x="4495800" y="3302000"/>
                <a:ext cx="584200" cy="508000"/>
              </a:xfrm>
              <a:prstGeom prst="roundRect">
                <a:avLst/>
              </a:prstGeom>
              <a:solidFill>
                <a:srgbClr val="D9D9D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123" name="Straight Connector 1122">
                <a:extLst>
                  <a:ext uri="{FF2B5EF4-FFF2-40B4-BE49-F238E27FC236}">
                    <a16:creationId xmlns:a16="http://schemas.microsoft.com/office/drawing/2014/main" id="{038C265A-274B-9C3B-0BC8-EED503653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7900" y="3426884"/>
                <a:ext cx="0" cy="258233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6B715EB8-CDC4-1D5C-1F93-4A6509E4BB06}"/>
              </a:ext>
            </a:extLst>
          </p:cNvPr>
          <p:cNvSpPr/>
          <p:nvPr/>
        </p:nvSpPr>
        <p:spPr>
          <a:xfrm>
            <a:off x="5402710" y="3707840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Impactor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E6ED1E18-C243-B326-90E9-CC74A26B5AB0}"/>
              </a:ext>
            </a:extLst>
          </p:cNvPr>
          <p:cNvGrpSpPr/>
          <p:nvPr/>
        </p:nvGrpSpPr>
        <p:grpSpPr>
          <a:xfrm>
            <a:off x="1115476" y="249061"/>
            <a:ext cx="469945" cy="1110304"/>
            <a:chOff x="3691071" y="1169105"/>
            <a:chExt cx="469945" cy="1110304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440CCFE-05DD-8598-66BD-A6CCEF10EAD2}"/>
                </a:ext>
              </a:extLst>
            </p:cNvPr>
            <p:cNvSpPr/>
            <p:nvPr/>
          </p:nvSpPr>
          <p:spPr>
            <a:xfrm rot="5832283" flipH="1">
              <a:off x="3991590" y="1440553"/>
              <a:ext cx="34128" cy="1585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8" name="Trapezoid 77">
              <a:extLst>
                <a:ext uri="{FF2B5EF4-FFF2-40B4-BE49-F238E27FC236}">
                  <a16:creationId xmlns:a16="http://schemas.microsoft.com/office/drawing/2014/main" id="{5E74045D-F4B8-2EA1-4279-99FAD2E15E17}"/>
                </a:ext>
              </a:extLst>
            </p:cNvPr>
            <p:cNvSpPr/>
            <p:nvPr/>
          </p:nvSpPr>
          <p:spPr>
            <a:xfrm>
              <a:off x="3829317" y="1584622"/>
              <a:ext cx="180923" cy="274124"/>
            </a:xfrm>
            <a:prstGeom prst="trapezoid">
              <a:avLst>
                <a:gd name="adj" fmla="val 1439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CB16698-7714-443D-2C51-EA8DADFB778D}"/>
                </a:ext>
              </a:extLst>
            </p:cNvPr>
            <p:cNvGrpSpPr/>
            <p:nvPr/>
          </p:nvGrpSpPr>
          <p:grpSpPr>
            <a:xfrm rot="20234618">
              <a:off x="3716485" y="1169105"/>
              <a:ext cx="430983" cy="374741"/>
              <a:chOff x="3393440" y="1392359"/>
              <a:chExt cx="577365" cy="502020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FA6865E-BACE-C8D6-F675-E911B346C782}"/>
                  </a:ext>
                </a:extLst>
              </p:cNvPr>
              <p:cNvSpPr/>
              <p:nvPr/>
            </p:nvSpPr>
            <p:spPr>
              <a:xfrm rot="20956121">
                <a:off x="3480463" y="1478029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10611D11-FA96-08F6-AB42-D82A36A4C92D}"/>
                  </a:ext>
                </a:extLst>
              </p:cNvPr>
              <p:cNvSpPr/>
              <p:nvPr/>
            </p:nvSpPr>
            <p:spPr>
              <a:xfrm rot="2692265">
                <a:off x="3656768" y="1558711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5087A53-AE67-D83F-8D8B-64D93B70F0C4}"/>
                  </a:ext>
                </a:extLst>
              </p:cNvPr>
              <p:cNvSpPr/>
              <p:nvPr/>
            </p:nvSpPr>
            <p:spPr>
              <a:xfrm rot="17277874">
                <a:off x="3393440" y="1392359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4C75ADB-C691-59ED-3782-63B670D7E360}"/>
                  </a:ext>
                </a:extLst>
              </p:cNvPr>
              <p:cNvSpPr/>
              <p:nvPr/>
            </p:nvSpPr>
            <p:spPr>
              <a:xfrm rot="17277874">
                <a:off x="3443621" y="1442540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cs typeface="Segoe UI" panose="020B0502040204020203" pitchFamily="34" charset="0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37BD7DD-F8F6-5DAD-60A7-7725D8EA6C8D}"/>
                  </a:ext>
                </a:extLst>
              </p:cNvPr>
              <p:cNvSpPr/>
              <p:nvPr/>
            </p:nvSpPr>
            <p:spPr>
              <a:xfrm rot="17277874">
                <a:off x="3690326" y="1488620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6B0AF01-78A0-F1AD-3B8C-5FFDD127C9FE}"/>
                  </a:ext>
                </a:extLst>
              </p:cNvPr>
              <p:cNvSpPr/>
              <p:nvPr/>
            </p:nvSpPr>
            <p:spPr>
              <a:xfrm rot="17277874">
                <a:off x="3740507" y="1538801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A9C483-9543-AAD7-B760-CF120C91D756}"/>
                </a:ext>
              </a:extLst>
            </p:cNvPr>
            <p:cNvSpPr/>
            <p:nvPr/>
          </p:nvSpPr>
          <p:spPr>
            <a:xfrm rot="19979747">
              <a:off x="3799123" y="1418611"/>
              <a:ext cx="260982" cy="2609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81" name="Freeform 788">
              <a:extLst>
                <a:ext uri="{FF2B5EF4-FFF2-40B4-BE49-F238E27FC236}">
                  <a16:creationId xmlns:a16="http://schemas.microsoft.com/office/drawing/2014/main" id="{8D36E339-4ABC-5341-235B-01B24A39725F}"/>
                </a:ext>
              </a:extLst>
            </p:cNvPr>
            <p:cNvSpPr/>
            <p:nvPr/>
          </p:nvSpPr>
          <p:spPr>
            <a:xfrm rot="11791604">
              <a:off x="3732940" y="1470200"/>
              <a:ext cx="393348" cy="157803"/>
            </a:xfrm>
            <a:custGeom>
              <a:avLst/>
              <a:gdLst>
                <a:gd name="connsiteX0" fmla="*/ 359350 w 721297"/>
                <a:gd name="connsiteY0" fmla="*/ 0 h 289366"/>
                <a:gd name="connsiteX1" fmla="*/ 430788 w 721297"/>
                <a:gd name="connsiteY1" fmla="*/ 70847 h 289366"/>
                <a:gd name="connsiteX2" fmla="*/ 430788 w 721297"/>
                <a:gd name="connsiteY2" fmla="*/ 76521 h 289366"/>
                <a:gd name="connsiteX3" fmla="*/ 432248 w 721297"/>
                <a:gd name="connsiteY3" fmla="*/ 83753 h 289366"/>
                <a:gd name="connsiteX4" fmla="*/ 453350 w 721297"/>
                <a:gd name="connsiteY4" fmla="*/ 109378 h 289366"/>
                <a:gd name="connsiteX5" fmla="*/ 478548 w 721297"/>
                <a:gd name="connsiteY5" fmla="*/ 117075 h 289366"/>
                <a:gd name="connsiteX6" fmla="*/ 640815 w 721297"/>
                <a:gd name="connsiteY6" fmla="*/ 91904 h 289366"/>
                <a:gd name="connsiteX7" fmla="*/ 640815 w 721297"/>
                <a:gd name="connsiteY7" fmla="*/ 91905 h 289366"/>
                <a:gd name="connsiteX8" fmla="*/ 681056 w 721297"/>
                <a:gd name="connsiteY8" fmla="*/ 91905 h 289366"/>
                <a:gd name="connsiteX9" fmla="*/ 721297 w 721297"/>
                <a:gd name="connsiteY9" fmla="*/ 143620 h 289366"/>
                <a:gd name="connsiteX10" fmla="*/ 681056 w 721297"/>
                <a:gd name="connsiteY10" fmla="*/ 195335 h 289366"/>
                <a:gd name="connsiteX11" fmla="*/ 640815 w 721297"/>
                <a:gd name="connsiteY11" fmla="*/ 195335 h 289366"/>
                <a:gd name="connsiteX12" fmla="*/ 640815 w 721297"/>
                <a:gd name="connsiteY12" fmla="*/ 195334 h 289366"/>
                <a:gd name="connsiteX13" fmla="*/ 476417 w 721297"/>
                <a:gd name="connsiteY13" fmla="*/ 169831 h 289366"/>
                <a:gd name="connsiteX14" fmla="*/ 463243 w 721297"/>
                <a:gd name="connsiteY14" fmla="*/ 172491 h 289366"/>
                <a:gd name="connsiteX15" fmla="*/ 437618 w 721297"/>
                <a:gd name="connsiteY15" fmla="*/ 193593 h 289366"/>
                <a:gd name="connsiteX16" fmla="*/ 430787 w 721297"/>
                <a:gd name="connsiteY16" fmla="*/ 215956 h 289366"/>
                <a:gd name="connsiteX17" fmla="*/ 430787 w 721297"/>
                <a:gd name="connsiteY17" fmla="*/ 218519 h 289366"/>
                <a:gd name="connsiteX18" fmla="*/ 427873 w 721297"/>
                <a:gd name="connsiteY18" fmla="*/ 225496 h 289366"/>
                <a:gd name="connsiteX19" fmla="*/ 427671 w 721297"/>
                <a:gd name="connsiteY19" fmla="*/ 226157 h 289366"/>
                <a:gd name="connsiteX20" fmla="*/ 427597 w 721297"/>
                <a:gd name="connsiteY20" fmla="*/ 226157 h 289366"/>
                <a:gd name="connsiteX21" fmla="*/ 409863 w 721297"/>
                <a:gd name="connsiteY21" fmla="*/ 268616 h 289366"/>
                <a:gd name="connsiteX22" fmla="*/ 359349 w 721297"/>
                <a:gd name="connsiteY22" fmla="*/ 289366 h 289366"/>
                <a:gd name="connsiteX23" fmla="*/ 287911 w 721297"/>
                <a:gd name="connsiteY23" fmla="*/ 218519 h 289366"/>
                <a:gd name="connsiteX24" fmla="*/ 287911 w 721297"/>
                <a:gd name="connsiteY24" fmla="*/ 211540 h 289366"/>
                <a:gd name="connsiteX25" fmla="*/ 282429 w 721297"/>
                <a:gd name="connsiteY25" fmla="*/ 193593 h 289366"/>
                <a:gd name="connsiteX26" fmla="*/ 256804 w 721297"/>
                <a:gd name="connsiteY26" fmla="*/ 172491 h 289366"/>
                <a:gd name="connsiteX27" fmla="*/ 244176 w 721297"/>
                <a:gd name="connsiteY27" fmla="*/ 169942 h 289366"/>
                <a:gd name="connsiteX28" fmla="*/ 80482 w 721297"/>
                <a:gd name="connsiteY28" fmla="*/ 195334 h 289366"/>
                <a:gd name="connsiteX29" fmla="*/ 80482 w 721297"/>
                <a:gd name="connsiteY29" fmla="*/ 195335 h 289366"/>
                <a:gd name="connsiteX30" fmla="*/ 40241 w 721297"/>
                <a:gd name="connsiteY30" fmla="*/ 195335 h 289366"/>
                <a:gd name="connsiteX31" fmla="*/ 0 w 721297"/>
                <a:gd name="connsiteY31" fmla="*/ 143620 h 289366"/>
                <a:gd name="connsiteX32" fmla="*/ 40241 w 721297"/>
                <a:gd name="connsiteY32" fmla="*/ 91905 h 289366"/>
                <a:gd name="connsiteX33" fmla="*/ 80482 w 721297"/>
                <a:gd name="connsiteY33" fmla="*/ 91905 h 289366"/>
                <a:gd name="connsiteX34" fmla="*/ 80482 w 721297"/>
                <a:gd name="connsiteY34" fmla="*/ 91904 h 289366"/>
                <a:gd name="connsiteX35" fmla="*/ 241917 w 721297"/>
                <a:gd name="connsiteY35" fmla="*/ 116947 h 289366"/>
                <a:gd name="connsiteX36" fmla="*/ 266697 w 721297"/>
                <a:gd name="connsiteY36" fmla="*/ 109378 h 289366"/>
                <a:gd name="connsiteX37" fmla="*/ 287799 w 721297"/>
                <a:gd name="connsiteY37" fmla="*/ 83753 h 289366"/>
                <a:gd name="connsiteX38" fmla="*/ 287912 w 721297"/>
                <a:gd name="connsiteY38" fmla="*/ 83193 h 289366"/>
                <a:gd name="connsiteX39" fmla="*/ 287912 w 721297"/>
                <a:gd name="connsiteY39" fmla="*/ 70847 h 289366"/>
                <a:gd name="connsiteX40" fmla="*/ 359350 w 721297"/>
                <a:gd name="connsiteY40" fmla="*/ 0 h 28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1297" h="289366">
                  <a:moveTo>
                    <a:pt x="359350" y="0"/>
                  </a:moveTo>
                  <a:cubicBezTo>
                    <a:pt x="398804" y="0"/>
                    <a:pt x="430788" y="31719"/>
                    <a:pt x="430788" y="70847"/>
                  </a:cubicBezTo>
                  <a:lnTo>
                    <a:pt x="430788" y="76521"/>
                  </a:lnTo>
                  <a:lnTo>
                    <a:pt x="432248" y="83753"/>
                  </a:lnTo>
                  <a:cubicBezTo>
                    <a:pt x="436669" y="94205"/>
                    <a:pt x="444054" y="103098"/>
                    <a:pt x="453350" y="109378"/>
                  </a:cubicBezTo>
                  <a:lnTo>
                    <a:pt x="478548" y="117075"/>
                  </a:lnTo>
                  <a:lnTo>
                    <a:pt x="640815" y="91904"/>
                  </a:lnTo>
                  <a:lnTo>
                    <a:pt x="640815" y="91905"/>
                  </a:lnTo>
                  <a:lnTo>
                    <a:pt x="681056" y="91905"/>
                  </a:lnTo>
                  <a:cubicBezTo>
                    <a:pt x="703280" y="91905"/>
                    <a:pt x="721297" y="115059"/>
                    <a:pt x="721297" y="143620"/>
                  </a:cubicBezTo>
                  <a:cubicBezTo>
                    <a:pt x="721297" y="172181"/>
                    <a:pt x="703280" y="195335"/>
                    <a:pt x="681056" y="195335"/>
                  </a:cubicBezTo>
                  <a:lnTo>
                    <a:pt x="640815" y="195335"/>
                  </a:lnTo>
                  <a:lnTo>
                    <a:pt x="640815" y="195334"/>
                  </a:lnTo>
                  <a:lnTo>
                    <a:pt x="476417" y="169831"/>
                  </a:lnTo>
                  <a:lnTo>
                    <a:pt x="463243" y="172491"/>
                  </a:lnTo>
                  <a:cubicBezTo>
                    <a:pt x="452791" y="176912"/>
                    <a:pt x="443898" y="184297"/>
                    <a:pt x="437618" y="193593"/>
                  </a:cubicBezTo>
                  <a:lnTo>
                    <a:pt x="430787" y="215956"/>
                  </a:lnTo>
                  <a:lnTo>
                    <a:pt x="430787" y="218519"/>
                  </a:lnTo>
                  <a:lnTo>
                    <a:pt x="427873" y="225496"/>
                  </a:lnTo>
                  <a:lnTo>
                    <a:pt x="427671" y="226157"/>
                  </a:lnTo>
                  <a:lnTo>
                    <a:pt x="427597" y="226157"/>
                  </a:lnTo>
                  <a:lnTo>
                    <a:pt x="409863" y="268616"/>
                  </a:lnTo>
                  <a:cubicBezTo>
                    <a:pt x="396936" y="281436"/>
                    <a:pt x="379076" y="289366"/>
                    <a:pt x="359349" y="289366"/>
                  </a:cubicBezTo>
                  <a:cubicBezTo>
                    <a:pt x="319895" y="289366"/>
                    <a:pt x="287911" y="257647"/>
                    <a:pt x="287911" y="218519"/>
                  </a:cubicBezTo>
                  <a:lnTo>
                    <a:pt x="287911" y="211540"/>
                  </a:lnTo>
                  <a:lnTo>
                    <a:pt x="282429" y="193593"/>
                  </a:lnTo>
                  <a:cubicBezTo>
                    <a:pt x="276149" y="184297"/>
                    <a:pt x="267256" y="176912"/>
                    <a:pt x="256804" y="172491"/>
                  </a:cubicBezTo>
                  <a:lnTo>
                    <a:pt x="244176" y="169942"/>
                  </a:lnTo>
                  <a:lnTo>
                    <a:pt x="80482" y="195334"/>
                  </a:lnTo>
                  <a:lnTo>
                    <a:pt x="80482" y="195335"/>
                  </a:lnTo>
                  <a:lnTo>
                    <a:pt x="40241" y="195335"/>
                  </a:lnTo>
                  <a:cubicBezTo>
                    <a:pt x="18017" y="195335"/>
                    <a:pt x="0" y="172181"/>
                    <a:pt x="0" y="143620"/>
                  </a:cubicBezTo>
                  <a:cubicBezTo>
                    <a:pt x="0" y="115059"/>
                    <a:pt x="18017" y="91905"/>
                    <a:pt x="40241" y="91905"/>
                  </a:cubicBezTo>
                  <a:lnTo>
                    <a:pt x="80482" y="91905"/>
                  </a:lnTo>
                  <a:lnTo>
                    <a:pt x="80482" y="91904"/>
                  </a:lnTo>
                  <a:lnTo>
                    <a:pt x="241917" y="116947"/>
                  </a:lnTo>
                  <a:lnTo>
                    <a:pt x="266697" y="109378"/>
                  </a:lnTo>
                  <a:cubicBezTo>
                    <a:pt x="275993" y="103098"/>
                    <a:pt x="283378" y="94205"/>
                    <a:pt x="287799" y="83753"/>
                  </a:cubicBezTo>
                  <a:lnTo>
                    <a:pt x="287912" y="83193"/>
                  </a:lnTo>
                  <a:lnTo>
                    <a:pt x="287912" y="70847"/>
                  </a:lnTo>
                  <a:cubicBezTo>
                    <a:pt x="287912" y="31719"/>
                    <a:pt x="319896" y="0"/>
                    <a:pt x="35935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BAA4D4D-2E16-0979-D43E-4BBF7F360D15}"/>
                </a:ext>
              </a:extLst>
            </p:cNvPr>
            <p:cNvSpPr/>
            <p:nvPr/>
          </p:nvSpPr>
          <p:spPr>
            <a:xfrm>
              <a:off x="3691071" y="1724129"/>
              <a:ext cx="469945" cy="555280"/>
            </a:xfrm>
            <a:custGeom>
              <a:avLst/>
              <a:gdLst>
                <a:gd name="connsiteX0" fmla="*/ 267086 w 666350"/>
                <a:gd name="connsiteY0" fmla="*/ 0 h 787349"/>
                <a:gd name="connsiteX1" fmla="*/ 399264 w 666350"/>
                <a:gd name="connsiteY1" fmla="*/ 0 h 787349"/>
                <a:gd name="connsiteX2" fmla="*/ 666350 w 666350"/>
                <a:gd name="connsiteY2" fmla="*/ 267086 h 787349"/>
                <a:gd name="connsiteX3" fmla="*/ 666350 w 666350"/>
                <a:gd name="connsiteY3" fmla="*/ 535145 h 787349"/>
                <a:gd name="connsiteX4" fmla="*/ 666350 w 666350"/>
                <a:gd name="connsiteY4" fmla="*/ 645019 h 787349"/>
                <a:gd name="connsiteX5" fmla="*/ 666350 w 666350"/>
                <a:gd name="connsiteY5" fmla="*/ 736907 h 787349"/>
                <a:gd name="connsiteX6" fmla="*/ 615908 w 666350"/>
                <a:gd name="connsiteY6" fmla="*/ 787349 h 787349"/>
                <a:gd name="connsiteX7" fmla="*/ 50442 w 666350"/>
                <a:gd name="connsiteY7" fmla="*/ 787349 h 787349"/>
                <a:gd name="connsiteX8" fmla="*/ 0 w 666350"/>
                <a:gd name="connsiteY8" fmla="*/ 736907 h 787349"/>
                <a:gd name="connsiteX9" fmla="*/ 0 w 666350"/>
                <a:gd name="connsiteY9" fmla="*/ 645019 h 787349"/>
                <a:gd name="connsiteX10" fmla="*/ 0 w 666350"/>
                <a:gd name="connsiteY10" fmla="*/ 535145 h 787349"/>
                <a:gd name="connsiteX11" fmla="*/ 0 w 666350"/>
                <a:gd name="connsiteY11" fmla="*/ 267086 h 787349"/>
                <a:gd name="connsiteX12" fmla="*/ 267086 w 666350"/>
                <a:gd name="connsiteY12" fmla="*/ 0 h 78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350" h="787349">
                  <a:moveTo>
                    <a:pt x="267086" y="0"/>
                  </a:moveTo>
                  <a:lnTo>
                    <a:pt x="399264" y="0"/>
                  </a:lnTo>
                  <a:cubicBezTo>
                    <a:pt x="546772" y="0"/>
                    <a:pt x="666350" y="119578"/>
                    <a:pt x="666350" y="267086"/>
                  </a:cubicBezTo>
                  <a:lnTo>
                    <a:pt x="666350" y="535145"/>
                  </a:lnTo>
                  <a:lnTo>
                    <a:pt x="666350" y="645019"/>
                  </a:lnTo>
                  <a:lnTo>
                    <a:pt x="666350" y="736907"/>
                  </a:lnTo>
                  <a:cubicBezTo>
                    <a:pt x="666350" y="764765"/>
                    <a:pt x="643766" y="787349"/>
                    <a:pt x="615908" y="787349"/>
                  </a:cubicBezTo>
                  <a:lnTo>
                    <a:pt x="50442" y="787349"/>
                  </a:lnTo>
                  <a:cubicBezTo>
                    <a:pt x="22584" y="787349"/>
                    <a:pt x="0" y="764765"/>
                    <a:pt x="0" y="736907"/>
                  </a:cubicBezTo>
                  <a:lnTo>
                    <a:pt x="0" y="645019"/>
                  </a:lnTo>
                  <a:lnTo>
                    <a:pt x="0" y="535145"/>
                  </a:lnTo>
                  <a:lnTo>
                    <a:pt x="0" y="267086"/>
                  </a:lnTo>
                  <a:cubicBezTo>
                    <a:pt x="0" y="119578"/>
                    <a:pt x="119578" y="0"/>
                    <a:pt x="267086" y="0"/>
                  </a:cubicBezTo>
                  <a:close/>
                </a:path>
              </a:pathLst>
            </a:cu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cs typeface="Segoe UI" panose="020B0502040204020203" pitchFamily="34" charset="0"/>
              </a:endParaRPr>
            </a:p>
          </p:txBody>
        </p:sp>
        <p:sp>
          <p:nvSpPr>
            <p:cNvPr id="1131" name="Arc 1130">
              <a:extLst>
                <a:ext uri="{FF2B5EF4-FFF2-40B4-BE49-F238E27FC236}">
                  <a16:creationId xmlns:a16="http://schemas.microsoft.com/office/drawing/2014/main" id="{1D1B6FD8-B7CB-1F09-7C38-494A13369D07}"/>
                </a:ext>
              </a:extLst>
            </p:cNvPr>
            <p:cNvSpPr/>
            <p:nvPr/>
          </p:nvSpPr>
          <p:spPr>
            <a:xfrm rot="16200000">
              <a:off x="3760599" y="1797694"/>
              <a:ext cx="151002" cy="151002"/>
            </a:xfrm>
            <a:prstGeom prst="arc">
              <a:avLst>
                <a:gd name="adj1" fmla="val 17387933"/>
                <a:gd name="adj2" fmla="val 20454482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433F6B-F4C0-0ECD-C354-0940CBEC1F21}"/>
              </a:ext>
            </a:extLst>
          </p:cNvPr>
          <p:cNvGrpSpPr/>
          <p:nvPr/>
        </p:nvGrpSpPr>
        <p:grpSpPr>
          <a:xfrm>
            <a:off x="4123568" y="3097632"/>
            <a:ext cx="552673" cy="519270"/>
            <a:chOff x="9350324" y="4130566"/>
            <a:chExt cx="552673" cy="519270"/>
          </a:xfrm>
        </p:grpSpPr>
        <p:sp>
          <p:nvSpPr>
            <p:cNvPr id="1111" name="Rectangle: Rounded Corners 1110">
              <a:extLst>
                <a:ext uri="{FF2B5EF4-FFF2-40B4-BE49-F238E27FC236}">
                  <a16:creationId xmlns:a16="http://schemas.microsoft.com/office/drawing/2014/main" id="{4E8F7936-B28F-F461-403E-FF926CF24716}"/>
                </a:ext>
              </a:extLst>
            </p:cNvPr>
            <p:cNvSpPr/>
            <p:nvPr/>
          </p:nvSpPr>
          <p:spPr>
            <a:xfrm>
              <a:off x="9431690" y="4130566"/>
              <a:ext cx="389942" cy="429158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2"/>
            </a:p>
          </p:txBody>
        </p:sp>
        <p:sp>
          <p:nvSpPr>
            <p:cNvPr id="1112" name="Rectangle: Rounded Corners 1111">
              <a:extLst>
                <a:ext uri="{FF2B5EF4-FFF2-40B4-BE49-F238E27FC236}">
                  <a16:creationId xmlns:a16="http://schemas.microsoft.com/office/drawing/2014/main" id="{D0FDDE77-BFBD-DFAC-A142-DADF91FF246E}"/>
                </a:ext>
              </a:extLst>
            </p:cNvPr>
            <p:cNvSpPr/>
            <p:nvPr/>
          </p:nvSpPr>
          <p:spPr>
            <a:xfrm>
              <a:off x="9350324" y="4525225"/>
              <a:ext cx="552673" cy="124611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2"/>
            </a:p>
          </p:txBody>
        </p:sp>
        <p:sp>
          <p:nvSpPr>
            <p:cNvPr id="1115" name="Rectangle: Rounded Corners 1114">
              <a:extLst>
                <a:ext uri="{FF2B5EF4-FFF2-40B4-BE49-F238E27FC236}">
                  <a16:creationId xmlns:a16="http://schemas.microsoft.com/office/drawing/2014/main" id="{D95B939B-3B77-C3C9-E9BD-F62D283CC345}"/>
                </a:ext>
              </a:extLst>
            </p:cNvPr>
            <p:cNvSpPr/>
            <p:nvPr/>
          </p:nvSpPr>
          <p:spPr>
            <a:xfrm>
              <a:off x="9587412" y="4205187"/>
              <a:ext cx="177101" cy="8533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3F52E518-27F9-D27D-303A-84263649A9EF}"/>
                </a:ext>
              </a:extLst>
            </p:cNvPr>
            <p:cNvCxnSpPr/>
            <p:nvPr/>
          </p:nvCxnSpPr>
          <p:spPr>
            <a:xfrm>
              <a:off x="9627522" y="4245238"/>
              <a:ext cx="6415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649A61E6-6455-D857-0BE9-35BEF36B9739}"/>
                </a:ext>
              </a:extLst>
            </p:cNvPr>
            <p:cNvSpPr/>
            <p:nvPr/>
          </p:nvSpPr>
          <p:spPr>
            <a:xfrm>
              <a:off x="9553635" y="4547236"/>
              <a:ext cx="146050" cy="83871"/>
            </a:xfrm>
            <a:prstGeom prst="rightArrow">
              <a:avLst>
                <a:gd name="adj1" fmla="val 50000"/>
                <a:gd name="adj2" fmla="val 89747"/>
              </a:avLst>
            </a:prstGeom>
            <a:solidFill>
              <a:schemeClr val="tx1"/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D080663F-AA55-532E-3B89-C4B6A53CD375}"/>
              </a:ext>
            </a:extLst>
          </p:cNvPr>
          <p:cNvGrpSpPr/>
          <p:nvPr/>
        </p:nvGrpSpPr>
        <p:grpSpPr>
          <a:xfrm>
            <a:off x="7559039" y="3158407"/>
            <a:ext cx="670559" cy="458495"/>
            <a:chOff x="7559039" y="3158407"/>
            <a:chExt cx="670559" cy="45849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F0A39C-D21F-56A2-EEFF-8769E177688A}"/>
                </a:ext>
              </a:extLst>
            </p:cNvPr>
            <p:cNvSpPr/>
            <p:nvPr/>
          </p:nvSpPr>
          <p:spPr>
            <a:xfrm>
              <a:off x="7559039" y="3158407"/>
              <a:ext cx="670559" cy="458495"/>
            </a:xfrm>
            <a:prstGeom prst="roundRect">
              <a:avLst/>
            </a:prstGeom>
            <a:solidFill>
              <a:srgbClr val="D9D9D9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D49E1C3-E6C1-0107-B2F2-EF39C782377A}"/>
                </a:ext>
              </a:extLst>
            </p:cNvPr>
            <p:cNvGrpSpPr/>
            <p:nvPr/>
          </p:nvGrpSpPr>
          <p:grpSpPr>
            <a:xfrm>
              <a:off x="7716329" y="3168650"/>
              <a:ext cx="424482" cy="424482"/>
              <a:chOff x="7624271" y="3142631"/>
              <a:chExt cx="476520" cy="47652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1A2B483-D6EA-3FFF-65FC-8781B17FA0B1}"/>
                  </a:ext>
                </a:extLst>
              </p:cNvPr>
              <p:cNvGrpSpPr/>
              <p:nvPr/>
            </p:nvGrpSpPr>
            <p:grpSpPr>
              <a:xfrm>
                <a:off x="7689142" y="3260725"/>
                <a:ext cx="337262" cy="253858"/>
                <a:chOff x="7697107" y="3247602"/>
                <a:chExt cx="372132" cy="280104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4C47AECE-F847-79BE-DED2-1C7196EE7820}"/>
                    </a:ext>
                  </a:extLst>
                </p:cNvPr>
                <p:cNvSpPr/>
                <p:nvPr/>
              </p:nvSpPr>
              <p:spPr>
                <a:xfrm>
                  <a:off x="7743121" y="3247602"/>
                  <a:ext cx="280104" cy="280104"/>
                </a:xfrm>
                <a:prstGeom prst="ellipse">
                  <a:avLst/>
                </a:prstGeom>
                <a:solidFill>
                  <a:schemeClr val="bg1"/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CAC49DE2-3610-4233-D889-23CB7ABB2E40}"/>
                    </a:ext>
                  </a:extLst>
                </p:cNvPr>
                <p:cNvSpPr/>
                <p:nvPr/>
              </p:nvSpPr>
              <p:spPr>
                <a:xfrm>
                  <a:off x="7697107" y="3337984"/>
                  <a:ext cx="372132" cy="99342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64E7DDEF-90F8-748C-6C4C-01AF45AD9ED5}"/>
                  </a:ext>
                </a:extLst>
              </p:cNvPr>
              <p:cNvSpPr/>
              <p:nvPr/>
            </p:nvSpPr>
            <p:spPr>
              <a:xfrm rot="8100000" flipV="1">
                <a:off x="7624271" y="3142631"/>
                <a:ext cx="476520" cy="476520"/>
              </a:xfrm>
              <a:prstGeom prst="arc">
                <a:avLst/>
              </a:prstGeom>
              <a:noFill/>
              <a:ln w="19050" cap="rnd">
                <a:solidFill>
                  <a:schemeClr val="tx1"/>
                </a:solidFill>
                <a:round/>
                <a:tailEnd type="triangle" w="sm" len="sm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FB0FC56-A945-0D31-FF17-B2D8D6FFE9F2}"/>
              </a:ext>
            </a:extLst>
          </p:cNvPr>
          <p:cNvSpPr/>
          <p:nvPr/>
        </p:nvSpPr>
        <p:spPr>
          <a:xfrm>
            <a:off x="7793028" y="3707840"/>
            <a:ext cx="1066492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Rotating disk diluter</a:t>
            </a:r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51BC0329-39D0-3063-4FF1-6A6A950036FE}"/>
              </a:ext>
            </a:extLst>
          </p:cNvPr>
          <p:cNvGrpSpPr/>
          <p:nvPr/>
        </p:nvGrpSpPr>
        <p:grpSpPr>
          <a:xfrm>
            <a:off x="8374426" y="3009324"/>
            <a:ext cx="1319284" cy="607578"/>
            <a:chOff x="12327467" y="2024689"/>
            <a:chExt cx="1477433" cy="680411"/>
          </a:xfrm>
        </p:grpSpPr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FFC8432E-7EDB-5D59-5A02-51C0F9045C70}"/>
                </a:ext>
              </a:extLst>
            </p:cNvPr>
            <p:cNvSpPr/>
            <p:nvPr/>
          </p:nvSpPr>
          <p:spPr>
            <a:xfrm>
              <a:off x="12327467" y="2024689"/>
              <a:ext cx="1477433" cy="679780"/>
            </a:xfrm>
            <a:custGeom>
              <a:avLst/>
              <a:gdLst>
                <a:gd name="connsiteX0" fmla="*/ 1406524 w 1477433"/>
                <a:gd name="connsiteY0" fmla="*/ 559228 h 679780"/>
                <a:gd name="connsiteX1" fmla="*/ 1380065 w 1477433"/>
                <a:gd name="connsiteY1" fmla="*/ 585687 h 679780"/>
                <a:gd name="connsiteX2" fmla="*/ 1406524 w 1477433"/>
                <a:gd name="connsiteY2" fmla="*/ 612146 h 679780"/>
                <a:gd name="connsiteX3" fmla="*/ 1432983 w 1477433"/>
                <a:gd name="connsiteY3" fmla="*/ 585687 h 679780"/>
                <a:gd name="connsiteX4" fmla="*/ 1406524 w 1477433"/>
                <a:gd name="connsiteY4" fmla="*/ 559228 h 679780"/>
                <a:gd name="connsiteX5" fmla="*/ 70910 w 1477433"/>
                <a:gd name="connsiteY5" fmla="*/ 559228 h 679780"/>
                <a:gd name="connsiteX6" fmla="*/ 44451 w 1477433"/>
                <a:gd name="connsiteY6" fmla="*/ 585687 h 679780"/>
                <a:gd name="connsiteX7" fmla="*/ 70910 w 1477433"/>
                <a:gd name="connsiteY7" fmla="*/ 612146 h 679780"/>
                <a:gd name="connsiteX8" fmla="*/ 97369 w 1477433"/>
                <a:gd name="connsiteY8" fmla="*/ 585687 h 679780"/>
                <a:gd name="connsiteX9" fmla="*/ 70910 w 1477433"/>
                <a:gd name="connsiteY9" fmla="*/ 559228 h 679780"/>
                <a:gd name="connsiteX10" fmla="*/ 1414991 w 1477433"/>
                <a:gd name="connsiteY10" fmla="*/ 468741 h 679780"/>
                <a:gd name="connsiteX11" fmla="*/ 1398058 w 1477433"/>
                <a:gd name="connsiteY11" fmla="*/ 468742 h 679780"/>
                <a:gd name="connsiteX12" fmla="*/ 1378975 w 1477433"/>
                <a:gd name="connsiteY12" fmla="*/ 476647 h 679780"/>
                <a:gd name="connsiteX13" fmla="*/ 1371070 w 1477433"/>
                <a:gd name="connsiteY13" fmla="*/ 495730 h 679780"/>
                <a:gd name="connsiteX14" fmla="*/ 1378975 w 1477433"/>
                <a:gd name="connsiteY14" fmla="*/ 514813 h 679780"/>
                <a:gd name="connsiteX15" fmla="*/ 1398058 w 1477433"/>
                <a:gd name="connsiteY15" fmla="*/ 522717 h 679780"/>
                <a:gd name="connsiteX16" fmla="*/ 1414992 w 1477433"/>
                <a:gd name="connsiteY16" fmla="*/ 522717 h 679780"/>
                <a:gd name="connsiteX17" fmla="*/ 1441980 w 1477433"/>
                <a:gd name="connsiteY17" fmla="*/ 495729 h 679780"/>
                <a:gd name="connsiteX18" fmla="*/ 1441979 w 1477433"/>
                <a:gd name="connsiteY18" fmla="*/ 495729 h 679780"/>
                <a:gd name="connsiteX19" fmla="*/ 1414991 w 1477433"/>
                <a:gd name="connsiteY19" fmla="*/ 468741 h 679780"/>
                <a:gd name="connsiteX20" fmla="*/ 79377 w 1477433"/>
                <a:gd name="connsiteY20" fmla="*/ 468741 h 679780"/>
                <a:gd name="connsiteX21" fmla="*/ 62444 w 1477433"/>
                <a:gd name="connsiteY21" fmla="*/ 468742 h 679780"/>
                <a:gd name="connsiteX22" fmla="*/ 43361 w 1477433"/>
                <a:gd name="connsiteY22" fmla="*/ 476647 h 679780"/>
                <a:gd name="connsiteX23" fmla="*/ 35456 w 1477433"/>
                <a:gd name="connsiteY23" fmla="*/ 495730 h 679780"/>
                <a:gd name="connsiteX24" fmla="*/ 35456 w 1477433"/>
                <a:gd name="connsiteY24" fmla="*/ 495729 h 679780"/>
                <a:gd name="connsiteX25" fmla="*/ 35456 w 1477433"/>
                <a:gd name="connsiteY25" fmla="*/ 495730 h 679780"/>
                <a:gd name="connsiteX26" fmla="*/ 35456 w 1477433"/>
                <a:gd name="connsiteY26" fmla="*/ 495730 h 679780"/>
                <a:gd name="connsiteX27" fmla="*/ 43361 w 1477433"/>
                <a:gd name="connsiteY27" fmla="*/ 514813 h 679780"/>
                <a:gd name="connsiteX28" fmla="*/ 62444 w 1477433"/>
                <a:gd name="connsiteY28" fmla="*/ 522717 h 679780"/>
                <a:gd name="connsiteX29" fmla="*/ 79378 w 1477433"/>
                <a:gd name="connsiteY29" fmla="*/ 522717 h 679780"/>
                <a:gd name="connsiteX30" fmla="*/ 106366 w 1477433"/>
                <a:gd name="connsiteY30" fmla="*/ 495729 h 679780"/>
                <a:gd name="connsiteX31" fmla="*/ 106365 w 1477433"/>
                <a:gd name="connsiteY31" fmla="*/ 495729 h 679780"/>
                <a:gd name="connsiteX32" fmla="*/ 79377 w 1477433"/>
                <a:gd name="connsiteY32" fmla="*/ 468741 h 679780"/>
                <a:gd name="connsiteX33" fmla="*/ 1398058 w 1477433"/>
                <a:gd name="connsiteY33" fmla="*/ 157063 h 679780"/>
                <a:gd name="connsiteX34" fmla="*/ 1378975 w 1477433"/>
                <a:gd name="connsiteY34" fmla="*/ 164968 h 679780"/>
                <a:gd name="connsiteX35" fmla="*/ 1371070 w 1477433"/>
                <a:gd name="connsiteY35" fmla="*/ 184051 h 679780"/>
                <a:gd name="connsiteX36" fmla="*/ 1378975 w 1477433"/>
                <a:gd name="connsiteY36" fmla="*/ 203134 h 679780"/>
                <a:gd name="connsiteX37" fmla="*/ 1398058 w 1477433"/>
                <a:gd name="connsiteY37" fmla="*/ 211038 h 679780"/>
                <a:gd name="connsiteX38" fmla="*/ 1414991 w 1477433"/>
                <a:gd name="connsiteY38" fmla="*/ 211039 h 679780"/>
                <a:gd name="connsiteX39" fmla="*/ 1441979 w 1477433"/>
                <a:gd name="connsiteY39" fmla="*/ 184051 h 679780"/>
                <a:gd name="connsiteX40" fmla="*/ 1441980 w 1477433"/>
                <a:gd name="connsiteY40" fmla="*/ 184051 h 679780"/>
                <a:gd name="connsiteX41" fmla="*/ 1414992 w 1477433"/>
                <a:gd name="connsiteY41" fmla="*/ 157063 h 679780"/>
                <a:gd name="connsiteX42" fmla="*/ 62444 w 1477433"/>
                <a:gd name="connsiteY42" fmla="*/ 157063 h 679780"/>
                <a:gd name="connsiteX43" fmla="*/ 43361 w 1477433"/>
                <a:gd name="connsiteY43" fmla="*/ 164968 h 679780"/>
                <a:gd name="connsiteX44" fmla="*/ 35456 w 1477433"/>
                <a:gd name="connsiteY44" fmla="*/ 184051 h 679780"/>
                <a:gd name="connsiteX45" fmla="*/ 43361 w 1477433"/>
                <a:gd name="connsiteY45" fmla="*/ 203134 h 679780"/>
                <a:gd name="connsiteX46" fmla="*/ 62444 w 1477433"/>
                <a:gd name="connsiteY46" fmla="*/ 211038 h 679780"/>
                <a:gd name="connsiteX47" fmla="*/ 79377 w 1477433"/>
                <a:gd name="connsiteY47" fmla="*/ 211039 h 679780"/>
                <a:gd name="connsiteX48" fmla="*/ 106365 w 1477433"/>
                <a:gd name="connsiteY48" fmla="*/ 184051 h 679780"/>
                <a:gd name="connsiteX49" fmla="*/ 106366 w 1477433"/>
                <a:gd name="connsiteY49" fmla="*/ 184051 h 679780"/>
                <a:gd name="connsiteX50" fmla="*/ 79378 w 1477433"/>
                <a:gd name="connsiteY50" fmla="*/ 157063 h 679780"/>
                <a:gd name="connsiteX51" fmla="*/ 1406524 w 1477433"/>
                <a:gd name="connsiteY51" fmla="*/ 67634 h 679780"/>
                <a:gd name="connsiteX52" fmla="*/ 1380065 w 1477433"/>
                <a:gd name="connsiteY52" fmla="*/ 94093 h 679780"/>
                <a:gd name="connsiteX53" fmla="*/ 1406524 w 1477433"/>
                <a:gd name="connsiteY53" fmla="*/ 120552 h 679780"/>
                <a:gd name="connsiteX54" fmla="*/ 1432983 w 1477433"/>
                <a:gd name="connsiteY54" fmla="*/ 94093 h 679780"/>
                <a:gd name="connsiteX55" fmla="*/ 1406524 w 1477433"/>
                <a:gd name="connsiteY55" fmla="*/ 67634 h 679780"/>
                <a:gd name="connsiteX56" fmla="*/ 70910 w 1477433"/>
                <a:gd name="connsiteY56" fmla="*/ 67634 h 679780"/>
                <a:gd name="connsiteX57" fmla="*/ 44451 w 1477433"/>
                <a:gd name="connsiteY57" fmla="*/ 94093 h 679780"/>
                <a:gd name="connsiteX58" fmla="*/ 70910 w 1477433"/>
                <a:gd name="connsiteY58" fmla="*/ 120552 h 679780"/>
                <a:gd name="connsiteX59" fmla="*/ 97369 w 1477433"/>
                <a:gd name="connsiteY59" fmla="*/ 94093 h 679780"/>
                <a:gd name="connsiteX60" fmla="*/ 70910 w 1477433"/>
                <a:gd name="connsiteY60" fmla="*/ 67634 h 679780"/>
                <a:gd name="connsiteX61" fmla="*/ 24526 w 1477433"/>
                <a:gd name="connsiteY61" fmla="*/ 0 h 679780"/>
                <a:gd name="connsiteX62" fmla="*/ 1452907 w 1477433"/>
                <a:gd name="connsiteY62" fmla="*/ 0 h 679780"/>
                <a:gd name="connsiteX63" fmla="*/ 1477433 w 1477433"/>
                <a:gd name="connsiteY63" fmla="*/ 24526 h 679780"/>
                <a:gd name="connsiteX64" fmla="*/ 1477433 w 1477433"/>
                <a:gd name="connsiteY64" fmla="*/ 655254 h 679780"/>
                <a:gd name="connsiteX65" fmla="*/ 1452907 w 1477433"/>
                <a:gd name="connsiteY65" fmla="*/ 679780 h 679780"/>
                <a:gd name="connsiteX66" fmla="*/ 24526 w 1477433"/>
                <a:gd name="connsiteY66" fmla="*/ 679780 h 679780"/>
                <a:gd name="connsiteX67" fmla="*/ 0 w 1477433"/>
                <a:gd name="connsiteY67" fmla="*/ 655254 h 679780"/>
                <a:gd name="connsiteX68" fmla="*/ 0 w 1477433"/>
                <a:gd name="connsiteY68" fmla="*/ 24526 h 679780"/>
                <a:gd name="connsiteX69" fmla="*/ 24526 w 1477433"/>
                <a:gd name="connsiteY69" fmla="*/ 0 h 679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477433" h="679780">
                  <a:moveTo>
                    <a:pt x="1406524" y="559228"/>
                  </a:moveTo>
                  <a:cubicBezTo>
                    <a:pt x="1391911" y="559228"/>
                    <a:pt x="1380065" y="571074"/>
                    <a:pt x="1380065" y="585687"/>
                  </a:cubicBezTo>
                  <a:cubicBezTo>
                    <a:pt x="1380065" y="600300"/>
                    <a:pt x="1391911" y="612146"/>
                    <a:pt x="1406524" y="612146"/>
                  </a:cubicBezTo>
                  <a:cubicBezTo>
                    <a:pt x="1421137" y="612146"/>
                    <a:pt x="1432983" y="600300"/>
                    <a:pt x="1432983" y="585687"/>
                  </a:cubicBezTo>
                  <a:cubicBezTo>
                    <a:pt x="1432983" y="571074"/>
                    <a:pt x="1421137" y="559228"/>
                    <a:pt x="1406524" y="559228"/>
                  </a:cubicBezTo>
                  <a:close/>
                  <a:moveTo>
                    <a:pt x="70910" y="559228"/>
                  </a:moveTo>
                  <a:cubicBezTo>
                    <a:pt x="56297" y="559228"/>
                    <a:pt x="44451" y="571074"/>
                    <a:pt x="44451" y="585687"/>
                  </a:cubicBezTo>
                  <a:cubicBezTo>
                    <a:pt x="44451" y="600300"/>
                    <a:pt x="56297" y="612146"/>
                    <a:pt x="70910" y="612146"/>
                  </a:cubicBezTo>
                  <a:cubicBezTo>
                    <a:pt x="85523" y="612146"/>
                    <a:pt x="97369" y="600300"/>
                    <a:pt x="97369" y="585687"/>
                  </a:cubicBezTo>
                  <a:cubicBezTo>
                    <a:pt x="97369" y="571074"/>
                    <a:pt x="85523" y="559228"/>
                    <a:pt x="70910" y="559228"/>
                  </a:cubicBezTo>
                  <a:close/>
                  <a:moveTo>
                    <a:pt x="1414991" y="468741"/>
                  </a:moveTo>
                  <a:lnTo>
                    <a:pt x="1398058" y="468742"/>
                  </a:lnTo>
                  <a:cubicBezTo>
                    <a:pt x="1390606" y="468742"/>
                    <a:pt x="1383859" y="471763"/>
                    <a:pt x="1378975" y="476647"/>
                  </a:cubicBezTo>
                  <a:lnTo>
                    <a:pt x="1371070" y="495730"/>
                  </a:lnTo>
                  <a:lnTo>
                    <a:pt x="1378975" y="514813"/>
                  </a:lnTo>
                  <a:cubicBezTo>
                    <a:pt x="1383859" y="519696"/>
                    <a:pt x="1390606" y="522717"/>
                    <a:pt x="1398058" y="522717"/>
                  </a:cubicBezTo>
                  <a:lnTo>
                    <a:pt x="1414992" y="522717"/>
                  </a:lnTo>
                  <a:cubicBezTo>
                    <a:pt x="1429897" y="522717"/>
                    <a:pt x="1441980" y="510634"/>
                    <a:pt x="1441980" y="495729"/>
                  </a:cubicBezTo>
                  <a:lnTo>
                    <a:pt x="1441979" y="495729"/>
                  </a:lnTo>
                  <a:cubicBezTo>
                    <a:pt x="1441979" y="480824"/>
                    <a:pt x="1429896" y="468741"/>
                    <a:pt x="1414991" y="468741"/>
                  </a:cubicBezTo>
                  <a:close/>
                  <a:moveTo>
                    <a:pt x="79377" y="468741"/>
                  </a:moveTo>
                  <a:lnTo>
                    <a:pt x="62444" y="468742"/>
                  </a:lnTo>
                  <a:cubicBezTo>
                    <a:pt x="54992" y="468742"/>
                    <a:pt x="48245" y="471763"/>
                    <a:pt x="43361" y="476647"/>
                  </a:cubicBezTo>
                  <a:lnTo>
                    <a:pt x="35456" y="495730"/>
                  </a:lnTo>
                  <a:lnTo>
                    <a:pt x="35456" y="495729"/>
                  </a:lnTo>
                  <a:lnTo>
                    <a:pt x="35456" y="495730"/>
                  </a:lnTo>
                  <a:lnTo>
                    <a:pt x="35456" y="495730"/>
                  </a:lnTo>
                  <a:lnTo>
                    <a:pt x="43361" y="514813"/>
                  </a:lnTo>
                  <a:cubicBezTo>
                    <a:pt x="48245" y="519696"/>
                    <a:pt x="54992" y="522717"/>
                    <a:pt x="62444" y="522717"/>
                  </a:cubicBezTo>
                  <a:lnTo>
                    <a:pt x="79378" y="522717"/>
                  </a:lnTo>
                  <a:cubicBezTo>
                    <a:pt x="94283" y="522717"/>
                    <a:pt x="106366" y="510634"/>
                    <a:pt x="106366" y="495729"/>
                  </a:cubicBezTo>
                  <a:lnTo>
                    <a:pt x="106365" y="495729"/>
                  </a:lnTo>
                  <a:cubicBezTo>
                    <a:pt x="106365" y="480824"/>
                    <a:pt x="94282" y="468741"/>
                    <a:pt x="79377" y="468741"/>
                  </a:cubicBezTo>
                  <a:close/>
                  <a:moveTo>
                    <a:pt x="1398058" y="157063"/>
                  </a:moveTo>
                  <a:cubicBezTo>
                    <a:pt x="1390606" y="157063"/>
                    <a:pt x="1383859" y="160084"/>
                    <a:pt x="1378975" y="164968"/>
                  </a:cubicBezTo>
                  <a:lnTo>
                    <a:pt x="1371070" y="184051"/>
                  </a:lnTo>
                  <a:lnTo>
                    <a:pt x="1378975" y="203134"/>
                  </a:lnTo>
                  <a:cubicBezTo>
                    <a:pt x="1383859" y="208017"/>
                    <a:pt x="1390606" y="211038"/>
                    <a:pt x="1398058" y="211038"/>
                  </a:cubicBezTo>
                  <a:lnTo>
                    <a:pt x="1414991" y="211039"/>
                  </a:lnTo>
                  <a:cubicBezTo>
                    <a:pt x="1429896" y="211039"/>
                    <a:pt x="1441979" y="198956"/>
                    <a:pt x="1441979" y="184051"/>
                  </a:cubicBezTo>
                  <a:lnTo>
                    <a:pt x="1441980" y="184051"/>
                  </a:lnTo>
                  <a:cubicBezTo>
                    <a:pt x="1441980" y="169146"/>
                    <a:pt x="1429897" y="157063"/>
                    <a:pt x="1414992" y="157063"/>
                  </a:cubicBezTo>
                  <a:close/>
                  <a:moveTo>
                    <a:pt x="62444" y="157063"/>
                  </a:moveTo>
                  <a:cubicBezTo>
                    <a:pt x="54992" y="157063"/>
                    <a:pt x="48245" y="160084"/>
                    <a:pt x="43361" y="164968"/>
                  </a:cubicBezTo>
                  <a:lnTo>
                    <a:pt x="35456" y="184051"/>
                  </a:lnTo>
                  <a:lnTo>
                    <a:pt x="43361" y="203134"/>
                  </a:lnTo>
                  <a:cubicBezTo>
                    <a:pt x="48245" y="208017"/>
                    <a:pt x="54992" y="211038"/>
                    <a:pt x="62444" y="211038"/>
                  </a:cubicBezTo>
                  <a:lnTo>
                    <a:pt x="79377" y="211039"/>
                  </a:lnTo>
                  <a:cubicBezTo>
                    <a:pt x="94282" y="211039"/>
                    <a:pt x="106365" y="198956"/>
                    <a:pt x="106365" y="184051"/>
                  </a:cubicBezTo>
                  <a:lnTo>
                    <a:pt x="106366" y="184051"/>
                  </a:lnTo>
                  <a:cubicBezTo>
                    <a:pt x="106366" y="169146"/>
                    <a:pt x="94283" y="157063"/>
                    <a:pt x="79378" y="157063"/>
                  </a:cubicBezTo>
                  <a:close/>
                  <a:moveTo>
                    <a:pt x="1406524" y="67634"/>
                  </a:moveTo>
                  <a:cubicBezTo>
                    <a:pt x="1391911" y="67634"/>
                    <a:pt x="1380065" y="79480"/>
                    <a:pt x="1380065" y="94093"/>
                  </a:cubicBezTo>
                  <a:cubicBezTo>
                    <a:pt x="1380065" y="108706"/>
                    <a:pt x="1391911" y="120552"/>
                    <a:pt x="1406524" y="120552"/>
                  </a:cubicBezTo>
                  <a:cubicBezTo>
                    <a:pt x="1421137" y="120552"/>
                    <a:pt x="1432983" y="108706"/>
                    <a:pt x="1432983" y="94093"/>
                  </a:cubicBezTo>
                  <a:cubicBezTo>
                    <a:pt x="1432983" y="79480"/>
                    <a:pt x="1421137" y="67634"/>
                    <a:pt x="1406524" y="67634"/>
                  </a:cubicBezTo>
                  <a:close/>
                  <a:moveTo>
                    <a:pt x="70910" y="67634"/>
                  </a:moveTo>
                  <a:cubicBezTo>
                    <a:pt x="56297" y="67634"/>
                    <a:pt x="44451" y="79480"/>
                    <a:pt x="44451" y="94093"/>
                  </a:cubicBezTo>
                  <a:cubicBezTo>
                    <a:pt x="44451" y="108706"/>
                    <a:pt x="56297" y="120552"/>
                    <a:pt x="70910" y="120552"/>
                  </a:cubicBezTo>
                  <a:cubicBezTo>
                    <a:pt x="85523" y="120552"/>
                    <a:pt x="97369" y="108706"/>
                    <a:pt x="97369" y="94093"/>
                  </a:cubicBezTo>
                  <a:cubicBezTo>
                    <a:pt x="97369" y="79480"/>
                    <a:pt x="85523" y="67634"/>
                    <a:pt x="70910" y="67634"/>
                  </a:cubicBezTo>
                  <a:close/>
                  <a:moveTo>
                    <a:pt x="24526" y="0"/>
                  </a:moveTo>
                  <a:lnTo>
                    <a:pt x="1452907" y="0"/>
                  </a:lnTo>
                  <a:cubicBezTo>
                    <a:pt x="1466452" y="0"/>
                    <a:pt x="1477433" y="10981"/>
                    <a:pt x="1477433" y="24526"/>
                  </a:cubicBezTo>
                  <a:lnTo>
                    <a:pt x="1477433" y="655254"/>
                  </a:lnTo>
                  <a:cubicBezTo>
                    <a:pt x="1477433" y="668799"/>
                    <a:pt x="1466452" y="679780"/>
                    <a:pt x="1452907" y="679780"/>
                  </a:cubicBezTo>
                  <a:lnTo>
                    <a:pt x="24526" y="679780"/>
                  </a:lnTo>
                  <a:cubicBezTo>
                    <a:pt x="10981" y="679780"/>
                    <a:pt x="0" y="668799"/>
                    <a:pt x="0" y="655254"/>
                  </a:cubicBezTo>
                  <a:lnTo>
                    <a:pt x="0" y="24526"/>
                  </a:lnTo>
                  <a:cubicBezTo>
                    <a:pt x="0" y="10981"/>
                    <a:pt x="10981" y="0"/>
                    <a:pt x="24526" y="0"/>
                  </a:cubicBezTo>
                  <a:close/>
                </a:path>
              </a:pathLst>
            </a:cu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052" name="Rectangle: Rounded Corners 1051">
              <a:extLst>
                <a:ext uri="{FF2B5EF4-FFF2-40B4-BE49-F238E27FC236}">
                  <a16:creationId xmlns:a16="http://schemas.microsoft.com/office/drawing/2014/main" id="{21EC5C9D-28D4-7BEB-9E0F-CBD9BBD95CD5}"/>
                </a:ext>
              </a:extLst>
            </p:cNvPr>
            <p:cNvSpPr/>
            <p:nvPr/>
          </p:nvSpPr>
          <p:spPr>
            <a:xfrm>
              <a:off x="12471399" y="2024689"/>
              <a:ext cx="1189568" cy="679780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E4584400-3895-FC7E-3CB8-D3483B172E0E}"/>
                </a:ext>
              </a:extLst>
            </p:cNvPr>
            <p:cNvSpPr/>
            <p:nvPr/>
          </p:nvSpPr>
          <p:spPr>
            <a:xfrm>
              <a:off x="12578558" y="2459566"/>
              <a:ext cx="157157" cy="157157"/>
            </a:xfrm>
            <a:prstGeom prst="ellipse">
              <a:avLst/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54" name="Oval 1053">
              <a:extLst>
                <a:ext uri="{FF2B5EF4-FFF2-40B4-BE49-F238E27FC236}">
                  <a16:creationId xmlns:a16="http://schemas.microsoft.com/office/drawing/2014/main" id="{706D94C4-22E5-50B7-4CBF-86490692E8AB}"/>
                </a:ext>
              </a:extLst>
            </p:cNvPr>
            <p:cNvSpPr/>
            <p:nvPr/>
          </p:nvSpPr>
          <p:spPr>
            <a:xfrm>
              <a:off x="12790224" y="2459566"/>
              <a:ext cx="157157" cy="157157"/>
            </a:xfrm>
            <a:prstGeom prst="ellipse">
              <a:avLst/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55" name="Oval 1054">
              <a:extLst>
                <a:ext uri="{FF2B5EF4-FFF2-40B4-BE49-F238E27FC236}">
                  <a16:creationId xmlns:a16="http://schemas.microsoft.com/office/drawing/2014/main" id="{B7183507-9590-1AFC-C110-A2BC8D6AC31B}"/>
                </a:ext>
              </a:extLst>
            </p:cNvPr>
            <p:cNvSpPr/>
            <p:nvPr/>
          </p:nvSpPr>
          <p:spPr>
            <a:xfrm>
              <a:off x="13144132" y="2435383"/>
              <a:ext cx="55402" cy="554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1E021E38-F36B-7A9E-7AF9-220057675923}"/>
                </a:ext>
              </a:extLst>
            </p:cNvPr>
            <p:cNvSpPr/>
            <p:nvPr/>
          </p:nvSpPr>
          <p:spPr>
            <a:xfrm>
              <a:off x="13144132" y="2532749"/>
              <a:ext cx="55402" cy="554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57" name="Oval 1056">
              <a:extLst>
                <a:ext uri="{FF2B5EF4-FFF2-40B4-BE49-F238E27FC236}">
                  <a16:creationId xmlns:a16="http://schemas.microsoft.com/office/drawing/2014/main" id="{C6F5A5D7-3836-D57B-2F17-A0900FA05A62}"/>
                </a:ext>
              </a:extLst>
            </p:cNvPr>
            <p:cNvSpPr/>
            <p:nvPr/>
          </p:nvSpPr>
          <p:spPr>
            <a:xfrm>
              <a:off x="13240441" y="2532749"/>
              <a:ext cx="55402" cy="554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58" name="Oval 1057">
              <a:extLst>
                <a:ext uri="{FF2B5EF4-FFF2-40B4-BE49-F238E27FC236}">
                  <a16:creationId xmlns:a16="http://schemas.microsoft.com/office/drawing/2014/main" id="{CD22B54A-8403-1D81-704D-FF69FCE8EF0F}"/>
                </a:ext>
              </a:extLst>
            </p:cNvPr>
            <p:cNvSpPr/>
            <p:nvPr/>
          </p:nvSpPr>
          <p:spPr>
            <a:xfrm rot="5400000">
              <a:off x="12675924" y="2103596"/>
              <a:ext cx="55402" cy="554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59" name="Oval 1058">
              <a:extLst>
                <a:ext uri="{FF2B5EF4-FFF2-40B4-BE49-F238E27FC236}">
                  <a16:creationId xmlns:a16="http://schemas.microsoft.com/office/drawing/2014/main" id="{05E08227-4ABD-6D64-E12D-8CF90DA1318D}"/>
                </a:ext>
              </a:extLst>
            </p:cNvPr>
            <p:cNvSpPr/>
            <p:nvPr/>
          </p:nvSpPr>
          <p:spPr>
            <a:xfrm rot="5400000">
              <a:off x="12578558" y="2103596"/>
              <a:ext cx="55402" cy="55402"/>
            </a:xfrm>
            <a:prstGeom prst="ellipse">
              <a:avLst/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/>
            </a:p>
          </p:txBody>
        </p:sp>
        <p:sp>
          <p:nvSpPr>
            <p:cNvPr id="1060" name="Oval 1059">
              <a:extLst>
                <a:ext uri="{FF2B5EF4-FFF2-40B4-BE49-F238E27FC236}">
                  <a16:creationId xmlns:a16="http://schemas.microsoft.com/office/drawing/2014/main" id="{9FBCF74D-B3C3-6D89-806D-1B02872E40ED}"/>
                </a:ext>
              </a:extLst>
            </p:cNvPr>
            <p:cNvSpPr/>
            <p:nvPr/>
          </p:nvSpPr>
          <p:spPr>
            <a:xfrm rot="5400000">
              <a:off x="12578558" y="2199905"/>
              <a:ext cx="55402" cy="554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>
                <a:solidFill>
                  <a:schemeClr val="tx1"/>
                </a:solidFill>
              </a:endParaRPr>
            </a:p>
          </p:txBody>
        </p:sp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E88BD6F5-C133-2BEE-D1A6-C7A1F20D658F}"/>
                </a:ext>
              </a:extLst>
            </p:cNvPr>
            <p:cNvGrpSpPr/>
            <p:nvPr/>
          </p:nvGrpSpPr>
          <p:grpSpPr>
            <a:xfrm>
              <a:off x="13359607" y="2143478"/>
              <a:ext cx="219075" cy="444673"/>
              <a:chOff x="13359607" y="2143478"/>
              <a:chExt cx="219075" cy="444673"/>
            </a:xfrm>
          </p:grpSpPr>
          <p:sp>
            <p:nvSpPr>
              <p:cNvPr id="1063" name="Rectangle: Rounded Corners 1062">
                <a:extLst>
                  <a:ext uri="{FF2B5EF4-FFF2-40B4-BE49-F238E27FC236}">
                    <a16:creationId xmlns:a16="http://schemas.microsoft.com/office/drawing/2014/main" id="{EFF851FE-2A81-D802-D9D2-7654A11F61B9}"/>
                  </a:ext>
                </a:extLst>
              </p:cNvPr>
              <p:cNvSpPr/>
              <p:nvPr/>
            </p:nvSpPr>
            <p:spPr>
              <a:xfrm>
                <a:off x="13359607" y="2143478"/>
                <a:ext cx="219075" cy="444673"/>
              </a:xfrm>
              <a:prstGeom prst="roundRect">
                <a:avLst/>
              </a:prstGeom>
              <a:solidFill>
                <a:srgbClr val="40404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64" name="Group 1063">
                <a:extLst>
                  <a:ext uri="{FF2B5EF4-FFF2-40B4-BE49-F238E27FC236}">
                    <a16:creationId xmlns:a16="http://schemas.microsoft.com/office/drawing/2014/main" id="{70B6DD30-3ADD-E22B-4A3D-60BD3784272E}"/>
                  </a:ext>
                </a:extLst>
              </p:cNvPr>
              <p:cNvGrpSpPr/>
              <p:nvPr/>
            </p:nvGrpSpPr>
            <p:grpSpPr>
              <a:xfrm>
                <a:off x="13395194" y="2435910"/>
                <a:ext cx="147901" cy="112543"/>
                <a:chOff x="14214741" y="2508069"/>
                <a:chExt cx="289984" cy="178507"/>
              </a:xfrm>
            </p:grpSpPr>
            <p:sp>
              <p:nvSpPr>
                <p:cNvPr id="1065" name="Rectangle: Rounded Corners 1064">
                  <a:extLst>
                    <a:ext uri="{FF2B5EF4-FFF2-40B4-BE49-F238E27FC236}">
                      <a16:creationId xmlns:a16="http://schemas.microsoft.com/office/drawing/2014/main" id="{51970783-7AE2-4DA9-9D2E-8779778FB30B}"/>
                    </a:ext>
                  </a:extLst>
                </p:cNvPr>
                <p:cNvSpPr/>
                <p:nvPr/>
              </p:nvSpPr>
              <p:spPr>
                <a:xfrm>
                  <a:off x="14214741" y="2508069"/>
                  <a:ext cx="219075" cy="68259"/>
                </a:xfrm>
                <a:prstGeom prst="roundRect">
                  <a:avLst/>
                </a:prstGeom>
                <a:solidFill>
                  <a:srgbClr val="0F85C5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6" name="Rectangle: Rounded Corners 1065">
                  <a:extLst>
                    <a:ext uri="{FF2B5EF4-FFF2-40B4-BE49-F238E27FC236}">
                      <a16:creationId xmlns:a16="http://schemas.microsoft.com/office/drawing/2014/main" id="{4B180FB2-F32A-4878-E258-B1FDF27A472B}"/>
                    </a:ext>
                  </a:extLst>
                </p:cNvPr>
                <p:cNvSpPr/>
                <p:nvPr/>
              </p:nvSpPr>
              <p:spPr>
                <a:xfrm>
                  <a:off x="14285650" y="2618317"/>
                  <a:ext cx="219075" cy="68259"/>
                </a:xfrm>
                <a:prstGeom prst="roundRect">
                  <a:avLst/>
                </a:prstGeom>
                <a:solidFill>
                  <a:srgbClr val="0F85C5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endParaRPr lang="en-CA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25264A65-CCDC-D48F-F743-39A28CD4A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66183" y="2025650"/>
              <a:ext cx="0" cy="679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D9BCF77-9006-29DE-3C46-FBEF98D83F20}"/>
              </a:ext>
            </a:extLst>
          </p:cNvPr>
          <p:cNvGrpSpPr/>
          <p:nvPr/>
        </p:nvGrpSpPr>
        <p:grpSpPr>
          <a:xfrm>
            <a:off x="4314304" y="1040673"/>
            <a:ext cx="1437738" cy="318692"/>
            <a:chOff x="4314304" y="1040673"/>
            <a:chExt cx="1437738" cy="318692"/>
          </a:xfrm>
        </p:grpSpPr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FFE4B8FA-BE98-F9D3-0B8B-8F5663E916C0}"/>
                </a:ext>
              </a:extLst>
            </p:cNvPr>
            <p:cNvSpPr/>
            <p:nvPr/>
          </p:nvSpPr>
          <p:spPr>
            <a:xfrm>
              <a:off x="4314304" y="1148976"/>
              <a:ext cx="1437738" cy="125806"/>
            </a:xfrm>
            <a:prstGeom prst="roundRect">
              <a:avLst>
                <a:gd name="adj" fmla="val 20610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9F101E86-901B-BFDA-9B7F-8050439ECEEC}"/>
                </a:ext>
              </a:extLst>
            </p:cNvPr>
            <p:cNvSpPr/>
            <p:nvPr/>
          </p:nvSpPr>
          <p:spPr>
            <a:xfrm>
              <a:off x="4621667" y="1115816"/>
              <a:ext cx="823012" cy="192126"/>
            </a:xfrm>
            <a:prstGeom prst="roundRect">
              <a:avLst>
                <a:gd name="adj" fmla="val 6309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110FA9BE-9D22-3CEF-F013-0CB17645641A}"/>
                </a:ext>
              </a:extLst>
            </p:cNvPr>
            <p:cNvSpPr/>
            <p:nvPr/>
          </p:nvSpPr>
          <p:spPr>
            <a:xfrm>
              <a:off x="4849916" y="1154474"/>
              <a:ext cx="114300" cy="114300"/>
            </a:xfrm>
            <a:prstGeom prst="roundRect">
              <a:avLst/>
            </a:prstGeom>
            <a:solidFill>
              <a:srgbClr val="0F85C5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3DBC7F1E-D057-37FB-4220-6082486B0C8B}"/>
                </a:ext>
              </a:extLst>
            </p:cNvPr>
            <p:cNvGrpSpPr/>
            <p:nvPr/>
          </p:nvGrpSpPr>
          <p:grpSpPr>
            <a:xfrm>
              <a:off x="4498406" y="1040673"/>
              <a:ext cx="1069535" cy="318692"/>
              <a:chOff x="5569655" y="1057275"/>
              <a:chExt cx="1069535" cy="318692"/>
            </a:xfrm>
          </p:grpSpPr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94E2A4F1-F58C-E848-65A8-C8FF684E87D7}"/>
                  </a:ext>
                </a:extLst>
              </p:cNvPr>
              <p:cNvSpPr/>
              <p:nvPr/>
            </p:nvSpPr>
            <p:spPr>
              <a:xfrm>
                <a:off x="6380480" y="1057275"/>
                <a:ext cx="258710" cy="318692"/>
              </a:xfrm>
              <a:custGeom>
                <a:avLst/>
                <a:gdLst>
                  <a:gd name="connsiteX0" fmla="*/ 118263 w 258710"/>
                  <a:gd name="connsiteY0" fmla="*/ 0 h 318692"/>
                  <a:gd name="connsiteX1" fmla="*/ 195004 w 258710"/>
                  <a:gd name="connsiteY1" fmla="*/ 0 h 318692"/>
                  <a:gd name="connsiteX2" fmla="*/ 210608 w 258710"/>
                  <a:gd name="connsiteY2" fmla="*/ 15604 h 318692"/>
                  <a:gd name="connsiteX3" fmla="*/ 210608 w 258710"/>
                  <a:gd name="connsiteY3" fmla="*/ 37042 h 318692"/>
                  <a:gd name="connsiteX4" fmla="*/ 234014 w 258710"/>
                  <a:gd name="connsiteY4" fmla="*/ 37042 h 318692"/>
                  <a:gd name="connsiteX5" fmla="*/ 258710 w 258710"/>
                  <a:gd name="connsiteY5" fmla="*/ 61738 h 318692"/>
                  <a:gd name="connsiteX6" fmla="*/ 258710 w 258710"/>
                  <a:gd name="connsiteY6" fmla="*/ 293996 h 318692"/>
                  <a:gd name="connsiteX7" fmla="*/ 234014 w 258710"/>
                  <a:gd name="connsiteY7" fmla="*/ 318692 h 318692"/>
                  <a:gd name="connsiteX8" fmla="*/ 24696 w 258710"/>
                  <a:gd name="connsiteY8" fmla="*/ 318692 h 318692"/>
                  <a:gd name="connsiteX9" fmla="*/ 0 w 258710"/>
                  <a:gd name="connsiteY9" fmla="*/ 293996 h 318692"/>
                  <a:gd name="connsiteX10" fmla="*/ 0 w 258710"/>
                  <a:gd name="connsiteY10" fmla="*/ 61738 h 318692"/>
                  <a:gd name="connsiteX11" fmla="*/ 24696 w 258710"/>
                  <a:gd name="connsiteY11" fmla="*/ 37042 h 318692"/>
                  <a:gd name="connsiteX12" fmla="*/ 102659 w 258710"/>
                  <a:gd name="connsiteY12" fmla="*/ 37042 h 318692"/>
                  <a:gd name="connsiteX13" fmla="*/ 102659 w 258710"/>
                  <a:gd name="connsiteY13" fmla="*/ 15604 h 318692"/>
                  <a:gd name="connsiteX14" fmla="*/ 118263 w 258710"/>
                  <a:gd name="connsiteY14" fmla="*/ 0 h 31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8710" h="318692">
                    <a:moveTo>
                      <a:pt x="118263" y="0"/>
                    </a:moveTo>
                    <a:lnTo>
                      <a:pt x="195004" y="0"/>
                    </a:lnTo>
                    <a:cubicBezTo>
                      <a:pt x="203622" y="0"/>
                      <a:pt x="210608" y="6986"/>
                      <a:pt x="210608" y="15604"/>
                    </a:cubicBezTo>
                    <a:lnTo>
                      <a:pt x="210608" y="37042"/>
                    </a:lnTo>
                    <a:lnTo>
                      <a:pt x="234014" y="37042"/>
                    </a:lnTo>
                    <a:cubicBezTo>
                      <a:pt x="247653" y="37042"/>
                      <a:pt x="258710" y="48099"/>
                      <a:pt x="258710" y="61738"/>
                    </a:cubicBezTo>
                    <a:lnTo>
                      <a:pt x="258710" y="293996"/>
                    </a:lnTo>
                    <a:cubicBezTo>
                      <a:pt x="258710" y="307635"/>
                      <a:pt x="247653" y="318692"/>
                      <a:pt x="234014" y="318692"/>
                    </a:cubicBezTo>
                    <a:lnTo>
                      <a:pt x="24696" y="318692"/>
                    </a:lnTo>
                    <a:cubicBezTo>
                      <a:pt x="11057" y="318692"/>
                      <a:pt x="0" y="307635"/>
                      <a:pt x="0" y="293996"/>
                    </a:cubicBezTo>
                    <a:lnTo>
                      <a:pt x="0" y="61738"/>
                    </a:lnTo>
                    <a:cubicBezTo>
                      <a:pt x="0" y="48099"/>
                      <a:pt x="11057" y="37042"/>
                      <a:pt x="24696" y="37042"/>
                    </a:cubicBezTo>
                    <a:lnTo>
                      <a:pt x="102659" y="37042"/>
                    </a:lnTo>
                    <a:lnTo>
                      <a:pt x="102659" y="15604"/>
                    </a:lnTo>
                    <a:cubicBezTo>
                      <a:pt x="102659" y="6986"/>
                      <a:pt x="109645" y="0"/>
                      <a:pt x="11826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702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9006A7A-0840-8927-6025-1994381C0C93}"/>
                  </a:ext>
                </a:extLst>
              </p:cNvPr>
              <p:cNvSpPr/>
              <p:nvPr/>
            </p:nvSpPr>
            <p:spPr>
              <a:xfrm flipH="1">
                <a:off x="5569655" y="1057275"/>
                <a:ext cx="258710" cy="318692"/>
              </a:xfrm>
              <a:custGeom>
                <a:avLst/>
                <a:gdLst>
                  <a:gd name="connsiteX0" fmla="*/ 118263 w 258710"/>
                  <a:gd name="connsiteY0" fmla="*/ 0 h 318692"/>
                  <a:gd name="connsiteX1" fmla="*/ 195004 w 258710"/>
                  <a:gd name="connsiteY1" fmla="*/ 0 h 318692"/>
                  <a:gd name="connsiteX2" fmla="*/ 210608 w 258710"/>
                  <a:gd name="connsiteY2" fmla="*/ 15604 h 318692"/>
                  <a:gd name="connsiteX3" fmla="*/ 210608 w 258710"/>
                  <a:gd name="connsiteY3" fmla="*/ 37042 h 318692"/>
                  <a:gd name="connsiteX4" fmla="*/ 234014 w 258710"/>
                  <a:gd name="connsiteY4" fmla="*/ 37042 h 318692"/>
                  <a:gd name="connsiteX5" fmla="*/ 258710 w 258710"/>
                  <a:gd name="connsiteY5" fmla="*/ 61738 h 318692"/>
                  <a:gd name="connsiteX6" fmla="*/ 258710 w 258710"/>
                  <a:gd name="connsiteY6" fmla="*/ 293996 h 318692"/>
                  <a:gd name="connsiteX7" fmla="*/ 234014 w 258710"/>
                  <a:gd name="connsiteY7" fmla="*/ 318692 h 318692"/>
                  <a:gd name="connsiteX8" fmla="*/ 24696 w 258710"/>
                  <a:gd name="connsiteY8" fmla="*/ 318692 h 318692"/>
                  <a:gd name="connsiteX9" fmla="*/ 0 w 258710"/>
                  <a:gd name="connsiteY9" fmla="*/ 293996 h 318692"/>
                  <a:gd name="connsiteX10" fmla="*/ 0 w 258710"/>
                  <a:gd name="connsiteY10" fmla="*/ 61738 h 318692"/>
                  <a:gd name="connsiteX11" fmla="*/ 24696 w 258710"/>
                  <a:gd name="connsiteY11" fmla="*/ 37042 h 318692"/>
                  <a:gd name="connsiteX12" fmla="*/ 102659 w 258710"/>
                  <a:gd name="connsiteY12" fmla="*/ 37042 h 318692"/>
                  <a:gd name="connsiteX13" fmla="*/ 102659 w 258710"/>
                  <a:gd name="connsiteY13" fmla="*/ 15604 h 318692"/>
                  <a:gd name="connsiteX14" fmla="*/ 118263 w 258710"/>
                  <a:gd name="connsiteY14" fmla="*/ 0 h 31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8710" h="318692">
                    <a:moveTo>
                      <a:pt x="118263" y="0"/>
                    </a:moveTo>
                    <a:lnTo>
                      <a:pt x="195004" y="0"/>
                    </a:lnTo>
                    <a:cubicBezTo>
                      <a:pt x="203622" y="0"/>
                      <a:pt x="210608" y="6986"/>
                      <a:pt x="210608" y="15604"/>
                    </a:cubicBezTo>
                    <a:lnTo>
                      <a:pt x="210608" y="37042"/>
                    </a:lnTo>
                    <a:lnTo>
                      <a:pt x="234014" y="37042"/>
                    </a:lnTo>
                    <a:cubicBezTo>
                      <a:pt x="247653" y="37042"/>
                      <a:pt x="258710" y="48099"/>
                      <a:pt x="258710" y="61738"/>
                    </a:cubicBezTo>
                    <a:lnTo>
                      <a:pt x="258710" y="293996"/>
                    </a:lnTo>
                    <a:cubicBezTo>
                      <a:pt x="258710" y="307635"/>
                      <a:pt x="247653" y="318692"/>
                      <a:pt x="234014" y="318692"/>
                    </a:cubicBezTo>
                    <a:lnTo>
                      <a:pt x="24696" y="318692"/>
                    </a:lnTo>
                    <a:cubicBezTo>
                      <a:pt x="11057" y="318692"/>
                      <a:pt x="0" y="307635"/>
                      <a:pt x="0" y="293996"/>
                    </a:cubicBezTo>
                    <a:lnTo>
                      <a:pt x="0" y="61738"/>
                    </a:lnTo>
                    <a:cubicBezTo>
                      <a:pt x="0" y="48099"/>
                      <a:pt x="11057" y="37042"/>
                      <a:pt x="24696" y="37042"/>
                    </a:cubicBezTo>
                    <a:lnTo>
                      <a:pt x="102659" y="37042"/>
                    </a:lnTo>
                    <a:lnTo>
                      <a:pt x="102659" y="15604"/>
                    </a:lnTo>
                    <a:cubicBezTo>
                      <a:pt x="102659" y="6986"/>
                      <a:pt x="109645" y="0"/>
                      <a:pt x="11826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702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020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AF54A4A-179E-9521-F1E1-839EBD98D107}"/>
              </a:ext>
            </a:extLst>
          </p:cNvPr>
          <p:cNvSpPr/>
          <p:nvPr/>
        </p:nvSpPr>
        <p:spPr>
          <a:xfrm>
            <a:off x="1257693" y="2395105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Nebulizer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33" name="Group 1132">
            <a:extLst>
              <a:ext uri="{FF2B5EF4-FFF2-40B4-BE49-F238E27FC236}">
                <a16:creationId xmlns:a16="http://schemas.microsoft.com/office/drawing/2014/main" id="{AED521A8-D53B-2673-3FB7-72E93558BEEF}"/>
              </a:ext>
            </a:extLst>
          </p:cNvPr>
          <p:cNvGrpSpPr/>
          <p:nvPr/>
        </p:nvGrpSpPr>
        <p:grpSpPr>
          <a:xfrm>
            <a:off x="1418935" y="1127645"/>
            <a:ext cx="427552" cy="1170382"/>
            <a:chOff x="1418935" y="1109027"/>
            <a:chExt cx="427552" cy="1170382"/>
          </a:xfrm>
        </p:grpSpPr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D30544D2-3625-9855-999D-2E429AB5506E}"/>
                </a:ext>
              </a:extLst>
            </p:cNvPr>
            <p:cNvSpPr/>
            <p:nvPr/>
          </p:nvSpPr>
          <p:spPr>
            <a:xfrm>
              <a:off x="1600371" y="1360267"/>
              <a:ext cx="73327" cy="198400"/>
            </a:xfrm>
            <a:custGeom>
              <a:avLst/>
              <a:gdLst>
                <a:gd name="connsiteX0" fmla="*/ 42171 w 78197"/>
                <a:gd name="connsiteY0" fmla="*/ 339725 h 339725"/>
                <a:gd name="connsiteX1" fmla="*/ 896 w 78197"/>
                <a:gd name="connsiteY1" fmla="*/ 200025 h 339725"/>
                <a:gd name="connsiteX2" fmla="*/ 77096 w 78197"/>
                <a:gd name="connsiteY2" fmla="*/ 133350 h 339725"/>
                <a:gd name="connsiteX3" fmla="*/ 38996 w 78197"/>
                <a:gd name="connsiteY3" fmla="*/ 0 h 339725"/>
                <a:gd name="connsiteX0" fmla="*/ 41821 w 77847"/>
                <a:gd name="connsiteY0" fmla="*/ 339725 h 339725"/>
                <a:gd name="connsiteX1" fmla="*/ 546 w 77847"/>
                <a:gd name="connsiteY1" fmla="*/ 200025 h 339725"/>
                <a:gd name="connsiteX2" fmla="*/ 76746 w 77847"/>
                <a:gd name="connsiteY2" fmla="*/ 133350 h 339725"/>
                <a:gd name="connsiteX3" fmla="*/ 38646 w 77847"/>
                <a:gd name="connsiteY3" fmla="*/ 0 h 339725"/>
                <a:gd name="connsiteX0" fmla="*/ 41821 w 77483"/>
                <a:gd name="connsiteY0" fmla="*/ 339725 h 339725"/>
                <a:gd name="connsiteX1" fmla="*/ 546 w 77483"/>
                <a:gd name="connsiteY1" fmla="*/ 200025 h 339725"/>
                <a:gd name="connsiteX2" fmla="*/ 76746 w 77483"/>
                <a:gd name="connsiteY2" fmla="*/ 133350 h 339725"/>
                <a:gd name="connsiteX3" fmla="*/ 38646 w 77483"/>
                <a:gd name="connsiteY3" fmla="*/ 0 h 33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83" h="339725">
                  <a:moveTo>
                    <a:pt x="41821" y="339725"/>
                  </a:moveTo>
                  <a:cubicBezTo>
                    <a:pt x="37323" y="229923"/>
                    <a:pt x="-5275" y="234421"/>
                    <a:pt x="546" y="200025"/>
                  </a:cubicBezTo>
                  <a:cubicBezTo>
                    <a:pt x="6367" y="165629"/>
                    <a:pt x="70396" y="166687"/>
                    <a:pt x="76746" y="133350"/>
                  </a:cubicBezTo>
                  <a:cubicBezTo>
                    <a:pt x="83096" y="100012"/>
                    <a:pt x="46584" y="91281"/>
                    <a:pt x="3864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CEE7B59F-1785-7865-9736-9FDB3EA3F2F8}"/>
                </a:ext>
              </a:extLst>
            </p:cNvPr>
            <p:cNvGrpSpPr/>
            <p:nvPr/>
          </p:nvGrpSpPr>
          <p:grpSpPr>
            <a:xfrm>
              <a:off x="1431386" y="1557805"/>
              <a:ext cx="402650" cy="660584"/>
              <a:chOff x="3492867" y="1527256"/>
              <a:chExt cx="522495" cy="840864"/>
            </a:xfrm>
          </p:grpSpPr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F8D1DC87-A768-1F8B-6401-B1A7FDCE66AC}"/>
                  </a:ext>
                </a:extLst>
              </p:cNvPr>
              <p:cNvSpPr/>
              <p:nvPr/>
            </p:nvSpPr>
            <p:spPr>
              <a:xfrm flipH="1">
                <a:off x="3492867" y="1703329"/>
                <a:ext cx="522495" cy="664791"/>
              </a:xfrm>
              <a:custGeom>
                <a:avLst/>
                <a:gdLst>
                  <a:gd name="connsiteX0" fmla="*/ 257581 w 804020"/>
                  <a:gd name="connsiteY0" fmla="*/ 0 h 1115325"/>
                  <a:gd name="connsiteX1" fmla="*/ 546439 w 804020"/>
                  <a:gd name="connsiteY1" fmla="*/ 0 h 1115325"/>
                  <a:gd name="connsiteX2" fmla="*/ 552206 w 804020"/>
                  <a:gd name="connsiteY2" fmla="*/ 50333 h 1115325"/>
                  <a:gd name="connsiteX3" fmla="*/ 607194 w 804020"/>
                  <a:gd name="connsiteY3" fmla="*/ 67402 h 1115325"/>
                  <a:gd name="connsiteX4" fmla="*/ 804020 w 804020"/>
                  <a:gd name="connsiteY4" fmla="*/ 364344 h 1115325"/>
                  <a:gd name="connsiteX5" fmla="*/ 804020 w 804020"/>
                  <a:gd name="connsiteY5" fmla="*/ 1044724 h 1115325"/>
                  <a:gd name="connsiteX6" fmla="*/ 733419 w 804020"/>
                  <a:gd name="connsiteY6" fmla="*/ 1115325 h 1115325"/>
                  <a:gd name="connsiteX7" fmla="*/ 70601 w 804020"/>
                  <a:gd name="connsiteY7" fmla="*/ 1115325 h 1115325"/>
                  <a:gd name="connsiteX8" fmla="*/ 0 w 804020"/>
                  <a:gd name="connsiteY8" fmla="*/ 1044724 h 1115325"/>
                  <a:gd name="connsiteX9" fmla="*/ 0 w 804020"/>
                  <a:gd name="connsiteY9" fmla="*/ 364344 h 1115325"/>
                  <a:gd name="connsiteX10" fmla="*/ 196826 w 804020"/>
                  <a:gd name="connsiteY10" fmla="*/ 67402 h 1115325"/>
                  <a:gd name="connsiteX11" fmla="*/ 251814 w 804020"/>
                  <a:gd name="connsiteY11" fmla="*/ 50333 h 111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4020" h="1115325">
                    <a:moveTo>
                      <a:pt x="257581" y="0"/>
                    </a:moveTo>
                    <a:lnTo>
                      <a:pt x="546439" y="0"/>
                    </a:lnTo>
                    <a:lnTo>
                      <a:pt x="552206" y="50333"/>
                    </a:lnTo>
                    <a:lnTo>
                      <a:pt x="607194" y="67402"/>
                    </a:lnTo>
                    <a:cubicBezTo>
                      <a:pt x="722860" y="116325"/>
                      <a:pt x="804020" y="230857"/>
                      <a:pt x="804020" y="364344"/>
                    </a:cubicBezTo>
                    <a:lnTo>
                      <a:pt x="804020" y="1044724"/>
                    </a:lnTo>
                    <a:cubicBezTo>
                      <a:pt x="804020" y="1083716"/>
                      <a:pt x="772411" y="1115325"/>
                      <a:pt x="733419" y="1115325"/>
                    </a:cubicBezTo>
                    <a:lnTo>
                      <a:pt x="70601" y="1115325"/>
                    </a:lnTo>
                    <a:cubicBezTo>
                      <a:pt x="31609" y="1115325"/>
                      <a:pt x="0" y="1083716"/>
                      <a:pt x="0" y="1044724"/>
                    </a:cubicBezTo>
                    <a:lnTo>
                      <a:pt x="0" y="364344"/>
                    </a:lnTo>
                    <a:cubicBezTo>
                      <a:pt x="0" y="230857"/>
                      <a:pt x="81160" y="116325"/>
                      <a:pt x="196826" y="67402"/>
                    </a:cubicBezTo>
                    <a:lnTo>
                      <a:pt x="251814" y="50333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F8D0CCDC-2BE7-0411-A3E3-4B19F7000C96}"/>
                  </a:ext>
                </a:extLst>
              </p:cNvPr>
              <p:cNvSpPr/>
              <p:nvPr/>
            </p:nvSpPr>
            <p:spPr>
              <a:xfrm flipH="1">
                <a:off x="3492867" y="1915204"/>
                <a:ext cx="522495" cy="452916"/>
              </a:xfrm>
              <a:custGeom>
                <a:avLst/>
                <a:gdLst>
                  <a:gd name="connsiteX0" fmla="*/ 672 w 804020"/>
                  <a:gd name="connsiteY0" fmla="*/ 0 h 759861"/>
                  <a:gd name="connsiteX1" fmla="*/ 803348 w 804020"/>
                  <a:gd name="connsiteY1" fmla="*/ 0 h 759861"/>
                  <a:gd name="connsiteX2" fmla="*/ 804020 w 804020"/>
                  <a:gd name="connsiteY2" fmla="*/ 8880 h 759861"/>
                  <a:gd name="connsiteX3" fmla="*/ 804020 w 804020"/>
                  <a:gd name="connsiteY3" fmla="*/ 689260 h 759861"/>
                  <a:gd name="connsiteX4" fmla="*/ 733419 w 804020"/>
                  <a:gd name="connsiteY4" fmla="*/ 759861 h 759861"/>
                  <a:gd name="connsiteX5" fmla="*/ 70601 w 804020"/>
                  <a:gd name="connsiteY5" fmla="*/ 759861 h 759861"/>
                  <a:gd name="connsiteX6" fmla="*/ 0 w 804020"/>
                  <a:gd name="connsiteY6" fmla="*/ 689260 h 759861"/>
                  <a:gd name="connsiteX7" fmla="*/ 0 w 804020"/>
                  <a:gd name="connsiteY7" fmla="*/ 8880 h 759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4020" h="759861">
                    <a:moveTo>
                      <a:pt x="672" y="0"/>
                    </a:moveTo>
                    <a:lnTo>
                      <a:pt x="803348" y="0"/>
                    </a:lnTo>
                    <a:lnTo>
                      <a:pt x="804020" y="8880"/>
                    </a:lnTo>
                    <a:lnTo>
                      <a:pt x="804020" y="689260"/>
                    </a:lnTo>
                    <a:cubicBezTo>
                      <a:pt x="804020" y="728252"/>
                      <a:pt x="772411" y="759861"/>
                      <a:pt x="733419" y="759861"/>
                    </a:cubicBezTo>
                    <a:lnTo>
                      <a:pt x="70601" y="759861"/>
                    </a:lnTo>
                    <a:cubicBezTo>
                      <a:pt x="31609" y="759861"/>
                      <a:pt x="0" y="728252"/>
                      <a:pt x="0" y="689260"/>
                    </a:cubicBezTo>
                    <a:lnTo>
                      <a:pt x="0" y="8880"/>
                    </a:lnTo>
                    <a:close/>
                  </a:path>
                </a:pathLst>
              </a:custGeom>
              <a:solidFill>
                <a:srgbClr val="418FCD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51" name="Freeform: Shape 2050">
                <a:extLst>
                  <a:ext uri="{FF2B5EF4-FFF2-40B4-BE49-F238E27FC236}">
                    <a16:creationId xmlns:a16="http://schemas.microsoft.com/office/drawing/2014/main" id="{19AD6DDA-DD62-EBE9-6826-9CF95EB2A5EE}"/>
                  </a:ext>
                </a:extLst>
              </p:cNvPr>
              <p:cNvSpPr/>
              <p:nvPr/>
            </p:nvSpPr>
            <p:spPr>
              <a:xfrm flipH="1">
                <a:off x="3630751" y="1527256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B4584740-0AB3-9FE7-C925-101687958AF0}"/>
                </a:ext>
              </a:extLst>
            </p:cNvPr>
            <p:cNvGrpSpPr/>
            <p:nvPr/>
          </p:nvGrpSpPr>
          <p:grpSpPr>
            <a:xfrm>
              <a:off x="1510717" y="1109027"/>
              <a:ext cx="221540" cy="254259"/>
              <a:chOff x="848364" y="4149728"/>
              <a:chExt cx="282000" cy="323649"/>
            </a:xfrm>
          </p:grpSpPr>
          <p:sp>
            <p:nvSpPr>
              <p:cNvPr id="2052" name="Rectangle: Rounded Corners 2051">
                <a:extLst>
                  <a:ext uri="{FF2B5EF4-FFF2-40B4-BE49-F238E27FC236}">
                    <a16:creationId xmlns:a16="http://schemas.microsoft.com/office/drawing/2014/main" id="{23A99E52-C463-7059-6020-73C55A0CB979}"/>
                  </a:ext>
                </a:extLst>
              </p:cNvPr>
              <p:cNvSpPr/>
              <p:nvPr/>
            </p:nvSpPr>
            <p:spPr>
              <a:xfrm>
                <a:off x="848364" y="4345901"/>
                <a:ext cx="79332" cy="645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3" name="Rectangle: Rounded Corners 2052">
                <a:extLst>
                  <a:ext uri="{FF2B5EF4-FFF2-40B4-BE49-F238E27FC236}">
                    <a16:creationId xmlns:a16="http://schemas.microsoft.com/office/drawing/2014/main" id="{B7687C6F-7DC3-008C-CE85-225FC11839A8}"/>
                  </a:ext>
                </a:extLst>
              </p:cNvPr>
              <p:cNvSpPr/>
              <p:nvPr/>
            </p:nvSpPr>
            <p:spPr>
              <a:xfrm rot="5400000">
                <a:off x="919259" y="4196704"/>
                <a:ext cx="183404" cy="8945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4" name="Freeform: Shape 2053">
                <a:extLst>
                  <a:ext uri="{FF2B5EF4-FFF2-40B4-BE49-F238E27FC236}">
                    <a16:creationId xmlns:a16="http://schemas.microsoft.com/office/drawing/2014/main" id="{608665DF-9A95-3691-F68D-6341F688BC4A}"/>
                  </a:ext>
                </a:extLst>
              </p:cNvPr>
              <p:cNvSpPr/>
              <p:nvPr/>
            </p:nvSpPr>
            <p:spPr>
              <a:xfrm flipH="1">
                <a:off x="883639" y="4288328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060" name="Group 2059">
              <a:extLst>
                <a:ext uri="{FF2B5EF4-FFF2-40B4-BE49-F238E27FC236}">
                  <a16:creationId xmlns:a16="http://schemas.microsoft.com/office/drawing/2014/main" id="{199F1230-275D-253E-5516-ABC065456449}"/>
                </a:ext>
              </a:extLst>
            </p:cNvPr>
            <p:cNvGrpSpPr/>
            <p:nvPr/>
          </p:nvGrpSpPr>
          <p:grpSpPr>
            <a:xfrm>
              <a:off x="1490661" y="2062911"/>
              <a:ext cx="287283" cy="177644"/>
              <a:chOff x="706402" y="4483607"/>
              <a:chExt cx="365685" cy="22612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58" name="Rectangle: Rounded Corners 2057">
                <a:extLst>
                  <a:ext uri="{FF2B5EF4-FFF2-40B4-BE49-F238E27FC236}">
                    <a16:creationId xmlns:a16="http://schemas.microsoft.com/office/drawing/2014/main" id="{4F9FE092-8D06-EC10-7436-092B9766FDF1}"/>
                  </a:ext>
                </a:extLst>
              </p:cNvPr>
              <p:cNvSpPr/>
              <p:nvPr/>
            </p:nvSpPr>
            <p:spPr>
              <a:xfrm rot="16200000">
                <a:off x="924832" y="4562477"/>
                <a:ext cx="226125" cy="68385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9" name="Rectangle: Rounded Corners 2058">
                <a:extLst>
                  <a:ext uri="{FF2B5EF4-FFF2-40B4-BE49-F238E27FC236}">
                    <a16:creationId xmlns:a16="http://schemas.microsoft.com/office/drawing/2014/main" id="{7DCB4F7E-CC39-B151-B5DB-C688C6C40B9D}"/>
                  </a:ext>
                </a:extLst>
              </p:cNvPr>
              <p:cNvSpPr/>
              <p:nvPr/>
            </p:nvSpPr>
            <p:spPr>
              <a:xfrm rot="16200000">
                <a:off x="627532" y="4562477"/>
                <a:ext cx="226125" cy="68385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057" name="Rectangle: Rounded Corners 2056">
              <a:extLst>
                <a:ext uri="{FF2B5EF4-FFF2-40B4-BE49-F238E27FC236}">
                  <a16:creationId xmlns:a16="http://schemas.microsoft.com/office/drawing/2014/main" id="{C8A2207B-AD9F-9F9B-6521-C4B7501FB3B4}"/>
                </a:ext>
              </a:extLst>
            </p:cNvPr>
            <p:cNvSpPr/>
            <p:nvPr/>
          </p:nvSpPr>
          <p:spPr>
            <a:xfrm>
              <a:off x="1418935" y="2223378"/>
              <a:ext cx="427552" cy="56031"/>
            </a:xfrm>
            <a:prstGeom prst="roundRect">
              <a:avLst>
                <a:gd name="adj" fmla="val 3892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128" name="Arc 1127">
              <a:extLst>
                <a:ext uri="{FF2B5EF4-FFF2-40B4-BE49-F238E27FC236}">
                  <a16:creationId xmlns:a16="http://schemas.microsoft.com/office/drawing/2014/main" id="{EEF6E25C-8568-9765-5683-AC3234E49DB9}"/>
                </a:ext>
              </a:extLst>
            </p:cNvPr>
            <p:cNvSpPr/>
            <p:nvPr/>
          </p:nvSpPr>
          <p:spPr>
            <a:xfrm rot="16200000">
              <a:off x="1499998" y="1783407"/>
              <a:ext cx="73891" cy="73891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EC3B8577-3EB6-750A-CC61-D1C35807586A}"/>
              </a:ext>
            </a:extLst>
          </p:cNvPr>
          <p:cNvGrpSpPr/>
          <p:nvPr/>
        </p:nvGrpSpPr>
        <p:grpSpPr>
          <a:xfrm>
            <a:off x="2036654" y="1422635"/>
            <a:ext cx="522495" cy="875392"/>
            <a:chOff x="2036654" y="1404017"/>
            <a:chExt cx="522495" cy="875392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066F565-13EF-13ED-BA4E-CEE6E17B7B7B}"/>
                </a:ext>
              </a:extLst>
            </p:cNvPr>
            <p:cNvSpPr/>
            <p:nvPr/>
          </p:nvSpPr>
          <p:spPr>
            <a:xfrm>
              <a:off x="2139263" y="1496118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D07968DE-68DD-4745-04DE-85F24ED165A8}"/>
                </a:ext>
              </a:extLst>
            </p:cNvPr>
            <p:cNvSpPr/>
            <p:nvPr/>
          </p:nvSpPr>
          <p:spPr>
            <a:xfrm rot="5400000">
              <a:off x="2262194" y="1411386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AF7052-369B-F20A-78FB-5DC4EF4E1535}"/>
                </a:ext>
              </a:extLst>
            </p:cNvPr>
            <p:cNvSpPr/>
            <p:nvPr/>
          </p:nvSpPr>
          <p:spPr>
            <a:xfrm flipH="1">
              <a:off x="2036654" y="1826493"/>
              <a:ext cx="522495" cy="452916"/>
            </a:xfrm>
            <a:custGeom>
              <a:avLst/>
              <a:gdLst>
                <a:gd name="connsiteX0" fmla="*/ 672 w 804020"/>
                <a:gd name="connsiteY0" fmla="*/ 0 h 759861"/>
                <a:gd name="connsiteX1" fmla="*/ 803348 w 804020"/>
                <a:gd name="connsiteY1" fmla="*/ 0 h 759861"/>
                <a:gd name="connsiteX2" fmla="*/ 804020 w 804020"/>
                <a:gd name="connsiteY2" fmla="*/ 8880 h 759861"/>
                <a:gd name="connsiteX3" fmla="*/ 804020 w 804020"/>
                <a:gd name="connsiteY3" fmla="*/ 689260 h 759861"/>
                <a:gd name="connsiteX4" fmla="*/ 733419 w 804020"/>
                <a:gd name="connsiteY4" fmla="*/ 759861 h 759861"/>
                <a:gd name="connsiteX5" fmla="*/ 70601 w 804020"/>
                <a:gd name="connsiteY5" fmla="*/ 759861 h 759861"/>
                <a:gd name="connsiteX6" fmla="*/ 0 w 804020"/>
                <a:gd name="connsiteY6" fmla="*/ 689260 h 759861"/>
                <a:gd name="connsiteX7" fmla="*/ 0 w 804020"/>
                <a:gd name="connsiteY7" fmla="*/ 8880 h 75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020" h="759861">
                  <a:moveTo>
                    <a:pt x="672" y="0"/>
                  </a:moveTo>
                  <a:lnTo>
                    <a:pt x="803348" y="0"/>
                  </a:lnTo>
                  <a:lnTo>
                    <a:pt x="804020" y="8880"/>
                  </a:lnTo>
                  <a:lnTo>
                    <a:pt x="804020" y="689260"/>
                  </a:lnTo>
                  <a:cubicBezTo>
                    <a:pt x="804020" y="728252"/>
                    <a:pt x="772411" y="759861"/>
                    <a:pt x="733419" y="759861"/>
                  </a:cubicBezTo>
                  <a:lnTo>
                    <a:pt x="70601" y="759861"/>
                  </a:lnTo>
                  <a:cubicBezTo>
                    <a:pt x="31609" y="759861"/>
                    <a:pt x="0" y="728252"/>
                    <a:pt x="0" y="689260"/>
                  </a:cubicBezTo>
                  <a:lnTo>
                    <a:pt x="0" y="8880"/>
                  </a:lnTo>
                  <a:close/>
                </a:path>
              </a:pathLst>
            </a:custGeom>
            <a:solidFill>
              <a:srgbClr val="418FCD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FAB09F4-F99F-4B91-4CCD-D326834C4DC6}"/>
                </a:ext>
              </a:extLst>
            </p:cNvPr>
            <p:cNvSpPr/>
            <p:nvPr/>
          </p:nvSpPr>
          <p:spPr>
            <a:xfrm flipH="1">
              <a:off x="2036654" y="1614618"/>
              <a:ext cx="522495" cy="664791"/>
            </a:xfrm>
            <a:custGeom>
              <a:avLst/>
              <a:gdLst>
                <a:gd name="connsiteX0" fmla="*/ 257581 w 804020"/>
                <a:gd name="connsiteY0" fmla="*/ 0 h 1115325"/>
                <a:gd name="connsiteX1" fmla="*/ 546439 w 804020"/>
                <a:gd name="connsiteY1" fmla="*/ 0 h 1115325"/>
                <a:gd name="connsiteX2" fmla="*/ 552206 w 804020"/>
                <a:gd name="connsiteY2" fmla="*/ 50333 h 1115325"/>
                <a:gd name="connsiteX3" fmla="*/ 607194 w 804020"/>
                <a:gd name="connsiteY3" fmla="*/ 67402 h 1115325"/>
                <a:gd name="connsiteX4" fmla="*/ 804020 w 804020"/>
                <a:gd name="connsiteY4" fmla="*/ 364344 h 1115325"/>
                <a:gd name="connsiteX5" fmla="*/ 804020 w 804020"/>
                <a:gd name="connsiteY5" fmla="*/ 1044724 h 1115325"/>
                <a:gd name="connsiteX6" fmla="*/ 733419 w 804020"/>
                <a:gd name="connsiteY6" fmla="*/ 1115325 h 1115325"/>
                <a:gd name="connsiteX7" fmla="*/ 70601 w 804020"/>
                <a:gd name="connsiteY7" fmla="*/ 1115325 h 1115325"/>
                <a:gd name="connsiteX8" fmla="*/ 0 w 804020"/>
                <a:gd name="connsiteY8" fmla="*/ 1044724 h 1115325"/>
                <a:gd name="connsiteX9" fmla="*/ 0 w 804020"/>
                <a:gd name="connsiteY9" fmla="*/ 364344 h 1115325"/>
                <a:gd name="connsiteX10" fmla="*/ 196826 w 804020"/>
                <a:gd name="connsiteY10" fmla="*/ 67402 h 1115325"/>
                <a:gd name="connsiteX11" fmla="*/ 251814 w 804020"/>
                <a:gd name="connsiteY11" fmla="*/ 50333 h 111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020" h="1115325">
                  <a:moveTo>
                    <a:pt x="257581" y="0"/>
                  </a:moveTo>
                  <a:lnTo>
                    <a:pt x="546439" y="0"/>
                  </a:lnTo>
                  <a:lnTo>
                    <a:pt x="552206" y="50333"/>
                  </a:lnTo>
                  <a:lnTo>
                    <a:pt x="607194" y="67402"/>
                  </a:lnTo>
                  <a:cubicBezTo>
                    <a:pt x="722860" y="116325"/>
                    <a:pt x="804020" y="230857"/>
                    <a:pt x="804020" y="364344"/>
                  </a:cubicBezTo>
                  <a:lnTo>
                    <a:pt x="804020" y="1044724"/>
                  </a:lnTo>
                  <a:cubicBezTo>
                    <a:pt x="804020" y="1083716"/>
                    <a:pt x="772411" y="1115325"/>
                    <a:pt x="733419" y="1115325"/>
                  </a:cubicBezTo>
                  <a:lnTo>
                    <a:pt x="70601" y="1115325"/>
                  </a:lnTo>
                  <a:cubicBezTo>
                    <a:pt x="31609" y="1115325"/>
                    <a:pt x="0" y="1083716"/>
                    <a:pt x="0" y="1044724"/>
                  </a:cubicBezTo>
                  <a:lnTo>
                    <a:pt x="0" y="364344"/>
                  </a:lnTo>
                  <a:cubicBezTo>
                    <a:pt x="0" y="230857"/>
                    <a:pt x="81160" y="116325"/>
                    <a:pt x="196826" y="67402"/>
                  </a:cubicBezTo>
                  <a:lnTo>
                    <a:pt x="251814" y="50333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2CF924A6-ED5C-E702-9C66-0F4CF786421E}"/>
                </a:ext>
              </a:extLst>
            </p:cNvPr>
            <p:cNvSpPr/>
            <p:nvPr/>
          </p:nvSpPr>
          <p:spPr>
            <a:xfrm flipH="1">
              <a:off x="2235119" y="1600005"/>
              <a:ext cx="29710" cy="5842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9A81E06-4F2A-71D1-A307-FD2440EF8773}"/>
                </a:ext>
              </a:extLst>
            </p:cNvPr>
            <p:cNvSpPr/>
            <p:nvPr/>
          </p:nvSpPr>
          <p:spPr>
            <a:xfrm flipH="1">
              <a:off x="2334157" y="1600005"/>
              <a:ext cx="29710" cy="1266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9B04818-0BF7-A2B3-640F-C5B544AD612D}"/>
                </a:ext>
              </a:extLst>
            </p:cNvPr>
            <p:cNvSpPr/>
            <p:nvPr/>
          </p:nvSpPr>
          <p:spPr>
            <a:xfrm flipH="1">
              <a:off x="2174538" y="1438545"/>
              <a:ext cx="246725" cy="185049"/>
            </a:xfrm>
            <a:custGeom>
              <a:avLst/>
              <a:gdLst>
                <a:gd name="connsiteX0" fmla="*/ 471540 w 605609"/>
                <a:gd name="connsiteY0" fmla="*/ 0 h 454220"/>
                <a:gd name="connsiteX1" fmla="*/ 369350 w 605609"/>
                <a:gd name="connsiteY1" fmla="*/ 0 h 454220"/>
                <a:gd name="connsiteX2" fmla="*/ 369350 w 605609"/>
                <a:gd name="connsiteY2" fmla="*/ 454 h 454220"/>
                <a:gd name="connsiteX3" fmla="*/ 228441 w 605609"/>
                <a:gd name="connsiteY3" fmla="*/ 454 h 454220"/>
                <a:gd name="connsiteX4" fmla="*/ 228441 w 605609"/>
                <a:gd name="connsiteY4" fmla="*/ 0 h 454220"/>
                <a:gd name="connsiteX5" fmla="*/ 126251 w 605609"/>
                <a:gd name="connsiteY5" fmla="*/ 0 h 454220"/>
                <a:gd name="connsiteX6" fmla="*/ 126251 w 605609"/>
                <a:gd name="connsiteY6" fmla="*/ 454 h 454220"/>
                <a:gd name="connsiteX7" fmla="*/ 82455 w 605609"/>
                <a:gd name="connsiteY7" fmla="*/ 454 h 454220"/>
                <a:gd name="connsiteX8" fmla="*/ 0 w 605609"/>
                <a:gd name="connsiteY8" fmla="*/ 76082 h 454220"/>
                <a:gd name="connsiteX9" fmla="*/ 0 w 605609"/>
                <a:gd name="connsiteY9" fmla="*/ 378592 h 454220"/>
                <a:gd name="connsiteX10" fmla="*/ 82455 w 605609"/>
                <a:gd name="connsiteY10" fmla="*/ 454220 h 454220"/>
                <a:gd name="connsiteX11" fmla="*/ 523154 w 605609"/>
                <a:gd name="connsiteY11" fmla="*/ 454220 h 454220"/>
                <a:gd name="connsiteX12" fmla="*/ 605609 w 605609"/>
                <a:gd name="connsiteY12" fmla="*/ 378592 h 454220"/>
                <a:gd name="connsiteX13" fmla="*/ 605609 w 605609"/>
                <a:gd name="connsiteY13" fmla="*/ 76082 h 454220"/>
                <a:gd name="connsiteX14" fmla="*/ 523154 w 605609"/>
                <a:gd name="connsiteY14" fmla="*/ 454 h 454220"/>
                <a:gd name="connsiteX15" fmla="*/ 471540 w 605609"/>
                <a:gd name="connsiteY15" fmla="*/ 454 h 45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5609" h="454220">
                  <a:moveTo>
                    <a:pt x="471540" y="0"/>
                  </a:moveTo>
                  <a:lnTo>
                    <a:pt x="369350" y="0"/>
                  </a:lnTo>
                  <a:lnTo>
                    <a:pt x="369350" y="454"/>
                  </a:lnTo>
                  <a:lnTo>
                    <a:pt x="228441" y="454"/>
                  </a:lnTo>
                  <a:lnTo>
                    <a:pt x="228441" y="0"/>
                  </a:lnTo>
                  <a:lnTo>
                    <a:pt x="126251" y="0"/>
                  </a:lnTo>
                  <a:lnTo>
                    <a:pt x="126251" y="454"/>
                  </a:lnTo>
                  <a:lnTo>
                    <a:pt x="82455" y="454"/>
                  </a:lnTo>
                  <a:cubicBezTo>
                    <a:pt x="36916" y="454"/>
                    <a:pt x="0" y="34314"/>
                    <a:pt x="0" y="76082"/>
                  </a:cubicBezTo>
                  <a:lnTo>
                    <a:pt x="0" y="378592"/>
                  </a:lnTo>
                  <a:cubicBezTo>
                    <a:pt x="0" y="420360"/>
                    <a:pt x="36916" y="454220"/>
                    <a:pt x="82455" y="454220"/>
                  </a:cubicBezTo>
                  <a:lnTo>
                    <a:pt x="523154" y="454220"/>
                  </a:lnTo>
                  <a:cubicBezTo>
                    <a:pt x="568693" y="454220"/>
                    <a:pt x="605609" y="420360"/>
                    <a:pt x="605609" y="378592"/>
                  </a:cubicBezTo>
                  <a:lnTo>
                    <a:pt x="605609" y="76082"/>
                  </a:lnTo>
                  <a:cubicBezTo>
                    <a:pt x="605609" y="34314"/>
                    <a:pt x="568693" y="454"/>
                    <a:pt x="523154" y="454"/>
                  </a:cubicBezTo>
                  <a:lnTo>
                    <a:pt x="471540" y="45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129" name="Arc 1128">
              <a:extLst>
                <a:ext uri="{FF2B5EF4-FFF2-40B4-BE49-F238E27FC236}">
                  <a16:creationId xmlns:a16="http://schemas.microsoft.com/office/drawing/2014/main" id="{1A3C765A-57AD-8E58-C46C-8A5BA2045E88}"/>
                </a:ext>
              </a:extLst>
            </p:cNvPr>
            <p:cNvSpPr/>
            <p:nvPr/>
          </p:nvSpPr>
          <p:spPr>
            <a:xfrm rot="16200000">
              <a:off x="2114361" y="1713556"/>
              <a:ext cx="127944" cy="127944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7946EBD1-9611-AA18-30DA-842903095F0A}"/>
              </a:ext>
            </a:extLst>
          </p:cNvPr>
          <p:cNvSpPr/>
          <p:nvPr/>
        </p:nvSpPr>
        <p:spPr>
          <a:xfrm>
            <a:off x="7834245" y="239510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MISG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6841922E-354A-FE45-D1DE-A226CD32572E}"/>
              </a:ext>
            </a:extLst>
          </p:cNvPr>
          <p:cNvGrpSpPr/>
          <p:nvPr/>
        </p:nvGrpSpPr>
        <p:grpSpPr>
          <a:xfrm>
            <a:off x="5906823" y="1476755"/>
            <a:ext cx="1284927" cy="821272"/>
            <a:chOff x="5906823" y="1476755"/>
            <a:chExt cx="1284927" cy="821272"/>
          </a:xfrm>
        </p:grpSpPr>
        <p:sp>
          <p:nvSpPr>
            <p:cNvPr id="1101" name="Rectangle: Rounded Corners 1100">
              <a:extLst>
                <a:ext uri="{FF2B5EF4-FFF2-40B4-BE49-F238E27FC236}">
                  <a16:creationId xmlns:a16="http://schemas.microsoft.com/office/drawing/2014/main" id="{0DE4E2C7-9020-CBA0-7D71-103F941D71DF}"/>
                </a:ext>
              </a:extLst>
            </p:cNvPr>
            <p:cNvSpPr/>
            <p:nvPr/>
          </p:nvSpPr>
          <p:spPr>
            <a:xfrm>
              <a:off x="6969571" y="1732799"/>
              <a:ext cx="173898" cy="22222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2" name="Rectangle: Diagonal Corners Rounded 1101">
              <a:extLst>
                <a:ext uri="{FF2B5EF4-FFF2-40B4-BE49-F238E27FC236}">
                  <a16:creationId xmlns:a16="http://schemas.microsoft.com/office/drawing/2014/main" id="{2337E223-B980-E6EF-6C1D-29ECB74ECD3B}"/>
                </a:ext>
              </a:extLst>
            </p:cNvPr>
            <p:cNvSpPr/>
            <p:nvPr/>
          </p:nvSpPr>
          <p:spPr>
            <a:xfrm flipV="1">
              <a:off x="6525134" y="1476755"/>
              <a:ext cx="666616" cy="309183"/>
            </a:xfrm>
            <a:prstGeom prst="round2Diag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3" name="Rectangle: Diagonal Corners Rounded 1102">
              <a:extLst>
                <a:ext uri="{FF2B5EF4-FFF2-40B4-BE49-F238E27FC236}">
                  <a16:creationId xmlns:a16="http://schemas.microsoft.com/office/drawing/2014/main" id="{0073466C-0293-739A-986A-01641B816DB7}"/>
                </a:ext>
              </a:extLst>
            </p:cNvPr>
            <p:cNvSpPr/>
            <p:nvPr/>
          </p:nvSpPr>
          <p:spPr>
            <a:xfrm>
              <a:off x="5906823" y="1476755"/>
              <a:ext cx="985432" cy="821272"/>
            </a:xfrm>
            <a:prstGeom prst="round2DiagRect">
              <a:avLst>
                <a:gd name="adj1" fmla="val 3151"/>
                <a:gd name="adj2" fmla="val 0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4" name="Rectangle: Rounded Corners 1103">
              <a:extLst>
                <a:ext uri="{FF2B5EF4-FFF2-40B4-BE49-F238E27FC236}">
                  <a16:creationId xmlns:a16="http://schemas.microsoft.com/office/drawing/2014/main" id="{76265C10-A8F6-4690-6DB2-2DA522EC18E5}"/>
                </a:ext>
              </a:extLst>
            </p:cNvPr>
            <p:cNvSpPr/>
            <p:nvPr/>
          </p:nvSpPr>
          <p:spPr>
            <a:xfrm>
              <a:off x="6001582" y="1689397"/>
              <a:ext cx="164239" cy="86958"/>
            </a:xfrm>
            <a:prstGeom prst="roundRect">
              <a:avLst/>
            </a:pr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8012637D-DE91-FC1E-4337-25A57BBB8684}"/>
                </a:ext>
              </a:extLst>
            </p:cNvPr>
            <p:cNvSpPr/>
            <p:nvPr/>
          </p:nvSpPr>
          <p:spPr>
            <a:xfrm>
              <a:off x="6622034" y="1939036"/>
              <a:ext cx="97776" cy="97776"/>
            </a:xfrm>
            <a:custGeom>
              <a:avLst/>
              <a:gdLst>
                <a:gd name="connsiteX0" fmla="*/ 0 w 59780"/>
                <a:gd name="connsiteY0" fmla="*/ 32611 h 65221"/>
                <a:gd name="connsiteX1" fmla="*/ 29890 w 59780"/>
                <a:gd name="connsiteY1" fmla="*/ 0 h 65221"/>
                <a:gd name="connsiteX2" fmla="*/ 59781 w 59780"/>
                <a:gd name="connsiteY2" fmla="*/ 32611 h 65221"/>
                <a:gd name="connsiteX3" fmla="*/ 29890 w 59780"/>
                <a:gd name="connsiteY3" fmla="*/ 65221 h 65221"/>
                <a:gd name="connsiteX4" fmla="*/ 0 w 59780"/>
                <a:gd name="connsiteY4" fmla="*/ 32611 h 6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80" h="65221">
                  <a:moveTo>
                    <a:pt x="0" y="32611"/>
                  </a:moveTo>
                  <a:cubicBezTo>
                    <a:pt x="0" y="14599"/>
                    <a:pt x="13380" y="0"/>
                    <a:pt x="29890" y="0"/>
                  </a:cubicBezTo>
                  <a:cubicBezTo>
                    <a:pt x="46401" y="0"/>
                    <a:pt x="59781" y="14599"/>
                    <a:pt x="59781" y="32611"/>
                  </a:cubicBezTo>
                  <a:cubicBezTo>
                    <a:pt x="59781" y="50623"/>
                    <a:pt x="46401" y="65221"/>
                    <a:pt x="29890" y="65221"/>
                  </a:cubicBezTo>
                  <a:cubicBezTo>
                    <a:pt x="13380" y="65221"/>
                    <a:pt x="0" y="50623"/>
                    <a:pt x="0" y="3261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AC2EA7E9-9C20-3359-8E80-FA88E1FB60C5}"/>
                </a:ext>
              </a:extLst>
            </p:cNvPr>
            <p:cNvSpPr/>
            <p:nvPr/>
          </p:nvSpPr>
          <p:spPr>
            <a:xfrm>
              <a:off x="6001582" y="1957942"/>
              <a:ext cx="81277" cy="81277"/>
            </a:xfrm>
            <a:custGeom>
              <a:avLst/>
              <a:gdLst>
                <a:gd name="connsiteX0" fmla="*/ 0 w 32607"/>
                <a:gd name="connsiteY0" fmla="*/ 19023 h 38045"/>
                <a:gd name="connsiteX1" fmla="*/ 16304 w 32607"/>
                <a:gd name="connsiteY1" fmla="*/ 0 h 38045"/>
                <a:gd name="connsiteX2" fmla="*/ 32608 w 32607"/>
                <a:gd name="connsiteY2" fmla="*/ 19023 h 38045"/>
                <a:gd name="connsiteX3" fmla="*/ 16304 w 32607"/>
                <a:gd name="connsiteY3" fmla="*/ 38046 h 38045"/>
                <a:gd name="connsiteX4" fmla="*/ 0 w 32607"/>
                <a:gd name="connsiteY4" fmla="*/ 19023 h 3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07" h="38045">
                  <a:moveTo>
                    <a:pt x="0" y="19023"/>
                  </a:moveTo>
                  <a:cubicBezTo>
                    <a:pt x="0" y="8517"/>
                    <a:pt x="7299" y="0"/>
                    <a:pt x="16304" y="0"/>
                  </a:cubicBezTo>
                  <a:cubicBezTo>
                    <a:pt x="25308" y="0"/>
                    <a:pt x="32608" y="8517"/>
                    <a:pt x="32608" y="19023"/>
                  </a:cubicBezTo>
                  <a:cubicBezTo>
                    <a:pt x="32608" y="29529"/>
                    <a:pt x="25308" y="38046"/>
                    <a:pt x="16304" y="38046"/>
                  </a:cubicBezTo>
                  <a:cubicBezTo>
                    <a:pt x="7299" y="38046"/>
                    <a:pt x="0" y="29529"/>
                    <a:pt x="0" y="1902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7" name="Rectangle: Rounded Corners 1106">
              <a:extLst>
                <a:ext uri="{FF2B5EF4-FFF2-40B4-BE49-F238E27FC236}">
                  <a16:creationId xmlns:a16="http://schemas.microsoft.com/office/drawing/2014/main" id="{6636A7B7-E687-6A54-633E-987452AF7C27}"/>
                </a:ext>
              </a:extLst>
            </p:cNvPr>
            <p:cNvSpPr/>
            <p:nvPr/>
          </p:nvSpPr>
          <p:spPr>
            <a:xfrm>
              <a:off x="6001582" y="1824664"/>
              <a:ext cx="164239" cy="86958"/>
            </a:xfrm>
            <a:prstGeom prst="roundRect">
              <a:avLst/>
            </a:pr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4F6D99C5-0232-79C7-7D9B-34A9762D08CF}"/>
                </a:ext>
              </a:extLst>
            </p:cNvPr>
            <p:cNvGrpSpPr/>
            <p:nvPr/>
          </p:nvGrpSpPr>
          <p:grpSpPr>
            <a:xfrm>
              <a:off x="6562237" y="1676085"/>
              <a:ext cx="217371" cy="238701"/>
              <a:chOff x="9046886" y="3476933"/>
              <a:chExt cx="228010" cy="250384"/>
            </a:xfrm>
          </p:grpSpPr>
          <p:sp>
            <p:nvSpPr>
              <p:cNvPr id="1110" name="Freeform: Shape 1109">
                <a:extLst>
                  <a:ext uri="{FF2B5EF4-FFF2-40B4-BE49-F238E27FC236}">
                    <a16:creationId xmlns:a16="http://schemas.microsoft.com/office/drawing/2014/main" id="{AB2BACA9-9068-5DE9-9C9E-BE919816A005}"/>
                  </a:ext>
                </a:extLst>
              </p:cNvPr>
              <p:cNvSpPr/>
              <p:nvPr/>
            </p:nvSpPr>
            <p:spPr>
              <a:xfrm>
                <a:off x="9046886" y="3476933"/>
                <a:ext cx="228010" cy="228010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grpSp>
            <p:nvGrpSpPr>
              <p:cNvPr id="1111" name="Group 1110">
                <a:extLst>
                  <a:ext uri="{FF2B5EF4-FFF2-40B4-BE49-F238E27FC236}">
                    <a16:creationId xmlns:a16="http://schemas.microsoft.com/office/drawing/2014/main" id="{3FF15C4E-B2ED-3734-8110-DAB34C98BF4A}"/>
                  </a:ext>
                </a:extLst>
              </p:cNvPr>
              <p:cNvGrpSpPr/>
              <p:nvPr/>
            </p:nvGrpSpPr>
            <p:grpSpPr>
              <a:xfrm>
                <a:off x="9072579" y="3542280"/>
                <a:ext cx="185037" cy="185037"/>
                <a:chOff x="4491860" y="2692536"/>
                <a:chExt cx="79103" cy="79103"/>
              </a:xfrm>
            </p:grpSpPr>
            <p:sp>
              <p:nvSpPr>
                <p:cNvPr id="1112" name="Arc 1111">
                  <a:extLst>
                    <a:ext uri="{FF2B5EF4-FFF2-40B4-BE49-F238E27FC236}">
                      <a16:creationId xmlns:a16="http://schemas.microsoft.com/office/drawing/2014/main" id="{B210FDA9-DB01-2D29-696D-52F5BFCEE8E8}"/>
                    </a:ext>
                  </a:extLst>
                </p:cNvPr>
                <p:cNvSpPr/>
                <p:nvPr/>
              </p:nvSpPr>
              <p:spPr>
                <a:xfrm rot="18900000">
                  <a:off x="4491860" y="2692536"/>
                  <a:ext cx="79103" cy="79103"/>
                </a:xfrm>
                <a:prstGeom prst="arc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113" name="Straight Connector 1112">
                  <a:extLst>
                    <a:ext uri="{FF2B5EF4-FFF2-40B4-BE49-F238E27FC236}">
                      <a16:creationId xmlns:a16="http://schemas.microsoft.com/office/drawing/2014/main" id="{2F8658BC-50ED-C4B2-EE1F-F7A82992F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16967" y="2693458"/>
                  <a:ext cx="13758" cy="51859"/>
                </a:xfrm>
                <a:prstGeom prst="line">
                  <a:avLst/>
                </a:prstGeom>
                <a:ln w="190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1791623E-E182-7964-C68D-A717423047FC}"/>
                </a:ext>
              </a:extLst>
            </p:cNvPr>
            <p:cNvGrpSpPr/>
            <p:nvPr/>
          </p:nvGrpSpPr>
          <p:grpSpPr>
            <a:xfrm>
              <a:off x="6252701" y="1679656"/>
              <a:ext cx="81728" cy="357156"/>
              <a:chOff x="8658633" y="3433699"/>
              <a:chExt cx="107542" cy="469963"/>
            </a:xfrm>
          </p:grpSpPr>
          <p:sp>
            <p:nvSpPr>
              <p:cNvPr id="1108" name="Rectangle: Rounded Corners 1107">
                <a:extLst>
                  <a:ext uri="{FF2B5EF4-FFF2-40B4-BE49-F238E27FC236}">
                    <a16:creationId xmlns:a16="http://schemas.microsoft.com/office/drawing/2014/main" id="{4BCE6395-1A76-64BA-FE17-CB134EC95D0F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9" name="Rectangle: Rounded Corners 498">
                <a:extLst>
                  <a:ext uri="{FF2B5EF4-FFF2-40B4-BE49-F238E27FC236}">
                    <a16:creationId xmlns:a16="http://schemas.microsoft.com/office/drawing/2014/main" id="{5D60A02F-5010-D9CC-3302-0B5C0E377399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09" name="Freeform: Shape 1108">
                <a:extLst>
                  <a:ext uri="{FF2B5EF4-FFF2-40B4-BE49-F238E27FC236}">
                    <a16:creationId xmlns:a16="http://schemas.microsoft.com/office/drawing/2014/main" id="{BDABA2AC-871C-5055-966A-C27594153D58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E25E3029-7184-396E-8E5B-02DAD524DBC4}"/>
                </a:ext>
              </a:extLst>
            </p:cNvPr>
            <p:cNvGrpSpPr/>
            <p:nvPr/>
          </p:nvGrpSpPr>
          <p:grpSpPr>
            <a:xfrm>
              <a:off x="6379378" y="1679656"/>
              <a:ext cx="81728" cy="357156"/>
              <a:chOff x="8658633" y="3433699"/>
              <a:chExt cx="107542" cy="469963"/>
            </a:xfrm>
          </p:grpSpPr>
          <p:sp>
            <p:nvSpPr>
              <p:cNvPr id="503" name="Rectangle: Rounded Corners 502">
                <a:extLst>
                  <a:ext uri="{FF2B5EF4-FFF2-40B4-BE49-F238E27FC236}">
                    <a16:creationId xmlns:a16="http://schemas.microsoft.com/office/drawing/2014/main" id="{CA239DB0-5F38-414B-71D8-A39D56CB319C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44393304-EF2A-9A8A-26DA-00D44DF6FCDD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0E72FC93-C90F-0FA2-D3A5-1B309BFE5AF1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</p:grp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8BB3255E-964B-308F-3B31-40CE4A7B05F8}"/>
              </a:ext>
            </a:extLst>
          </p:cNvPr>
          <p:cNvSpPr/>
          <p:nvPr/>
        </p:nvSpPr>
        <p:spPr>
          <a:xfrm>
            <a:off x="5668825" y="2395105"/>
            <a:ext cx="1527710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Electrospray Aerosol Generator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E6C04689-BE65-0173-2881-1984B8E57164}"/>
              </a:ext>
            </a:extLst>
          </p:cNvPr>
          <p:cNvGrpSpPr/>
          <p:nvPr/>
        </p:nvGrpSpPr>
        <p:grpSpPr>
          <a:xfrm>
            <a:off x="9880887" y="1448239"/>
            <a:ext cx="1065241" cy="849789"/>
            <a:chOff x="8845550" y="3751551"/>
            <a:chExt cx="924983" cy="737899"/>
          </a:xfrm>
        </p:grpSpPr>
        <p:sp>
          <p:nvSpPr>
            <p:cNvPr id="1150" name="Rectangle: Rounded Corners 1149">
              <a:extLst>
                <a:ext uri="{FF2B5EF4-FFF2-40B4-BE49-F238E27FC236}">
                  <a16:creationId xmlns:a16="http://schemas.microsoft.com/office/drawing/2014/main" id="{7E8F05FC-B4C2-0206-5D7C-912C4F5CA9A0}"/>
                </a:ext>
              </a:extLst>
            </p:cNvPr>
            <p:cNvSpPr/>
            <p:nvPr/>
          </p:nvSpPr>
          <p:spPr>
            <a:xfrm>
              <a:off x="9157543" y="3751551"/>
              <a:ext cx="118090" cy="129608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119" name="Rectangle: Rounded Corners 1118">
              <a:extLst>
                <a:ext uri="{FF2B5EF4-FFF2-40B4-BE49-F238E27FC236}">
                  <a16:creationId xmlns:a16="http://schemas.microsoft.com/office/drawing/2014/main" id="{101B7058-0302-7F35-88F9-CF0FC4C82E94}"/>
                </a:ext>
              </a:extLst>
            </p:cNvPr>
            <p:cNvSpPr/>
            <p:nvPr/>
          </p:nvSpPr>
          <p:spPr>
            <a:xfrm>
              <a:off x="9446683" y="3925888"/>
              <a:ext cx="323850" cy="138112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118" name="Rectangle: Rounded Corners 1117">
              <a:extLst>
                <a:ext uri="{FF2B5EF4-FFF2-40B4-BE49-F238E27FC236}">
                  <a16:creationId xmlns:a16="http://schemas.microsoft.com/office/drawing/2014/main" id="{96E5452E-F2B2-3601-3C69-2024533FE510}"/>
                </a:ext>
              </a:extLst>
            </p:cNvPr>
            <p:cNvSpPr/>
            <p:nvPr/>
          </p:nvSpPr>
          <p:spPr>
            <a:xfrm>
              <a:off x="8845550" y="3839633"/>
              <a:ext cx="736600" cy="64981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1125" name="Group 1124">
              <a:extLst>
                <a:ext uri="{FF2B5EF4-FFF2-40B4-BE49-F238E27FC236}">
                  <a16:creationId xmlns:a16="http://schemas.microsoft.com/office/drawing/2014/main" id="{43D53DCE-180E-5BA3-3B5E-1A81A26B0519}"/>
                </a:ext>
              </a:extLst>
            </p:cNvPr>
            <p:cNvGrpSpPr/>
            <p:nvPr/>
          </p:nvGrpSpPr>
          <p:grpSpPr>
            <a:xfrm>
              <a:off x="9025560" y="4026069"/>
              <a:ext cx="495514" cy="176496"/>
              <a:chOff x="9033007" y="4070338"/>
              <a:chExt cx="463539" cy="165107"/>
            </a:xfrm>
          </p:grpSpPr>
          <p:sp>
            <p:nvSpPr>
              <p:cNvPr id="1121" name="Rectangle: Rounded Corners 1120">
                <a:extLst>
                  <a:ext uri="{FF2B5EF4-FFF2-40B4-BE49-F238E27FC236}">
                    <a16:creationId xmlns:a16="http://schemas.microsoft.com/office/drawing/2014/main" id="{423716B8-FA42-A336-9B74-AEB70298B3D5}"/>
                  </a:ext>
                </a:extLst>
              </p:cNvPr>
              <p:cNvSpPr/>
              <p:nvPr/>
            </p:nvSpPr>
            <p:spPr>
              <a:xfrm>
                <a:off x="9033007" y="4070338"/>
                <a:ext cx="352294" cy="165107"/>
              </a:xfrm>
              <a:prstGeom prst="roundRect">
                <a:avLst>
                  <a:gd name="adj" fmla="val 6569"/>
                </a:avLst>
              </a:prstGeom>
              <a:solidFill>
                <a:srgbClr val="E4281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2" name="Rectangle: Rounded Corners 1121">
                <a:extLst>
                  <a:ext uri="{FF2B5EF4-FFF2-40B4-BE49-F238E27FC236}">
                    <a16:creationId xmlns:a16="http://schemas.microsoft.com/office/drawing/2014/main" id="{A14A5794-EC24-D93F-A5BC-CF42236F8565}"/>
                  </a:ext>
                </a:extLst>
              </p:cNvPr>
              <p:cNvSpPr/>
              <p:nvPr/>
            </p:nvSpPr>
            <p:spPr>
              <a:xfrm>
                <a:off x="9073696" y="4101185"/>
                <a:ext cx="165554" cy="79661"/>
              </a:xfrm>
              <a:prstGeom prst="roundRect">
                <a:avLst>
                  <a:gd name="adj" fmla="val 6569"/>
                </a:avLst>
              </a:pr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4" name="Freeform: Shape 1123">
                <a:extLst>
                  <a:ext uri="{FF2B5EF4-FFF2-40B4-BE49-F238E27FC236}">
                    <a16:creationId xmlns:a16="http://schemas.microsoft.com/office/drawing/2014/main" id="{D93676D3-2985-0A0A-5E22-017CC91C3F7D}"/>
                  </a:ext>
                </a:extLst>
              </p:cNvPr>
              <p:cNvSpPr/>
              <p:nvPr/>
            </p:nvSpPr>
            <p:spPr>
              <a:xfrm>
                <a:off x="9287540" y="4139242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126" name="Freeform: Shape 1125">
                <a:extLst>
                  <a:ext uri="{FF2B5EF4-FFF2-40B4-BE49-F238E27FC236}">
                    <a16:creationId xmlns:a16="http://schemas.microsoft.com/office/drawing/2014/main" id="{3DD24C8E-441E-4C48-D6EA-BE63C2FBBBAD}"/>
                  </a:ext>
                </a:extLst>
              </p:cNvPr>
              <p:cNvSpPr/>
              <p:nvPr/>
            </p:nvSpPr>
            <p:spPr>
              <a:xfrm>
                <a:off x="9444957" y="4103601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4281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342B50-00CB-9994-708B-E53240024A33}"/>
                </a:ext>
              </a:extLst>
            </p:cNvPr>
            <p:cNvGrpSpPr/>
            <p:nvPr/>
          </p:nvGrpSpPr>
          <p:grpSpPr>
            <a:xfrm>
              <a:off x="9305749" y="4295888"/>
              <a:ext cx="185737" cy="127613"/>
              <a:chOff x="10082213" y="4104288"/>
              <a:chExt cx="252412" cy="173423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C292861-1B4B-E0E4-8C3B-A947F9392633}"/>
                  </a:ext>
                </a:extLst>
              </p:cNvPr>
              <p:cNvSpPr/>
              <p:nvPr/>
            </p:nvSpPr>
            <p:spPr>
              <a:xfrm>
                <a:off x="10098615" y="4104288"/>
                <a:ext cx="173423" cy="17342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1127" name="Rectangle: Rounded Corners 1126">
                <a:extLst>
                  <a:ext uri="{FF2B5EF4-FFF2-40B4-BE49-F238E27FC236}">
                    <a16:creationId xmlns:a16="http://schemas.microsoft.com/office/drawing/2014/main" id="{036D2A24-9A43-C534-FC55-BC0920A605DF}"/>
                  </a:ext>
                </a:extLst>
              </p:cNvPr>
              <p:cNvSpPr/>
              <p:nvPr/>
            </p:nvSpPr>
            <p:spPr>
              <a:xfrm>
                <a:off x="10082213" y="4146550"/>
                <a:ext cx="252412" cy="88900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31" name="Oval 1130">
              <a:extLst>
                <a:ext uri="{FF2B5EF4-FFF2-40B4-BE49-F238E27FC236}">
                  <a16:creationId xmlns:a16="http://schemas.microsoft.com/office/drawing/2014/main" id="{0AE382B1-AB1A-1E9C-0E0B-ACA33B5710A4}"/>
                </a:ext>
              </a:extLst>
            </p:cNvPr>
            <p:cNvSpPr/>
            <p:nvPr/>
          </p:nvSpPr>
          <p:spPr>
            <a:xfrm>
              <a:off x="9029808" y="4336108"/>
              <a:ext cx="66568" cy="66566"/>
            </a:xfrm>
            <a:prstGeom prst="ellipse">
              <a:avLst/>
            </a:prstGeom>
            <a:solidFill>
              <a:srgbClr val="D8B2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139" name="Group 1138">
              <a:extLst>
                <a:ext uri="{FF2B5EF4-FFF2-40B4-BE49-F238E27FC236}">
                  <a16:creationId xmlns:a16="http://schemas.microsoft.com/office/drawing/2014/main" id="{C8541664-4498-B504-519B-269D6DD6C39E}"/>
                </a:ext>
              </a:extLst>
            </p:cNvPr>
            <p:cNvGrpSpPr/>
            <p:nvPr/>
          </p:nvGrpSpPr>
          <p:grpSpPr>
            <a:xfrm>
              <a:off x="9024422" y="3930977"/>
              <a:ext cx="243390" cy="45719"/>
              <a:chOff x="9287498" y="3436002"/>
              <a:chExt cx="232740" cy="30914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73D64D3-4E22-4284-BDE4-58659E843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498" y="3466916"/>
                <a:ext cx="10567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4" name="Straight Connector 1133">
                <a:extLst>
                  <a:ext uri="{FF2B5EF4-FFF2-40B4-BE49-F238E27FC236}">
                    <a16:creationId xmlns:a16="http://schemas.microsoft.com/office/drawing/2014/main" id="{86A504E4-C65C-B064-6068-D77FC56C9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8460" y="3466916"/>
                <a:ext cx="10567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38" name="Rectangle: Rounded Corners 1137">
                <a:extLst>
                  <a:ext uri="{FF2B5EF4-FFF2-40B4-BE49-F238E27FC236}">
                    <a16:creationId xmlns:a16="http://schemas.microsoft.com/office/drawing/2014/main" id="{CBC4D0C2-5B44-F379-38D5-F11C3EA5B778}"/>
                  </a:ext>
                </a:extLst>
              </p:cNvPr>
              <p:cNvSpPr/>
              <p:nvPr/>
            </p:nvSpPr>
            <p:spPr>
              <a:xfrm>
                <a:off x="9393168" y="3436002"/>
                <a:ext cx="127070" cy="30914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3773B2FF-FDC6-AE5E-4753-EFCE43FF6905}"/>
                </a:ext>
              </a:extLst>
            </p:cNvPr>
            <p:cNvGrpSpPr/>
            <p:nvPr/>
          </p:nvGrpSpPr>
          <p:grpSpPr>
            <a:xfrm>
              <a:off x="8934512" y="4026070"/>
              <a:ext cx="10800" cy="176496"/>
              <a:chOff x="8624911" y="4026069"/>
              <a:chExt cx="76176" cy="220663"/>
            </a:xfrm>
          </p:grpSpPr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89F708CF-A1D7-E477-052E-83989FE9A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26069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6" name="Straight Connector 1145">
                <a:extLst>
                  <a:ext uri="{FF2B5EF4-FFF2-40B4-BE49-F238E27FC236}">
                    <a16:creationId xmlns:a16="http://schemas.microsoft.com/office/drawing/2014/main" id="{C0B6A0A7-222A-85D9-1222-618F8A9E6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99623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7" name="Straight Connector 1146">
                <a:extLst>
                  <a:ext uri="{FF2B5EF4-FFF2-40B4-BE49-F238E27FC236}">
                    <a16:creationId xmlns:a16="http://schemas.microsoft.com/office/drawing/2014/main" id="{D6CAB386-5713-387E-DB6A-FC095AD4C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173177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8" name="Straight Connector 1147">
                <a:extLst>
                  <a:ext uri="{FF2B5EF4-FFF2-40B4-BE49-F238E27FC236}">
                    <a16:creationId xmlns:a16="http://schemas.microsoft.com/office/drawing/2014/main" id="{6D77AED9-9950-2E81-DBD6-77B9BAD78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246732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48" name="Rectangle 447">
            <a:extLst>
              <a:ext uri="{FF2B5EF4-FFF2-40B4-BE49-F238E27FC236}">
                <a16:creationId xmlns:a16="http://schemas.microsoft.com/office/drawing/2014/main" id="{337988CB-16C0-5977-E85C-94E8A54E4995}"/>
              </a:ext>
            </a:extLst>
          </p:cNvPr>
          <p:cNvSpPr/>
          <p:nvPr/>
        </p:nvSpPr>
        <p:spPr>
          <a:xfrm>
            <a:off x="9515741" y="2395105"/>
            <a:ext cx="1527710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miniCAST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5E66EF29-609D-1738-B04A-4C82A5DCAAF4}"/>
              </a:ext>
            </a:extLst>
          </p:cNvPr>
          <p:cNvGrpSpPr/>
          <p:nvPr/>
        </p:nvGrpSpPr>
        <p:grpSpPr>
          <a:xfrm>
            <a:off x="7828025" y="1376843"/>
            <a:ext cx="1319284" cy="921184"/>
            <a:chOff x="6469735" y="3896329"/>
            <a:chExt cx="1336678" cy="933329"/>
          </a:xfrm>
        </p:grpSpPr>
        <p:sp>
          <p:nvSpPr>
            <p:cNvPr id="471" name="Rectangle: Rounded Corners 470">
              <a:extLst>
                <a:ext uri="{FF2B5EF4-FFF2-40B4-BE49-F238E27FC236}">
                  <a16:creationId xmlns:a16="http://schemas.microsoft.com/office/drawing/2014/main" id="{70CEFBDD-6935-C9A5-C1A7-881AA17B7B97}"/>
                </a:ext>
              </a:extLst>
            </p:cNvPr>
            <p:cNvSpPr/>
            <p:nvPr/>
          </p:nvSpPr>
          <p:spPr>
            <a:xfrm>
              <a:off x="6581900" y="4068676"/>
              <a:ext cx="91534" cy="481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B9B46BB-2D03-BBFA-2C97-D45754AD59C3}"/>
                </a:ext>
              </a:extLst>
            </p:cNvPr>
            <p:cNvSpPr/>
            <p:nvPr/>
          </p:nvSpPr>
          <p:spPr>
            <a:xfrm>
              <a:off x="7004966" y="3971562"/>
              <a:ext cx="680401" cy="224835"/>
            </a:xfrm>
            <a:custGeom>
              <a:avLst/>
              <a:gdLst>
                <a:gd name="connsiteX0" fmla="*/ 288020 w 1932324"/>
                <a:gd name="connsiteY0" fmla="*/ 0 h 638528"/>
                <a:gd name="connsiteX1" fmla="*/ 1641552 w 1932324"/>
                <a:gd name="connsiteY1" fmla="*/ 0 h 638528"/>
                <a:gd name="connsiteX2" fmla="*/ 1665676 w 1932324"/>
                <a:gd name="connsiteY2" fmla="*/ 6983 h 638528"/>
                <a:gd name="connsiteX3" fmla="*/ 1665688 w 1932324"/>
                <a:gd name="connsiteY3" fmla="*/ 6994 h 638528"/>
                <a:gd name="connsiteX4" fmla="*/ 1696282 w 1932324"/>
                <a:gd name="connsiteY4" fmla="*/ 14228 h 638528"/>
                <a:gd name="connsiteX5" fmla="*/ 1929982 w 1932324"/>
                <a:gd name="connsiteY5" fmla="*/ 576275 h 638528"/>
                <a:gd name="connsiteX6" fmla="*/ 1932324 w 1932324"/>
                <a:gd name="connsiteY6" fmla="*/ 638528 h 638528"/>
                <a:gd name="connsiteX7" fmla="*/ 1658312 w 1932324"/>
                <a:gd name="connsiteY7" fmla="*/ 638528 h 638528"/>
                <a:gd name="connsiteX8" fmla="*/ 1658312 w 1932324"/>
                <a:gd name="connsiteY8" fmla="*/ 170746 h 638528"/>
                <a:gd name="connsiteX9" fmla="*/ 1576820 w 1932324"/>
                <a:gd name="connsiteY9" fmla="*/ 89253 h 638528"/>
                <a:gd name="connsiteX10" fmla="*/ 355504 w 1932324"/>
                <a:gd name="connsiteY10" fmla="*/ 89253 h 638528"/>
                <a:gd name="connsiteX11" fmla="*/ 274012 w 1932324"/>
                <a:gd name="connsiteY11" fmla="*/ 170746 h 638528"/>
                <a:gd name="connsiteX12" fmla="*/ 274012 w 1932324"/>
                <a:gd name="connsiteY12" fmla="*/ 638528 h 638528"/>
                <a:gd name="connsiteX13" fmla="*/ 0 w 1932324"/>
                <a:gd name="connsiteY13" fmla="*/ 638528 h 638528"/>
                <a:gd name="connsiteX14" fmla="*/ 2342 w 1932324"/>
                <a:gd name="connsiteY14" fmla="*/ 576275 h 638528"/>
                <a:gd name="connsiteX15" fmla="*/ 236042 w 1932324"/>
                <a:gd name="connsiteY15" fmla="*/ 14228 h 638528"/>
                <a:gd name="connsiteX16" fmla="*/ 262994 w 1932324"/>
                <a:gd name="connsiteY16" fmla="*/ 7855 h 638528"/>
                <a:gd name="connsiteX17" fmla="*/ 263896 w 1932324"/>
                <a:gd name="connsiteY17" fmla="*/ 6983 h 638528"/>
                <a:gd name="connsiteX18" fmla="*/ 288020 w 1932324"/>
                <a:gd name="connsiteY18" fmla="*/ 0 h 63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32324" h="638528">
                  <a:moveTo>
                    <a:pt x="288020" y="0"/>
                  </a:moveTo>
                  <a:lnTo>
                    <a:pt x="1641552" y="0"/>
                  </a:lnTo>
                  <a:cubicBezTo>
                    <a:pt x="1650110" y="0"/>
                    <a:pt x="1658262" y="2487"/>
                    <a:pt x="1665676" y="6983"/>
                  </a:cubicBezTo>
                  <a:lnTo>
                    <a:pt x="1665688" y="6994"/>
                  </a:lnTo>
                  <a:lnTo>
                    <a:pt x="1696282" y="14228"/>
                  </a:lnTo>
                  <a:cubicBezTo>
                    <a:pt x="1815312" y="71361"/>
                    <a:pt x="1908536" y="294655"/>
                    <a:pt x="1929982" y="576275"/>
                  </a:cubicBezTo>
                  <a:lnTo>
                    <a:pt x="1932324" y="638528"/>
                  </a:lnTo>
                  <a:lnTo>
                    <a:pt x="1658312" y="638528"/>
                  </a:lnTo>
                  <a:lnTo>
                    <a:pt x="1658312" y="170746"/>
                  </a:lnTo>
                  <a:cubicBezTo>
                    <a:pt x="1658312" y="125739"/>
                    <a:pt x="1621826" y="89253"/>
                    <a:pt x="1576820" y="89253"/>
                  </a:cubicBezTo>
                  <a:lnTo>
                    <a:pt x="355504" y="89253"/>
                  </a:lnTo>
                  <a:cubicBezTo>
                    <a:pt x="310498" y="89253"/>
                    <a:pt x="274012" y="125739"/>
                    <a:pt x="274012" y="170746"/>
                  </a:cubicBezTo>
                  <a:lnTo>
                    <a:pt x="274012" y="638528"/>
                  </a:lnTo>
                  <a:lnTo>
                    <a:pt x="0" y="638528"/>
                  </a:lnTo>
                  <a:lnTo>
                    <a:pt x="2342" y="576275"/>
                  </a:lnTo>
                  <a:cubicBezTo>
                    <a:pt x="23788" y="294655"/>
                    <a:pt x="117012" y="71361"/>
                    <a:pt x="236042" y="14228"/>
                  </a:cubicBezTo>
                  <a:lnTo>
                    <a:pt x="262994" y="7855"/>
                  </a:lnTo>
                  <a:lnTo>
                    <a:pt x="263896" y="6983"/>
                  </a:lnTo>
                  <a:cubicBezTo>
                    <a:pt x="271312" y="2487"/>
                    <a:pt x="279464" y="0"/>
                    <a:pt x="288020" y="0"/>
                  </a:cubicBezTo>
                  <a:close/>
                </a:path>
              </a:pathLst>
            </a:custGeom>
            <a:solidFill>
              <a:srgbClr val="40404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 dirty="0">
                <a:cs typeface="Arial" panose="020B0604020202020204" pitchFamily="34" charset="0"/>
              </a:endParaRPr>
            </a:p>
          </p:txBody>
        </p:sp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A008FEA5-A4BE-4D3E-2474-FA3858D323AF}"/>
                </a:ext>
              </a:extLst>
            </p:cNvPr>
            <p:cNvSpPr/>
            <p:nvPr/>
          </p:nvSpPr>
          <p:spPr>
            <a:xfrm>
              <a:off x="6721932" y="3896329"/>
              <a:ext cx="91534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00" name="Rectangle: Rounded Corners 299">
              <a:extLst>
                <a:ext uri="{FF2B5EF4-FFF2-40B4-BE49-F238E27FC236}">
                  <a16:creationId xmlns:a16="http://schemas.microsoft.com/office/drawing/2014/main" id="{1035675A-B53A-EAD3-5957-41596B1873FD}"/>
                </a:ext>
              </a:extLst>
            </p:cNvPr>
            <p:cNvSpPr/>
            <p:nvPr/>
          </p:nvSpPr>
          <p:spPr>
            <a:xfrm>
              <a:off x="6627060" y="4020282"/>
              <a:ext cx="281277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41BD4553-0D04-AF46-56A8-702BA3934908}"/>
                </a:ext>
              </a:extLst>
            </p:cNvPr>
            <p:cNvSpPr/>
            <p:nvPr/>
          </p:nvSpPr>
          <p:spPr>
            <a:xfrm>
              <a:off x="6469735" y="4149879"/>
              <a:ext cx="1336678" cy="679779"/>
            </a:xfrm>
            <a:prstGeom prst="roundRect">
              <a:avLst>
                <a:gd name="adj" fmla="val 6849"/>
              </a:avLst>
            </a:prstGeom>
            <a:solidFill>
              <a:srgbClr val="FF000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F16B2B4-A6A0-D8AF-D1D5-EA4955CEAA1F}"/>
                </a:ext>
              </a:extLst>
            </p:cNvPr>
            <p:cNvSpPr/>
            <p:nvPr/>
          </p:nvSpPr>
          <p:spPr>
            <a:xfrm>
              <a:off x="6507806" y="4186399"/>
              <a:ext cx="1260536" cy="643259"/>
            </a:xfrm>
            <a:custGeom>
              <a:avLst/>
              <a:gdLst>
                <a:gd name="connsiteX0" fmla="*/ 27619 w 1260536"/>
                <a:gd name="connsiteY0" fmla="*/ 0 h 643259"/>
                <a:gd name="connsiteX1" fmla="*/ 1232917 w 1260536"/>
                <a:gd name="connsiteY1" fmla="*/ 0 h 643259"/>
                <a:gd name="connsiteX2" fmla="*/ 1260536 w 1260536"/>
                <a:gd name="connsiteY2" fmla="*/ 27619 h 643259"/>
                <a:gd name="connsiteX3" fmla="*/ 1260536 w 1260536"/>
                <a:gd name="connsiteY3" fmla="*/ 641546 h 643259"/>
                <a:gd name="connsiteX4" fmla="*/ 1252049 w 1260536"/>
                <a:gd name="connsiteY4" fmla="*/ 643259 h 643259"/>
                <a:gd name="connsiteX5" fmla="*/ 8487 w 1260536"/>
                <a:gd name="connsiteY5" fmla="*/ 643259 h 643259"/>
                <a:gd name="connsiteX6" fmla="*/ 0 w 1260536"/>
                <a:gd name="connsiteY6" fmla="*/ 641546 h 643259"/>
                <a:gd name="connsiteX7" fmla="*/ 0 w 1260536"/>
                <a:gd name="connsiteY7" fmla="*/ 27619 h 643259"/>
                <a:gd name="connsiteX8" fmla="*/ 27619 w 1260536"/>
                <a:gd name="connsiteY8" fmla="*/ 0 h 64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0536" h="643259">
                  <a:moveTo>
                    <a:pt x="27619" y="0"/>
                  </a:moveTo>
                  <a:lnTo>
                    <a:pt x="1232917" y="0"/>
                  </a:lnTo>
                  <a:cubicBezTo>
                    <a:pt x="1248171" y="0"/>
                    <a:pt x="1260536" y="12365"/>
                    <a:pt x="1260536" y="27619"/>
                  </a:cubicBezTo>
                  <a:lnTo>
                    <a:pt x="1260536" y="641546"/>
                  </a:lnTo>
                  <a:lnTo>
                    <a:pt x="1252049" y="643259"/>
                  </a:lnTo>
                  <a:lnTo>
                    <a:pt x="8487" y="643259"/>
                  </a:lnTo>
                  <a:lnTo>
                    <a:pt x="0" y="641546"/>
                  </a:lnTo>
                  <a:lnTo>
                    <a:pt x="0" y="27619"/>
                  </a:lnTo>
                  <a:cubicBezTo>
                    <a:pt x="0" y="12365"/>
                    <a:pt x="12365" y="0"/>
                    <a:pt x="27619" y="0"/>
                  </a:cubicBezTo>
                  <a:close/>
                </a:path>
              </a:pathLst>
            </a:custGeom>
            <a:solidFill>
              <a:srgbClr val="40404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403C2A3A-0F69-DC94-B001-314451FA9F4B}"/>
                </a:ext>
              </a:extLst>
            </p:cNvPr>
            <p:cNvGrpSpPr/>
            <p:nvPr/>
          </p:nvGrpSpPr>
          <p:grpSpPr>
            <a:xfrm>
              <a:off x="7587688" y="4245455"/>
              <a:ext cx="128722" cy="114007"/>
              <a:chOff x="4064793" y="2762251"/>
              <a:chExt cx="83346" cy="73818"/>
            </a:xfrm>
          </p:grpSpPr>
          <p:sp>
            <p:nvSpPr>
              <p:cNvPr id="308" name="Hexagon 307">
                <a:extLst>
                  <a:ext uri="{FF2B5EF4-FFF2-40B4-BE49-F238E27FC236}">
                    <a16:creationId xmlns:a16="http://schemas.microsoft.com/office/drawing/2014/main" id="{784359C5-C938-D8B5-4533-41D64099782B}"/>
                  </a:ext>
                </a:extLst>
              </p:cNvPr>
              <p:cNvSpPr/>
              <p:nvPr/>
            </p:nvSpPr>
            <p:spPr>
              <a:xfrm>
                <a:off x="4064793" y="2762251"/>
                <a:ext cx="83346" cy="73818"/>
              </a:xfrm>
              <a:prstGeom prst="hexagon">
                <a:avLst/>
              </a:prstGeom>
              <a:solidFill>
                <a:srgbClr val="D9D9D9"/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085FA3A1-8335-D2B9-95B2-CC1FFEA1B49C}"/>
                  </a:ext>
                </a:extLst>
              </p:cNvPr>
              <p:cNvSpPr/>
              <p:nvPr/>
            </p:nvSpPr>
            <p:spPr>
              <a:xfrm>
                <a:off x="4088012" y="2780708"/>
                <a:ext cx="36906" cy="3690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4" name="Isosceles Triangle 303">
              <a:extLst>
                <a:ext uri="{FF2B5EF4-FFF2-40B4-BE49-F238E27FC236}">
                  <a16:creationId xmlns:a16="http://schemas.microsoft.com/office/drawing/2014/main" id="{D2DA740D-342B-6239-06BE-D6B621D92645}"/>
                </a:ext>
              </a:extLst>
            </p:cNvPr>
            <p:cNvSpPr/>
            <p:nvPr/>
          </p:nvSpPr>
          <p:spPr>
            <a:xfrm>
              <a:off x="7396993" y="4245045"/>
              <a:ext cx="127195" cy="109651"/>
            </a:xfrm>
            <a:prstGeom prst="triangle">
              <a:avLst/>
            </a:prstGeom>
            <a:solidFill>
              <a:srgbClr val="FF0000"/>
            </a:solidFill>
            <a:ln w="19050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800">
                <a:solidFill>
                  <a:schemeClr val="tx1"/>
                </a:solidFill>
              </a:endParaRPr>
            </a:p>
          </p:txBody>
        </p: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8BCE9B99-1D14-B83B-E28E-51034C813261}"/>
                </a:ext>
              </a:extLst>
            </p:cNvPr>
            <p:cNvGrpSpPr/>
            <p:nvPr/>
          </p:nvGrpSpPr>
          <p:grpSpPr>
            <a:xfrm>
              <a:off x="6669965" y="4244350"/>
              <a:ext cx="195469" cy="324183"/>
              <a:chOff x="3633786" y="2743628"/>
              <a:chExt cx="97634" cy="161925"/>
            </a:xfrm>
          </p:grpSpPr>
          <p:sp>
            <p:nvSpPr>
              <p:cNvPr id="306" name="Rectangle: Rounded Corners 305">
                <a:extLst>
                  <a:ext uri="{FF2B5EF4-FFF2-40B4-BE49-F238E27FC236}">
                    <a16:creationId xmlns:a16="http://schemas.microsoft.com/office/drawing/2014/main" id="{482002E8-5138-E739-8007-1119B5B534B5}"/>
                  </a:ext>
                </a:extLst>
              </p:cNvPr>
              <p:cNvSpPr/>
              <p:nvPr/>
            </p:nvSpPr>
            <p:spPr>
              <a:xfrm>
                <a:off x="3633786" y="2743628"/>
                <a:ext cx="97634" cy="16192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BD162115-1EA2-C3BF-B17D-B036A6E287DC}"/>
                  </a:ext>
                </a:extLst>
              </p:cNvPr>
              <p:cNvSpPr/>
              <p:nvPr/>
            </p:nvSpPr>
            <p:spPr>
              <a:xfrm>
                <a:off x="3655607" y="2743628"/>
                <a:ext cx="53993" cy="161925"/>
              </a:xfrm>
              <a:custGeom>
                <a:avLst/>
                <a:gdLst>
                  <a:gd name="connsiteX0" fmla="*/ 10839 w 53993"/>
                  <a:gd name="connsiteY0" fmla="*/ 0 h 161925"/>
                  <a:gd name="connsiteX1" fmla="*/ 43155 w 53993"/>
                  <a:gd name="connsiteY1" fmla="*/ 0 h 161925"/>
                  <a:gd name="connsiteX2" fmla="*/ 44946 w 53993"/>
                  <a:gd name="connsiteY2" fmla="*/ 6567 h 161925"/>
                  <a:gd name="connsiteX3" fmla="*/ 53874 w 53993"/>
                  <a:gd name="connsiteY3" fmla="*/ 51959 h 161925"/>
                  <a:gd name="connsiteX4" fmla="*/ 43005 w 53993"/>
                  <a:gd name="connsiteY4" fmla="*/ 135303 h 161925"/>
                  <a:gd name="connsiteX5" fmla="*/ 41798 w 53993"/>
                  <a:gd name="connsiteY5" fmla="*/ 161925 h 161925"/>
                  <a:gd name="connsiteX6" fmla="*/ 12196 w 53993"/>
                  <a:gd name="connsiteY6" fmla="*/ 161925 h 161925"/>
                  <a:gd name="connsiteX7" fmla="*/ 10990 w 53993"/>
                  <a:gd name="connsiteY7" fmla="*/ 135303 h 161925"/>
                  <a:gd name="connsiteX8" fmla="*/ 120 w 53993"/>
                  <a:gd name="connsiteY8" fmla="*/ 51959 h 161925"/>
                  <a:gd name="connsiteX9" fmla="*/ 9048 w 53993"/>
                  <a:gd name="connsiteY9" fmla="*/ 6567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993" h="161925">
                    <a:moveTo>
                      <a:pt x="10839" y="0"/>
                    </a:moveTo>
                    <a:lnTo>
                      <a:pt x="43155" y="0"/>
                    </a:lnTo>
                    <a:lnTo>
                      <a:pt x="44946" y="6567"/>
                    </a:lnTo>
                    <a:cubicBezTo>
                      <a:pt x="49152" y="21598"/>
                      <a:pt x="53227" y="38267"/>
                      <a:pt x="53874" y="51959"/>
                    </a:cubicBezTo>
                    <a:cubicBezTo>
                      <a:pt x="55168" y="79343"/>
                      <a:pt x="45593" y="99981"/>
                      <a:pt x="43005" y="135303"/>
                    </a:cubicBezTo>
                    <a:lnTo>
                      <a:pt x="41798" y="161925"/>
                    </a:lnTo>
                    <a:lnTo>
                      <a:pt x="12196" y="161925"/>
                    </a:lnTo>
                    <a:lnTo>
                      <a:pt x="10990" y="135303"/>
                    </a:lnTo>
                    <a:cubicBezTo>
                      <a:pt x="8401" y="99981"/>
                      <a:pt x="-1174" y="79343"/>
                      <a:pt x="120" y="51959"/>
                    </a:cubicBezTo>
                    <a:cubicBezTo>
                      <a:pt x="767" y="38267"/>
                      <a:pt x="4843" y="21598"/>
                      <a:pt x="9048" y="65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22000">
                    <a:schemeClr val="accent4">
                      <a:lumMod val="40000"/>
                      <a:lumOff val="60000"/>
                    </a:schemeClr>
                  </a:gs>
                  <a:gs pos="80000">
                    <a:srgbClr val="FFC000"/>
                  </a:gs>
                  <a:gs pos="98851">
                    <a:srgbClr val="C00000"/>
                  </a:gs>
                  <a:gs pos="91000">
                    <a:schemeClr val="accent2"/>
                  </a:gs>
                </a:gsLst>
                <a:lin ang="5400000" scaled="0"/>
              </a:gra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5BEE1F56-2D29-5F90-C04A-FB24D691D16E}"/>
                </a:ext>
              </a:extLst>
            </p:cNvPr>
            <p:cNvGrpSpPr/>
            <p:nvPr/>
          </p:nvGrpSpPr>
          <p:grpSpPr>
            <a:xfrm>
              <a:off x="7433614" y="4632048"/>
              <a:ext cx="218433" cy="95997"/>
              <a:chOff x="7414374" y="4640045"/>
              <a:chExt cx="267725" cy="117660"/>
            </a:xfrm>
          </p:grpSpPr>
          <p:sp>
            <p:nvSpPr>
              <p:cNvPr id="466" name="Rectangle: Rounded Corners 465">
                <a:extLst>
                  <a:ext uri="{FF2B5EF4-FFF2-40B4-BE49-F238E27FC236}">
                    <a16:creationId xmlns:a16="http://schemas.microsoft.com/office/drawing/2014/main" id="{FEFDECF8-B1A1-64BA-FFC2-92C6B1DA878D}"/>
                  </a:ext>
                </a:extLst>
              </p:cNvPr>
              <p:cNvSpPr/>
              <p:nvPr/>
            </p:nvSpPr>
            <p:spPr>
              <a:xfrm>
                <a:off x="7494321" y="4711985"/>
                <a:ext cx="187778" cy="4571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094C9259-732E-3865-9E64-A1175A689025}"/>
                  </a:ext>
                </a:extLst>
              </p:cNvPr>
              <p:cNvSpPr/>
              <p:nvPr/>
            </p:nvSpPr>
            <p:spPr>
              <a:xfrm>
                <a:off x="7414374" y="4640045"/>
                <a:ext cx="267725" cy="117660"/>
              </a:xfrm>
              <a:custGeom>
                <a:avLst/>
                <a:gdLst>
                  <a:gd name="connsiteX0" fmla="*/ 7620 w 267725"/>
                  <a:gd name="connsiteY0" fmla="*/ 0 h 117660"/>
                  <a:gd name="connsiteX1" fmla="*/ 260105 w 267725"/>
                  <a:gd name="connsiteY1" fmla="*/ 0 h 117660"/>
                  <a:gd name="connsiteX2" fmla="*/ 267725 w 267725"/>
                  <a:gd name="connsiteY2" fmla="*/ 7620 h 117660"/>
                  <a:gd name="connsiteX3" fmla="*/ 267725 w 267725"/>
                  <a:gd name="connsiteY3" fmla="*/ 38099 h 117660"/>
                  <a:gd name="connsiteX4" fmla="*/ 260105 w 267725"/>
                  <a:gd name="connsiteY4" fmla="*/ 45719 h 117660"/>
                  <a:gd name="connsiteX5" fmla="*/ 51109 w 267725"/>
                  <a:gd name="connsiteY5" fmla="*/ 45719 h 117660"/>
                  <a:gd name="connsiteX6" fmla="*/ 51109 w 267725"/>
                  <a:gd name="connsiteY6" fmla="*/ 109142 h 117660"/>
                  <a:gd name="connsiteX7" fmla="*/ 42591 w 267725"/>
                  <a:gd name="connsiteY7" fmla="*/ 117660 h 117660"/>
                  <a:gd name="connsiteX8" fmla="*/ 8518 w 267725"/>
                  <a:gd name="connsiteY8" fmla="*/ 117660 h 117660"/>
                  <a:gd name="connsiteX9" fmla="*/ 0 w 267725"/>
                  <a:gd name="connsiteY9" fmla="*/ 109142 h 117660"/>
                  <a:gd name="connsiteX10" fmla="*/ 0 w 267725"/>
                  <a:gd name="connsiteY10" fmla="*/ 38099 h 117660"/>
                  <a:gd name="connsiteX11" fmla="*/ 0 w 267725"/>
                  <a:gd name="connsiteY11" fmla="*/ 33612 h 117660"/>
                  <a:gd name="connsiteX12" fmla="*/ 0 w 267725"/>
                  <a:gd name="connsiteY12" fmla="*/ 7620 h 117660"/>
                  <a:gd name="connsiteX13" fmla="*/ 7620 w 267725"/>
                  <a:gd name="connsiteY13" fmla="*/ 0 h 117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7725" h="117660">
                    <a:moveTo>
                      <a:pt x="7620" y="0"/>
                    </a:moveTo>
                    <a:lnTo>
                      <a:pt x="260105" y="0"/>
                    </a:lnTo>
                    <a:cubicBezTo>
                      <a:pt x="264313" y="0"/>
                      <a:pt x="267725" y="3412"/>
                      <a:pt x="267725" y="7620"/>
                    </a:cubicBezTo>
                    <a:lnTo>
                      <a:pt x="267725" y="38099"/>
                    </a:lnTo>
                    <a:cubicBezTo>
                      <a:pt x="267725" y="42307"/>
                      <a:pt x="264313" y="45719"/>
                      <a:pt x="260105" y="45719"/>
                    </a:cubicBezTo>
                    <a:lnTo>
                      <a:pt x="51109" y="45719"/>
                    </a:lnTo>
                    <a:lnTo>
                      <a:pt x="51109" y="109142"/>
                    </a:lnTo>
                    <a:cubicBezTo>
                      <a:pt x="51109" y="113846"/>
                      <a:pt x="47295" y="117660"/>
                      <a:pt x="42591" y="117660"/>
                    </a:cubicBezTo>
                    <a:lnTo>
                      <a:pt x="8518" y="117660"/>
                    </a:lnTo>
                    <a:cubicBezTo>
                      <a:pt x="3814" y="117660"/>
                      <a:pt x="0" y="113846"/>
                      <a:pt x="0" y="109142"/>
                    </a:cubicBezTo>
                    <a:lnTo>
                      <a:pt x="0" y="38099"/>
                    </a:lnTo>
                    <a:lnTo>
                      <a:pt x="0" y="33612"/>
                    </a:ln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39059DD-BD66-2329-5899-5E7B68FEE694}"/>
              </a:ext>
            </a:extLst>
          </p:cNvPr>
          <p:cNvGrpSpPr/>
          <p:nvPr/>
        </p:nvGrpSpPr>
        <p:grpSpPr>
          <a:xfrm>
            <a:off x="3621117" y="1487264"/>
            <a:ext cx="1276350" cy="810764"/>
            <a:chOff x="4755854" y="2985558"/>
            <a:chExt cx="1276350" cy="81076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B2FA1CE-B4B5-80A6-B540-CC6BFD2054CE}"/>
                </a:ext>
              </a:extLst>
            </p:cNvPr>
            <p:cNvSpPr/>
            <p:nvPr/>
          </p:nvSpPr>
          <p:spPr>
            <a:xfrm>
              <a:off x="4755854" y="3565255"/>
              <a:ext cx="151110" cy="74884"/>
            </a:xfrm>
            <a:prstGeom prst="roundRect">
              <a:avLst/>
            </a:prstGeom>
            <a:solidFill>
              <a:srgbClr val="7F7F7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FBC9302-B7CF-7673-0091-DEE1FC5A71DA}"/>
                </a:ext>
              </a:extLst>
            </p:cNvPr>
            <p:cNvSpPr/>
            <p:nvPr/>
          </p:nvSpPr>
          <p:spPr>
            <a:xfrm>
              <a:off x="5597237" y="3001433"/>
              <a:ext cx="78604" cy="142573"/>
            </a:xfrm>
            <a:prstGeom prst="round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C6FB981-D1E2-00F8-EC38-E8690FA5C052}"/>
                </a:ext>
              </a:extLst>
            </p:cNvPr>
            <p:cNvSpPr/>
            <p:nvPr/>
          </p:nvSpPr>
          <p:spPr>
            <a:xfrm>
              <a:off x="5300365" y="3074717"/>
              <a:ext cx="482337" cy="82203"/>
            </a:xfrm>
            <a:prstGeom prst="round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5FFB2AB-8FD1-0933-B5FB-343CA0C38DD3}"/>
                </a:ext>
              </a:extLst>
            </p:cNvPr>
            <p:cNvGrpSpPr/>
            <p:nvPr/>
          </p:nvGrpSpPr>
          <p:grpSpPr>
            <a:xfrm>
              <a:off x="4930017" y="2985558"/>
              <a:ext cx="1017740" cy="156331"/>
              <a:chOff x="4904831" y="3030210"/>
              <a:chExt cx="1017740" cy="111679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6099DF0A-3342-9B53-CCD4-36995AAF09CF}"/>
                  </a:ext>
                </a:extLst>
              </p:cNvPr>
              <p:cNvSpPr/>
              <p:nvPr/>
            </p:nvSpPr>
            <p:spPr>
              <a:xfrm>
                <a:off x="5876851" y="3030210"/>
                <a:ext cx="45720" cy="111679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9B1FF409-3CDB-47C7-682A-F1FECAE24811}"/>
                  </a:ext>
                </a:extLst>
              </p:cNvPr>
              <p:cNvSpPr/>
              <p:nvPr/>
            </p:nvSpPr>
            <p:spPr>
              <a:xfrm>
                <a:off x="4904831" y="3030210"/>
                <a:ext cx="45720" cy="111679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78BF050-8792-D4E1-9F97-151B50D793A2}"/>
                </a:ext>
              </a:extLst>
            </p:cNvPr>
            <p:cNvGrpSpPr/>
            <p:nvPr/>
          </p:nvGrpSpPr>
          <p:grpSpPr>
            <a:xfrm>
              <a:off x="4900643" y="3677920"/>
              <a:ext cx="1054918" cy="118402"/>
              <a:chOff x="8715349" y="3788901"/>
              <a:chExt cx="1054918" cy="11840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8918316-9F5E-32DE-2433-71A7F57A2967}"/>
                  </a:ext>
                </a:extLst>
              </p:cNvPr>
              <p:cNvSpPr/>
              <p:nvPr/>
            </p:nvSpPr>
            <p:spPr>
              <a:xfrm rot="5400000">
                <a:off x="8686721" y="3817530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7C1EFF9-82B3-66C7-B94E-0B5C204776F9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793C19E-C0C6-D304-DA3D-7148A0712F72}"/>
                </a:ext>
              </a:extLst>
            </p:cNvPr>
            <p:cNvSpPr/>
            <p:nvPr/>
          </p:nvSpPr>
          <p:spPr>
            <a:xfrm>
              <a:off x="4824000" y="3109486"/>
              <a:ext cx="1208204" cy="649169"/>
            </a:xfrm>
            <a:prstGeom prst="roundRect">
              <a:avLst>
                <a:gd name="adj" fmla="val 3608"/>
              </a:avLst>
            </a:prstGeom>
            <a:solidFill>
              <a:srgbClr val="F6B803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E55D7A3-9CE6-B3E6-21E0-F0771A3AF65B}"/>
                </a:ext>
              </a:extLst>
            </p:cNvPr>
            <p:cNvGrpSpPr/>
            <p:nvPr/>
          </p:nvGrpSpPr>
          <p:grpSpPr>
            <a:xfrm>
              <a:off x="5697882" y="3242696"/>
              <a:ext cx="238975" cy="87734"/>
              <a:chOff x="5665625" y="3278148"/>
              <a:chExt cx="238975" cy="100728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A384EA9-3DD2-63F0-04C7-9573C5927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625" y="3328512"/>
                <a:ext cx="238975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1C166AC-103A-17E6-4A03-85A99A45B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6055" y="3278148"/>
                <a:ext cx="88545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D4527DA-C0CF-05B1-8737-DD6C1BDDB3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653" y="3378876"/>
                <a:ext cx="136947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D1E79D-3DB8-7D3D-41A0-D17F3AA40D0D}"/>
                </a:ext>
              </a:extLst>
            </p:cNvPr>
            <p:cNvCxnSpPr>
              <a:cxnSpLocks/>
            </p:cNvCxnSpPr>
            <p:nvPr/>
          </p:nvCxnSpPr>
          <p:spPr>
            <a:xfrm>
              <a:off x="4829175" y="3614493"/>
              <a:ext cx="1202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946625-0979-59F3-620C-C12B693AB0B3}"/>
              </a:ext>
            </a:extLst>
          </p:cNvPr>
          <p:cNvSpPr/>
          <p:nvPr/>
        </p:nvSpPr>
        <p:spPr>
          <a:xfrm>
            <a:off x="3642844" y="2395105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Aerosol generator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554162D-B186-FF9B-4A96-245946F24DB5}"/>
              </a:ext>
            </a:extLst>
          </p:cNvPr>
          <p:cNvGrpSpPr/>
          <p:nvPr/>
        </p:nvGrpSpPr>
        <p:grpSpPr>
          <a:xfrm>
            <a:off x="1431386" y="3611689"/>
            <a:ext cx="1292967" cy="945229"/>
            <a:chOff x="6002020" y="3655000"/>
            <a:chExt cx="1598774" cy="1168790"/>
          </a:xfrm>
        </p:grpSpPr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86B1341C-3D76-E3A1-CA9E-D14441ABC487}"/>
                </a:ext>
              </a:extLst>
            </p:cNvPr>
            <p:cNvSpPr/>
            <p:nvPr/>
          </p:nvSpPr>
          <p:spPr>
            <a:xfrm>
              <a:off x="6368746" y="3655000"/>
              <a:ext cx="257522" cy="440287"/>
            </a:xfrm>
            <a:custGeom>
              <a:avLst/>
              <a:gdLst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5075 w 209784"/>
                <a:gd name="connsiteY4" fmla="*/ 170315 h 416468"/>
                <a:gd name="connsiteX5" fmla="*/ 199543 w 209784"/>
                <a:gd name="connsiteY5" fmla="*/ 172166 h 416468"/>
                <a:gd name="connsiteX6" fmla="*/ 209784 w 209784"/>
                <a:gd name="connsiteY6" fmla="*/ 196890 h 416468"/>
                <a:gd name="connsiteX7" fmla="*/ 209784 w 209784"/>
                <a:gd name="connsiteY7" fmla="*/ 381503 h 416468"/>
                <a:gd name="connsiteX8" fmla="*/ 174819 w 209784"/>
                <a:gd name="connsiteY8" fmla="*/ 416468 h 416468"/>
                <a:gd name="connsiteX9" fmla="*/ 34965 w 209784"/>
                <a:gd name="connsiteY9" fmla="*/ 416468 h 416468"/>
                <a:gd name="connsiteX10" fmla="*/ 0 w 209784"/>
                <a:gd name="connsiteY10" fmla="*/ 381503 h 416468"/>
                <a:gd name="connsiteX11" fmla="*/ 0 w 209784"/>
                <a:gd name="connsiteY11" fmla="*/ 196890 h 416468"/>
                <a:gd name="connsiteX12" fmla="*/ 10241 w 209784"/>
                <a:gd name="connsiteY12" fmla="*/ 172166 h 416468"/>
                <a:gd name="connsiteX13" fmla="*/ 14709 w 209784"/>
                <a:gd name="connsiteY13" fmla="*/ 170315 h 416468"/>
                <a:gd name="connsiteX14" fmla="*/ 63705 w 209784"/>
                <a:gd name="connsiteY14" fmla="*/ 85840 h 416468"/>
                <a:gd name="connsiteX15" fmla="*/ 63705 w 209784"/>
                <a:gd name="connsiteY15" fmla="*/ 13729 h 416468"/>
                <a:gd name="connsiteX16" fmla="*/ 77434 w 209784"/>
                <a:gd name="connsiteY16" fmla="*/ 0 h 416468"/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9543 w 209784"/>
                <a:gd name="connsiteY4" fmla="*/ 172166 h 416468"/>
                <a:gd name="connsiteX5" fmla="*/ 209784 w 209784"/>
                <a:gd name="connsiteY5" fmla="*/ 196890 h 416468"/>
                <a:gd name="connsiteX6" fmla="*/ 209784 w 209784"/>
                <a:gd name="connsiteY6" fmla="*/ 381503 h 416468"/>
                <a:gd name="connsiteX7" fmla="*/ 174819 w 209784"/>
                <a:gd name="connsiteY7" fmla="*/ 416468 h 416468"/>
                <a:gd name="connsiteX8" fmla="*/ 34965 w 209784"/>
                <a:gd name="connsiteY8" fmla="*/ 416468 h 416468"/>
                <a:gd name="connsiteX9" fmla="*/ 0 w 209784"/>
                <a:gd name="connsiteY9" fmla="*/ 381503 h 416468"/>
                <a:gd name="connsiteX10" fmla="*/ 0 w 209784"/>
                <a:gd name="connsiteY10" fmla="*/ 196890 h 416468"/>
                <a:gd name="connsiteX11" fmla="*/ 10241 w 209784"/>
                <a:gd name="connsiteY11" fmla="*/ 172166 h 416468"/>
                <a:gd name="connsiteX12" fmla="*/ 14709 w 209784"/>
                <a:gd name="connsiteY12" fmla="*/ 170315 h 416468"/>
                <a:gd name="connsiteX13" fmla="*/ 63705 w 209784"/>
                <a:gd name="connsiteY13" fmla="*/ 85840 h 416468"/>
                <a:gd name="connsiteX14" fmla="*/ 63705 w 209784"/>
                <a:gd name="connsiteY14" fmla="*/ 13729 h 416468"/>
                <a:gd name="connsiteX15" fmla="*/ 77434 w 209784"/>
                <a:gd name="connsiteY15" fmla="*/ 0 h 416468"/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9543 w 209784"/>
                <a:gd name="connsiteY4" fmla="*/ 172166 h 416468"/>
                <a:gd name="connsiteX5" fmla="*/ 209784 w 209784"/>
                <a:gd name="connsiteY5" fmla="*/ 196890 h 416468"/>
                <a:gd name="connsiteX6" fmla="*/ 209784 w 209784"/>
                <a:gd name="connsiteY6" fmla="*/ 381503 h 416468"/>
                <a:gd name="connsiteX7" fmla="*/ 174819 w 209784"/>
                <a:gd name="connsiteY7" fmla="*/ 416468 h 416468"/>
                <a:gd name="connsiteX8" fmla="*/ 34965 w 209784"/>
                <a:gd name="connsiteY8" fmla="*/ 416468 h 416468"/>
                <a:gd name="connsiteX9" fmla="*/ 0 w 209784"/>
                <a:gd name="connsiteY9" fmla="*/ 381503 h 416468"/>
                <a:gd name="connsiteX10" fmla="*/ 0 w 209784"/>
                <a:gd name="connsiteY10" fmla="*/ 196890 h 416468"/>
                <a:gd name="connsiteX11" fmla="*/ 10241 w 209784"/>
                <a:gd name="connsiteY11" fmla="*/ 172166 h 416468"/>
                <a:gd name="connsiteX12" fmla="*/ 63705 w 209784"/>
                <a:gd name="connsiteY12" fmla="*/ 85840 h 416468"/>
                <a:gd name="connsiteX13" fmla="*/ 63705 w 209784"/>
                <a:gd name="connsiteY13" fmla="*/ 13729 h 416468"/>
                <a:gd name="connsiteX14" fmla="*/ 77434 w 209784"/>
                <a:gd name="connsiteY14" fmla="*/ 0 h 416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784" h="416468">
                  <a:moveTo>
                    <a:pt x="77434" y="0"/>
                  </a:moveTo>
                  <a:lnTo>
                    <a:pt x="132350" y="0"/>
                  </a:lnTo>
                  <a:cubicBezTo>
                    <a:pt x="139932" y="0"/>
                    <a:pt x="146079" y="6147"/>
                    <a:pt x="146079" y="13729"/>
                  </a:cubicBezTo>
                  <a:lnTo>
                    <a:pt x="146079" y="85840"/>
                  </a:lnTo>
                  <a:lnTo>
                    <a:pt x="199543" y="172166"/>
                  </a:lnTo>
                  <a:cubicBezTo>
                    <a:pt x="205871" y="178493"/>
                    <a:pt x="209784" y="187235"/>
                    <a:pt x="209784" y="196890"/>
                  </a:cubicBezTo>
                  <a:lnTo>
                    <a:pt x="209784" y="381503"/>
                  </a:lnTo>
                  <a:cubicBezTo>
                    <a:pt x="209784" y="400814"/>
                    <a:pt x="194130" y="416468"/>
                    <a:pt x="174819" y="416468"/>
                  </a:cubicBezTo>
                  <a:lnTo>
                    <a:pt x="34965" y="416468"/>
                  </a:lnTo>
                  <a:cubicBezTo>
                    <a:pt x="15654" y="416468"/>
                    <a:pt x="0" y="400814"/>
                    <a:pt x="0" y="381503"/>
                  </a:cubicBezTo>
                  <a:lnTo>
                    <a:pt x="0" y="196890"/>
                  </a:lnTo>
                  <a:cubicBezTo>
                    <a:pt x="0" y="187235"/>
                    <a:pt x="3913" y="178493"/>
                    <a:pt x="10241" y="172166"/>
                  </a:cubicBezTo>
                  <a:lnTo>
                    <a:pt x="63705" y="85840"/>
                  </a:lnTo>
                  <a:lnTo>
                    <a:pt x="63705" y="13729"/>
                  </a:lnTo>
                  <a:cubicBezTo>
                    <a:pt x="63705" y="6147"/>
                    <a:pt x="69852" y="0"/>
                    <a:pt x="77434" y="0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7A8D04D-3D32-05AB-2538-AE67DAE49FC3}"/>
                </a:ext>
              </a:extLst>
            </p:cNvPr>
            <p:cNvSpPr/>
            <p:nvPr/>
          </p:nvSpPr>
          <p:spPr>
            <a:xfrm>
              <a:off x="6002020" y="3986013"/>
              <a:ext cx="1598774" cy="83777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2808983-0F00-FB46-B928-C381A39EB86B}"/>
                </a:ext>
              </a:extLst>
            </p:cNvPr>
            <p:cNvGrpSpPr/>
            <p:nvPr/>
          </p:nvGrpSpPr>
          <p:grpSpPr>
            <a:xfrm>
              <a:off x="7306283" y="4152121"/>
              <a:ext cx="217371" cy="217371"/>
              <a:chOff x="7754247" y="3440218"/>
              <a:chExt cx="217371" cy="217371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C65C522-BFF4-D33D-13CA-356DC32A97B6}"/>
                  </a:ext>
                </a:extLst>
              </p:cNvPr>
              <p:cNvSpPr/>
              <p:nvPr/>
            </p:nvSpPr>
            <p:spPr>
              <a:xfrm rot="18900000">
                <a:off x="7774731" y="3460702"/>
                <a:ext cx="176403" cy="176403"/>
              </a:xfrm>
              <a:prstGeom prst="arc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0E1A490-2117-88D8-2D3A-CAC899C398C2}"/>
                  </a:ext>
                </a:extLst>
              </p:cNvPr>
              <p:cNvSpPr/>
              <p:nvPr/>
            </p:nvSpPr>
            <p:spPr>
              <a:xfrm>
                <a:off x="7754247" y="3440218"/>
                <a:ext cx="217371" cy="217371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D1C6A07F-C1BC-98B5-BF5C-44D57D65ADCF}"/>
                  </a:ext>
                </a:extLst>
              </p:cNvPr>
              <p:cNvSpPr/>
              <p:nvPr/>
            </p:nvSpPr>
            <p:spPr>
              <a:xfrm>
                <a:off x="7799425" y="3485396"/>
                <a:ext cx="127014" cy="127014"/>
              </a:xfrm>
              <a:prstGeom prst="arc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98EBD3CA-C328-725F-689C-D852A01D3E37}"/>
                  </a:ext>
                </a:extLst>
              </p:cNvPr>
              <p:cNvSpPr/>
              <p:nvPr/>
            </p:nvSpPr>
            <p:spPr>
              <a:xfrm rot="10800000">
                <a:off x="7799425" y="3485396"/>
                <a:ext cx="127014" cy="127014"/>
              </a:xfrm>
              <a:prstGeom prst="arc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EF88C0-E98F-4E33-5F60-6EAA347DA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0157" y="3516128"/>
                <a:ext cx="65551" cy="6555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F65869C-60A6-6854-8B29-F0641996B2AD}"/>
                </a:ext>
              </a:extLst>
            </p:cNvPr>
            <p:cNvGrpSpPr/>
            <p:nvPr/>
          </p:nvGrpSpPr>
          <p:grpSpPr>
            <a:xfrm rot="10800000">
              <a:off x="6837907" y="4115889"/>
              <a:ext cx="163220" cy="112142"/>
              <a:chOff x="8702304" y="3875445"/>
              <a:chExt cx="213901" cy="146963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AA2EDF3-3DCC-BF07-BF45-9AA8B3D2870E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630D1607-A704-2087-0F0E-3608C4EB7E9B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F58E0C8-351B-EB39-62EF-0FAA1A9B0BAE}"/>
                </a:ext>
              </a:extLst>
            </p:cNvPr>
            <p:cNvGrpSpPr/>
            <p:nvPr/>
          </p:nvGrpSpPr>
          <p:grpSpPr>
            <a:xfrm rot="10800000">
              <a:off x="6837907" y="4343037"/>
              <a:ext cx="163220" cy="112142"/>
              <a:chOff x="8702304" y="3875445"/>
              <a:chExt cx="213901" cy="14696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EE4D044-F009-3F3F-8C27-849ED52229BA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5FC69A60-CDB5-4F90-5835-F889C9CE0656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826793F-F24A-C8B9-08AD-5DF7686BEBF1}"/>
                </a:ext>
              </a:extLst>
            </p:cNvPr>
            <p:cNvGrpSpPr/>
            <p:nvPr/>
          </p:nvGrpSpPr>
          <p:grpSpPr>
            <a:xfrm rot="10800000">
              <a:off x="6837907" y="4570186"/>
              <a:ext cx="163220" cy="112142"/>
              <a:chOff x="8702304" y="3875445"/>
              <a:chExt cx="213901" cy="146963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61803D4-B942-4CA2-D21D-5DEC6AA1E521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A89C8F6F-6493-4F3C-FA5E-0EE2486F297A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3CA8037-D96F-9AA6-6D9D-1ABF42CF14BA}"/>
                </a:ext>
              </a:extLst>
            </p:cNvPr>
            <p:cNvGrpSpPr/>
            <p:nvPr/>
          </p:nvGrpSpPr>
          <p:grpSpPr>
            <a:xfrm>
              <a:off x="7068445" y="4112872"/>
              <a:ext cx="157948" cy="586126"/>
              <a:chOff x="5493154" y="3729034"/>
              <a:chExt cx="165059" cy="612513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F38736C3-754C-79AC-6511-B39E68B90249}"/>
                  </a:ext>
                </a:extLst>
              </p:cNvPr>
              <p:cNvSpPr/>
              <p:nvPr/>
            </p:nvSpPr>
            <p:spPr>
              <a:xfrm>
                <a:off x="5493154" y="3729034"/>
                <a:ext cx="165059" cy="61251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D900A3B-318A-717D-9F52-6DA12DB8B8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670" y="3961449"/>
                <a:ext cx="0" cy="28989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92BE5ED-3C6D-1A5D-FAE5-A69EFCC5CBDB}"/>
                  </a:ext>
                </a:extLst>
              </p:cNvPr>
              <p:cNvSpPr/>
              <p:nvPr/>
            </p:nvSpPr>
            <p:spPr>
              <a:xfrm>
                <a:off x="5539578" y="4227065"/>
                <a:ext cx="72186" cy="721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Diamond 56">
              <a:extLst>
                <a:ext uri="{FF2B5EF4-FFF2-40B4-BE49-F238E27FC236}">
                  <a16:creationId xmlns:a16="http://schemas.microsoft.com/office/drawing/2014/main" id="{FCCE3D09-1CEC-1C10-D86E-C81D224F5EE9}"/>
                </a:ext>
              </a:extLst>
            </p:cNvPr>
            <p:cNvSpPr/>
            <p:nvPr/>
          </p:nvSpPr>
          <p:spPr>
            <a:xfrm>
              <a:off x="6518254" y="4123805"/>
              <a:ext cx="92075" cy="92075"/>
            </a:xfrm>
            <a:prstGeom prst="diamond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3518668-DEEF-BA2F-DD64-3129EB4CB0D1}"/>
                </a:ext>
              </a:extLst>
            </p:cNvPr>
            <p:cNvCxnSpPr>
              <a:cxnSpLocks/>
            </p:cNvCxnSpPr>
            <p:nvPr/>
          </p:nvCxnSpPr>
          <p:spPr>
            <a:xfrm>
              <a:off x="6455799" y="4253666"/>
              <a:ext cx="216984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8FB7574-BC02-2E51-E4BC-78438CE071FD}"/>
                </a:ext>
              </a:extLst>
            </p:cNvPr>
            <p:cNvGrpSpPr/>
            <p:nvPr/>
          </p:nvGrpSpPr>
          <p:grpSpPr>
            <a:xfrm>
              <a:off x="6127921" y="4112872"/>
              <a:ext cx="157948" cy="586126"/>
              <a:chOff x="5493154" y="3729034"/>
              <a:chExt cx="165059" cy="612513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75565510-51EA-CA37-B747-68F6AA8FCDA1}"/>
                  </a:ext>
                </a:extLst>
              </p:cNvPr>
              <p:cNvSpPr/>
              <p:nvPr/>
            </p:nvSpPr>
            <p:spPr>
              <a:xfrm>
                <a:off x="5493154" y="3729034"/>
                <a:ext cx="165059" cy="61251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0" name="Rectangle: Rounded Corners 449">
                <a:extLst>
                  <a:ext uri="{FF2B5EF4-FFF2-40B4-BE49-F238E27FC236}">
                    <a16:creationId xmlns:a16="http://schemas.microsoft.com/office/drawing/2014/main" id="{697C3231-624A-1F92-9EE5-1E12A96AE600}"/>
                  </a:ext>
                </a:extLst>
              </p:cNvPr>
              <p:cNvSpPr/>
              <p:nvPr/>
            </p:nvSpPr>
            <p:spPr>
              <a:xfrm>
                <a:off x="5550837" y="4008693"/>
                <a:ext cx="47777" cy="23737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C0A486FA-00EC-4DC7-F323-02894205DAEC}"/>
                  </a:ext>
                </a:extLst>
              </p:cNvPr>
              <p:cNvSpPr/>
              <p:nvPr/>
            </p:nvSpPr>
            <p:spPr>
              <a:xfrm>
                <a:off x="5539578" y="4227065"/>
                <a:ext cx="72186" cy="721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56" name="Rectangle 455">
            <a:extLst>
              <a:ext uri="{FF2B5EF4-FFF2-40B4-BE49-F238E27FC236}">
                <a16:creationId xmlns:a16="http://schemas.microsoft.com/office/drawing/2014/main" id="{9E13F0B6-C723-DADA-1256-DF5E19110B2F}"/>
              </a:ext>
            </a:extLst>
          </p:cNvPr>
          <p:cNvSpPr/>
          <p:nvPr/>
        </p:nvSpPr>
        <p:spPr>
          <a:xfrm>
            <a:off x="1402473" y="4669953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Six jet atomizer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D7E20EC8-FD70-51BF-B5B1-46F3817A5C88}"/>
              </a:ext>
            </a:extLst>
          </p:cNvPr>
          <p:cNvGrpSpPr/>
          <p:nvPr/>
        </p:nvGrpSpPr>
        <p:grpSpPr>
          <a:xfrm>
            <a:off x="3379813" y="3631302"/>
            <a:ext cx="1292967" cy="925616"/>
            <a:chOff x="4533815" y="3631302"/>
            <a:chExt cx="1292967" cy="925616"/>
          </a:xfrm>
        </p:grpSpPr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B1B985DB-6623-75B9-A9F7-C8939398ED36}"/>
                </a:ext>
              </a:extLst>
            </p:cNvPr>
            <p:cNvGrpSpPr/>
            <p:nvPr/>
          </p:nvGrpSpPr>
          <p:grpSpPr>
            <a:xfrm>
              <a:off x="5174325" y="3631302"/>
              <a:ext cx="224782" cy="410390"/>
              <a:chOff x="6933290" y="3718595"/>
              <a:chExt cx="224782" cy="410390"/>
            </a:xfrm>
          </p:grpSpPr>
          <p:sp>
            <p:nvSpPr>
              <p:cNvPr id="492" name="Rectangle: Rounded Corners 491">
                <a:extLst>
                  <a:ext uri="{FF2B5EF4-FFF2-40B4-BE49-F238E27FC236}">
                    <a16:creationId xmlns:a16="http://schemas.microsoft.com/office/drawing/2014/main" id="{A3A4FF71-EACA-2D27-8162-AC6139707DF2}"/>
                  </a:ext>
                </a:extLst>
              </p:cNvPr>
              <p:cNvSpPr/>
              <p:nvPr/>
            </p:nvSpPr>
            <p:spPr>
              <a:xfrm>
                <a:off x="6974755" y="3736055"/>
                <a:ext cx="141852" cy="392930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Rectangle: Rounded Corners 490">
                <a:extLst>
                  <a:ext uri="{FF2B5EF4-FFF2-40B4-BE49-F238E27FC236}">
                    <a16:creationId xmlns:a16="http://schemas.microsoft.com/office/drawing/2014/main" id="{FFA61DFF-DDAB-4743-5229-0D8B22D0D60B}"/>
                  </a:ext>
                </a:extLst>
              </p:cNvPr>
              <p:cNvSpPr/>
              <p:nvPr/>
            </p:nvSpPr>
            <p:spPr>
              <a:xfrm>
                <a:off x="6933290" y="3718595"/>
                <a:ext cx="224782" cy="54670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3B1EDC4-382E-5497-DEB4-C86A983C09BC}"/>
                </a:ext>
              </a:extLst>
            </p:cNvPr>
            <p:cNvSpPr/>
            <p:nvPr/>
          </p:nvSpPr>
          <p:spPr>
            <a:xfrm>
              <a:off x="4533815" y="3879387"/>
              <a:ext cx="1292967" cy="677531"/>
            </a:xfrm>
            <a:prstGeom prst="roundRect">
              <a:avLst>
                <a:gd name="adj" fmla="val 6569"/>
              </a:avLst>
            </a:prstGeom>
            <a:solidFill>
              <a:srgbClr val="F2F2F2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268A325B-00BB-0A58-2010-277C437A9F65}"/>
                </a:ext>
              </a:extLst>
            </p:cNvPr>
            <p:cNvSpPr/>
            <p:nvPr/>
          </p:nvSpPr>
          <p:spPr>
            <a:xfrm>
              <a:off x="4834493" y="3879387"/>
              <a:ext cx="331104" cy="677531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/>
            </a:p>
          </p:txBody>
        </p: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01815946-9A1D-2043-EF49-FA9FDB0DF050}"/>
                </a:ext>
              </a:extLst>
            </p:cNvPr>
            <p:cNvGrpSpPr/>
            <p:nvPr/>
          </p:nvGrpSpPr>
          <p:grpSpPr>
            <a:xfrm>
              <a:off x="5528055" y="3970136"/>
              <a:ext cx="80579" cy="455075"/>
              <a:chOff x="5537339" y="3970136"/>
              <a:chExt cx="80579" cy="455075"/>
            </a:xfrm>
          </p:grpSpPr>
          <p:sp>
            <p:nvSpPr>
              <p:cNvPr id="467" name="Rectangle: Rounded Corners 466">
                <a:extLst>
                  <a:ext uri="{FF2B5EF4-FFF2-40B4-BE49-F238E27FC236}">
                    <a16:creationId xmlns:a16="http://schemas.microsoft.com/office/drawing/2014/main" id="{68A99197-E37F-45C1-EF76-9C1055EDB6EA}"/>
                  </a:ext>
                </a:extLst>
              </p:cNvPr>
              <p:cNvSpPr/>
              <p:nvPr/>
            </p:nvSpPr>
            <p:spPr>
              <a:xfrm>
                <a:off x="5537339" y="3970136"/>
                <a:ext cx="80579" cy="455075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68" name="Rectangle: Rounded Corners 467">
                <a:extLst>
                  <a:ext uri="{FF2B5EF4-FFF2-40B4-BE49-F238E27FC236}">
                    <a16:creationId xmlns:a16="http://schemas.microsoft.com/office/drawing/2014/main" id="{2603C124-4B8B-2DC4-BCAA-D211710183E6}"/>
                  </a:ext>
                </a:extLst>
              </p:cNvPr>
              <p:cNvSpPr/>
              <p:nvPr/>
            </p:nvSpPr>
            <p:spPr>
              <a:xfrm>
                <a:off x="5555309" y="4199213"/>
                <a:ext cx="44639" cy="165283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830FD67E-0C18-B948-4DA4-A53A02C789A9}"/>
                  </a:ext>
                </a:extLst>
              </p:cNvPr>
              <p:cNvSpPr/>
              <p:nvPr/>
            </p:nvSpPr>
            <p:spPr>
              <a:xfrm flipH="1">
                <a:off x="5542890" y="4343174"/>
                <a:ext cx="69476" cy="69476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21486AA9-12A3-4619-059F-EFADA473F751}"/>
                </a:ext>
              </a:extLst>
            </p:cNvPr>
            <p:cNvGrpSpPr/>
            <p:nvPr/>
          </p:nvGrpSpPr>
          <p:grpSpPr>
            <a:xfrm>
              <a:off x="5682776" y="3970136"/>
              <a:ext cx="80579" cy="455075"/>
              <a:chOff x="5537339" y="3970136"/>
              <a:chExt cx="80579" cy="455075"/>
            </a:xfrm>
          </p:grpSpPr>
          <p:sp>
            <p:nvSpPr>
              <p:cNvPr id="482" name="Rectangle: Rounded Corners 481">
                <a:extLst>
                  <a:ext uri="{FF2B5EF4-FFF2-40B4-BE49-F238E27FC236}">
                    <a16:creationId xmlns:a16="http://schemas.microsoft.com/office/drawing/2014/main" id="{53896FD8-079B-A716-5EA9-7450F37A899D}"/>
                  </a:ext>
                </a:extLst>
              </p:cNvPr>
              <p:cNvSpPr/>
              <p:nvPr/>
            </p:nvSpPr>
            <p:spPr>
              <a:xfrm>
                <a:off x="5537339" y="3970136"/>
                <a:ext cx="80579" cy="455075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83" name="Rectangle: Rounded Corners 482">
                <a:extLst>
                  <a:ext uri="{FF2B5EF4-FFF2-40B4-BE49-F238E27FC236}">
                    <a16:creationId xmlns:a16="http://schemas.microsoft.com/office/drawing/2014/main" id="{9A72D2A0-8DCD-0FEC-5654-3E89F74DF66B}"/>
                  </a:ext>
                </a:extLst>
              </p:cNvPr>
              <p:cNvSpPr/>
              <p:nvPr/>
            </p:nvSpPr>
            <p:spPr>
              <a:xfrm>
                <a:off x="5555309" y="4199213"/>
                <a:ext cx="44639" cy="165283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51A8A7D1-77FD-A75C-19D6-7ABB6CE5570E}"/>
                  </a:ext>
                </a:extLst>
              </p:cNvPr>
              <p:cNvSpPr/>
              <p:nvPr/>
            </p:nvSpPr>
            <p:spPr>
              <a:xfrm flipH="1">
                <a:off x="5542890" y="4343174"/>
                <a:ext cx="69476" cy="69476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sp>
          <p:nvSpPr>
            <p:cNvPr id="485" name="Rectangle: Rounded Corners 484">
              <a:extLst>
                <a:ext uri="{FF2B5EF4-FFF2-40B4-BE49-F238E27FC236}">
                  <a16:creationId xmlns:a16="http://schemas.microsoft.com/office/drawing/2014/main" id="{BF102F51-C96B-BC78-9F89-1E7BC46C781F}"/>
                </a:ext>
              </a:extLst>
            </p:cNvPr>
            <p:cNvSpPr/>
            <p:nvPr/>
          </p:nvSpPr>
          <p:spPr>
            <a:xfrm>
              <a:off x="5223190" y="3970136"/>
              <a:ext cx="119118" cy="135436"/>
            </a:xfrm>
            <a:prstGeom prst="roundRect">
              <a:avLst/>
            </a:prstGeom>
            <a:solidFill>
              <a:srgbClr val="ECAE0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8336C686-FC4E-D9F9-3C19-0FF71745AC41}"/>
                </a:ext>
              </a:extLst>
            </p:cNvPr>
            <p:cNvSpPr/>
            <p:nvPr/>
          </p:nvSpPr>
          <p:spPr>
            <a:xfrm>
              <a:off x="4630028" y="4157620"/>
              <a:ext cx="105210" cy="10521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6DC3B3E4-2E3A-2276-40F3-704D887D4232}"/>
                </a:ext>
              </a:extLst>
            </p:cNvPr>
            <p:cNvSpPr/>
            <p:nvPr/>
          </p:nvSpPr>
          <p:spPr>
            <a:xfrm>
              <a:off x="4656001" y="4042795"/>
              <a:ext cx="53264" cy="53264"/>
            </a:xfrm>
            <a:prstGeom prst="ellipse">
              <a:avLst/>
            </a:prstGeom>
            <a:solidFill>
              <a:srgbClr val="00B05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1985F3E0-D182-7C3F-1F8E-3867E29C44AB}"/>
                </a:ext>
              </a:extLst>
            </p:cNvPr>
            <p:cNvSpPr/>
            <p:nvPr/>
          </p:nvSpPr>
          <p:spPr>
            <a:xfrm>
              <a:off x="4646674" y="4333962"/>
              <a:ext cx="71918" cy="144086"/>
            </a:xfrm>
            <a:prstGeom prst="roundRect">
              <a:avLst/>
            </a:pr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490" name="Rectangle: Rounded Corners 489">
              <a:extLst>
                <a:ext uri="{FF2B5EF4-FFF2-40B4-BE49-F238E27FC236}">
                  <a16:creationId xmlns:a16="http://schemas.microsoft.com/office/drawing/2014/main" id="{AC02C670-B65E-3AA8-2BF2-BC420FE72239}"/>
                </a:ext>
              </a:extLst>
            </p:cNvPr>
            <p:cNvSpPr/>
            <p:nvPr/>
          </p:nvSpPr>
          <p:spPr>
            <a:xfrm>
              <a:off x="4584392" y="3929907"/>
              <a:ext cx="196482" cy="45720"/>
            </a:xfrm>
            <a:prstGeom prst="roundRect">
              <a:avLst/>
            </a:prstGeom>
            <a:solidFill>
              <a:srgbClr val="0083E6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</p:grpSp>
      <p:sp>
        <p:nvSpPr>
          <p:cNvPr id="495" name="Rectangle 494">
            <a:extLst>
              <a:ext uri="{FF2B5EF4-FFF2-40B4-BE49-F238E27FC236}">
                <a16:creationId xmlns:a16="http://schemas.microsoft.com/office/drawing/2014/main" id="{0EEB8443-5B13-0E50-BE40-4E7FAD5FFFAE}"/>
              </a:ext>
            </a:extLst>
          </p:cNvPr>
          <p:cNvSpPr/>
          <p:nvPr/>
        </p:nvSpPr>
        <p:spPr>
          <a:xfrm>
            <a:off x="3338633" y="4669953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Fluidized bed generator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39C7A1EC-DD6E-3168-20D3-B2E907FAED83}"/>
              </a:ext>
            </a:extLst>
          </p:cNvPr>
          <p:cNvGrpSpPr/>
          <p:nvPr/>
        </p:nvGrpSpPr>
        <p:grpSpPr>
          <a:xfrm>
            <a:off x="8488604" y="3631302"/>
            <a:ext cx="1238701" cy="925616"/>
            <a:chOff x="742281" y="5109882"/>
            <a:chExt cx="1497998" cy="1119378"/>
          </a:xfrm>
        </p:grpSpPr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FB2CD74F-5E07-97BB-37FE-ECC2D34ED23F}"/>
                </a:ext>
              </a:extLst>
            </p:cNvPr>
            <p:cNvGrpSpPr/>
            <p:nvPr/>
          </p:nvGrpSpPr>
          <p:grpSpPr>
            <a:xfrm>
              <a:off x="742281" y="5508076"/>
              <a:ext cx="221348" cy="322995"/>
              <a:chOff x="303589" y="5534025"/>
              <a:chExt cx="259760" cy="271096"/>
            </a:xfrm>
          </p:grpSpPr>
          <p:sp>
            <p:nvSpPr>
              <p:cNvPr id="1044" name="Isosceles Triangle 1043">
                <a:extLst>
                  <a:ext uri="{FF2B5EF4-FFF2-40B4-BE49-F238E27FC236}">
                    <a16:creationId xmlns:a16="http://schemas.microsoft.com/office/drawing/2014/main" id="{8475C3FE-AA38-778C-0A6A-F13709DBBD0A}"/>
                  </a:ext>
                </a:extLst>
              </p:cNvPr>
              <p:cNvSpPr/>
              <p:nvPr/>
            </p:nvSpPr>
            <p:spPr>
              <a:xfrm rot="16200000">
                <a:off x="294885" y="5542729"/>
                <a:ext cx="271096" cy="25368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800">
                  <a:cs typeface="Arial" panose="020B0604020202020204" pitchFamily="34" charset="0"/>
                </a:endParaRPr>
              </a:p>
            </p:txBody>
          </p: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883329B1-F770-5C05-6E5F-3320F52B5D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810" y="5619050"/>
                <a:ext cx="35592" cy="80199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3E4DEF8E-AA4B-5FB2-CD20-7BE87A403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442" y="5571874"/>
                <a:ext cx="70255" cy="15830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AC1E7121-A257-1104-576D-983F7AB66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75" y="5573713"/>
                <a:ext cx="81974" cy="184709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" name="Isosceles Triangle 1047">
                <a:extLst>
                  <a:ext uri="{FF2B5EF4-FFF2-40B4-BE49-F238E27FC236}">
                    <a16:creationId xmlns:a16="http://schemas.microsoft.com/office/drawing/2014/main" id="{592037DC-E968-A92B-3221-79513D9CA599}"/>
                  </a:ext>
                </a:extLst>
              </p:cNvPr>
              <p:cNvSpPr/>
              <p:nvPr/>
            </p:nvSpPr>
            <p:spPr>
              <a:xfrm rot="16200000">
                <a:off x="294885" y="5542729"/>
                <a:ext cx="271096" cy="253688"/>
              </a:xfrm>
              <a:prstGeom prst="triangl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8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8F606386-1888-8DFB-84AD-4174E96D6289}"/>
                </a:ext>
              </a:extLst>
            </p:cNvPr>
            <p:cNvSpPr/>
            <p:nvPr/>
          </p:nvSpPr>
          <p:spPr>
            <a:xfrm rot="5400000">
              <a:off x="2080319" y="5588231"/>
              <a:ext cx="157233" cy="162687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865E1173-15C2-41FA-4C74-5DED0BB850B6}"/>
                </a:ext>
              </a:extLst>
            </p:cNvPr>
            <p:cNvSpPr/>
            <p:nvPr/>
          </p:nvSpPr>
          <p:spPr>
            <a:xfrm>
              <a:off x="872949" y="5114253"/>
              <a:ext cx="191938" cy="1110636"/>
            </a:xfrm>
            <a:custGeom>
              <a:avLst/>
              <a:gdLst>
                <a:gd name="connsiteX0" fmla="*/ 806451 w 806451"/>
                <a:gd name="connsiteY0" fmla="*/ 0 h 4343608"/>
                <a:gd name="connsiteX1" fmla="*/ 806451 w 806451"/>
                <a:gd name="connsiteY1" fmla="*/ 4343608 h 4343608"/>
                <a:gd name="connsiteX2" fmla="*/ 767350 w 806451"/>
                <a:gd name="connsiteY2" fmla="*/ 4341332 h 4343608"/>
                <a:gd name="connsiteX3" fmla="*/ 84574 w 806451"/>
                <a:gd name="connsiteY3" fmla="*/ 3976072 h 4343608"/>
                <a:gd name="connsiteX4" fmla="*/ 27828 w 806451"/>
                <a:gd name="connsiteY4" fmla="*/ 3910868 h 4343608"/>
                <a:gd name="connsiteX5" fmla="*/ 7852 w 806451"/>
                <a:gd name="connsiteY5" fmla="*/ 3116060 h 4343608"/>
                <a:gd name="connsiteX6" fmla="*/ 0 w 806451"/>
                <a:gd name="connsiteY6" fmla="*/ 2171805 h 4343608"/>
                <a:gd name="connsiteX7" fmla="*/ 7852 w 806451"/>
                <a:gd name="connsiteY7" fmla="*/ 1227551 h 4343608"/>
                <a:gd name="connsiteX8" fmla="*/ 27828 w 806451"/>
                <a:gd name="connsiteY8" fmla="*/ 432741 h 4343608"/>
                <a:gd name="connsiteX9" fmla="*/ 84574 w 806451"/>
                <a:gd name="connsiteY9" fmla="*/ 367538 h 4343608"/>
                <a:gd name="connsiteX10" fmla="*/ 767350 w 806451"/>
                <a:gd name="connsiteY10" fmla="*/ 2278 h 4343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6451" h="4343608">
                  <a:moveTo>
                    <a:pt x="806451" y="0"/>
                  </a:moveTo>
                  <a:lnTo>
                    <a:pt x="806451" y="4343608"/>
                  </a:lnTo>
                  <a:lnTo>
                    <a:pt x="767350" y="4341332"/>
                  </a:lnTo>
                  <a:cubicBezTo>
                    <a:pt x="515641" y="4311903"/>
                    <a:pt x="282327" y="4181358"/>
                    <a:pt x="84574" y="3976072"/>
                  </a:cubicBezTo>
                  <a:lnTo>
                    <a:pt x="27828" y="3910868"/>
                  </a:lnTo>
                  <a:lnTo>
                    <a:pt x="7852" y="3116060"/>
                  </a:lnTo>
                  <a:cubicBezTo>
                    <a:pt x="2660" y="2805596"/>
                    <a:pt x="0" y="2490587"/>
                    <a:pt x="0" y="2171805"/>
                  </a:cubicBezTo>
                  <a:cubicBezTo>
                    <a:pt x="0" y="1853024"/>
                    <a:pt x="2660" y="1538014"/>
                    <a:pt x="7852" y="1227551"/>
                  </a:cubicBezTo>
                  <a:lnTo>
                    <a:pt x="27828" y="432741"/>
                  </a:lnTo>
                  <a:lnTo>
                    <a:pt x="84574" y="367538"/>
                  </a:lnTo>
                  <a:cubicBezTo>
                    <a:pt x="282327" y="162252"/>
                    <a:pt x="515641" y="31706"/>
                    <a:pt x="767350" y="227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74000">
                  <a:srgbClr val="848484"/>
                </a:gs>
                <a:gs pos="83000">
                  <a:srgbClr val="848484"/>
                </a:gs>
              </a:gsLst>
              <a:lin ang="5400000" scaled="0"/>
            </a:gra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DA6F39CD-79C2-EAD6-56C9-C21F731AEE5B}"/>
                </a:ext>
              </a:extLst>
            </p:cNvPr>
            <p:cNvSpPr/>
            <p:nvPr/>
          </p:nvSpPr>
          <p:spPr>
            <a:xfrm rot="5400000">
              <a:off x="1809184" y="5580168"/>
              <a:ext cx="431208" cy="178812"/>
            </a:xfrm>
            <a:custGeom>
              <a:avLst/>
              <a:gdLst>
                <a:gd name="connsiteX0" fmla="*/ 0 w 1805772"/>
                <a:gd name="connsiteY0" fmla="*/ 751305 h 751305"/>
                <a:gd name="connsiteX1" fmla="*/ 307970 w 1805772"/>
                <a:gd name="connsiteY1" fmla="*/ 7741 h 751305"/>
                <a:gd name="connsiteX2" fmla="*/ 327172 w 1805772"/>
                <a:gd name="connsiteY2" fmla="*/ 7032 h 751305"/>
                <a:gd name="connsiteX3" fmla="*/ 902886 w 1805772"/>
                <a:gd name="connsiteY3" fmla="*/ 0 h 751305"/>
                <a:gd name="connsiteX4" fmla="*/ 1478600 w 1805772"/>
                <a:gd name="connsiteY4" fmla="*/ 7032 h 751305"/>
                <a:gd name="connsiteX5" fmla="*/ 1497802 w 1805772"/>
                <a:gd name="connsiteY5" fmla="*/ 7741 h 751305"/>
                <a:gd name="connsiteX6" fmla="*/ 1805772 w 1805772"/>
                <a:gd name="connsiteY6" fmla="*/ 751305 h 75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5772" h="751305">
                  <a:moveTo>
                    <a:pt x="0" y="751305"/>
                  </a:moveTo>
                  <a:lnTo>
                    <a:pt x="307970" y="7741"/>
                  </a:lnTo>
                  <a:lnTo>
                    <a:pt x="327172" y="7032"/>
                  </a:lnTo>
                  <a:cubicBezTo>
                    <a:pt x="516462" y="2382"/>
                    <a:pt x="708524" y="0"/>
                    <a:pt x="902886" y="0"/>
                  </a:cubicBezTo>
                  <a:cubicBezTo>
                    <a:pt x="1097248" y="0"/>
                    <a:pt x="1289310" y="2382"/>
                    <a:pt x="1478600" y="7032"/>
                  </a:cubicBezTo>
                  <a:lnTo>
                    <a:pt x="1497802" y="7741"/>
                  </a:lnTo>
                  <a:lnTo>
                    <a:pt x="1805772" y="75130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74000">
                  <a:srgbClr val="848484"/>
                </a:gs>
                <a:gs pos="83000">
                  <a:srgbClr val="848484"/>
                </a:gs>
              </a:gsLst>
              <a:lin ang="0" scaled="0"/>
            </a:gra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043191D8-3DFF-4F17-F89A-C7FEE3E1E1CE}"/>
                </a:ext>
              </a:extLst>
            </p:cNvPr>
            <p:cNvSpPr/>
            <p:nvPr/>
          </p:nvSpPr>
          <p:spPr>
            <a:xfrm>
              <a:off x="1052796" y="5109882"/>
              <a:ext cx="922011" cy="1119378"/>
            </a:xfrm>
            <a:custGeom>
              <a:avLst/>
              <a:gdLst>
                <a:gd name="connsiteX0" fmla="*/ 106914 w 796891"/>
                <a:gd name="connsiteY0" fmla="*/ 0 h 967476"/>
                <a:gd name="connsiteX1" fmla="*/ 744937 w 796891"/>
                <a:gd name="connsiteY1" fmla="*/ 189676 h 967476"/>
                <a:gd name="connsiteX2" fmla="*/ 791764 w 796891"/>
                <a:gd name="connsiteY2" fmla="*/ 232804 h 967476"/>
                <a:gd name="connsiteX3" fmla="*/ 796891 w 796891"/>
                <a:gd name="connsiteY3" fmla="*/ 464639 h 967476"/>
                <a:gd name="connsiteX4" fmla="*/ 790902 w 796891"/>
                <a:gd name="connsiteY4" fmla="*/ 735467 h 967476"/>
                <a:gd name="connsiteX5" fmla="*/ 744937 w 796891"/>
                <a:gd name="connsiteY5" fmla="*/ 777801 h 967476"/>
                <a:gd name="connsiteX6" fmla="*/ 106914 w 796891"/>
                <a:gd name="connsiteY6" fmla="*/ 967476 h 967476"/>
                <a:gd name="connsiteX7" fmla="*/ 24763 w 796891"/>
                <a:gd name="connsiteY7" fmla="*/ 964979 h 967476"/>
                <a:gd name="connsiteX8" fmla="*/ 0 w 796891"/>
                <a:gd name="connsiteY8" fmla="*/ 962703 h 967476"/>
                <a:gd name="connsiteX9" fmla="*/ 0 w 796891"/>
                <a:gd name="connsiteY9" fmla="*/ 4773 h 967476"/>
                <a:gd name="connsiteX10" fmla="*/ 24763 w 796891"/>
                <a:gd name="connsiteY10" fmla="*/ 2498 h 967476"/>
                <a:gd name="connsiteX11" fmla="*/ 106914 w 796891"/>
                <a:gd name="connsiteY11" fmla="*/ 0 h 96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6891" h="967476">
                  <a:moveTo>
                    <a:pt x="106914" y="0"/>
                  </a:moveTo>
                  <a:cubicBezTo>
                    <a:pt x="366922" y="0"/>
                    <a:pt x="598083" y="74356"/>
                    <a:pt x="744937" y="189676"/>
                  </a:cubicBezTo>
                  <a:lnTo>
                    <a:pt x="791764" y="232804"/>
                  </a:lnTo>
                  <a:lnTo>
                    <a:pt x="796891" y="464639"/>
                  </a:lnTo>
                  <a:lnTo>
                    <a:pt x="790902" y="735467"/>
                  </a:lnTo>
                  <a:lnTo>
                    <a:pt x="744937" y="777801"/>
                  </a:lnTo>
                  <a:cubicBezTo>
                    <a:pt x="598083" y="893121"/>
                    <a:pt x="366922" y="967476"/>
                    <a:pt x="106914" y="967476"/>
                  </a:cubicBezTo>
                  <a:cubicBezTo>
                    <a:pt x="79180" y="967476"/>
                    <a:pt x="51774" y="966630"/>
                    <a:pt x="24763" y="964979"/>
                  </a:cubicBezTo>
                  <a:lnTo>
                    <a:pt x="0" y="962703"/>
                  </a:lnTo>
                  <a:lnTo>
                    <a:pt x="0" y="4773"/>
                  </a:lnTo>
                  <a:lnTo>
                    <a:pt x="24763" y="2498"/>
                  </a:lnTo>
                  <a:cubicBezTo>
                    <a:pt x="51774" y="846"/>
                    <a:pt x="79180" y="0"/>
                    <a:pt x="106914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74000">
                  <a:schemeClr val="bg1">
                    <a:lumMod val="85000"/>
                  </a:schemeClr>
                </a:gs>
                <a:gs pos="83000">
                  <a:schemeClr val="bg1">
                    <a:lumMod val="85000"/>
                  </a:schemeClr>
                </a:gs>
              </a:gsLst>
              <a:lin ang="5400000" scaled="0"/>
            </a:gra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</p:grp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72999855-BC9B-C52D-88DB-C7F9799D51ED}"/>
              </a:ext>
            </a:extLst>
          </p:cNvPr>
          <p:cNvSpPr/>
          <p:nvPr/>
        </p:nvSpPr>
        <p:spPr>
          <a:xfrm>
            <a:off x="8385515" y="4669953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Gas turbine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FBC32A5B-AF3F-94BE-CDC9-1A0045653DA5}"/>
              </a:ext>
            </a:extLst>
          </p:cNvPr>
          <p:cNvSpPr/>
          <p:nvPr/>
        </p:nvSpPr>
        <p:spPr>
          <a:xfrm>
            <a:off x="2861096" y="4148199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D2DFE40-5EEC-7775-F76D-C58F9AFEC529}"/>
              </a:ext>
            </a:extLst>
          </p:cNvPr>
          <p:cNvSpPr/>
          <p:nvPr/>
        </p:nvSpPr>
        <p:spPr>
          <a:xfrm>
            <a:off x="1921589" y="229654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CPMA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561ADC1-2FDF-A39F-764F-1DBADCA82566}"/>
              </a:ext>
            </a:extLst>
          </p:cNvPr>
          <p:cNvSpPr/>
          <p:nvPr/>
        </p:nvSpPr>
        <p:spPr>
          <a:xfrm>
            <a:off x="9737767" y="229654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OPS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E45DF6E-3F4A-143D-786A-8E916BA58E19}"/>
              </a:ext>
            </a:extLst>
          </p:cNvPr>
          <p:cNvSpPr/>
          <p:nvPr/>
        </p:nvSpPr>
        <p:spPr>
          <a:xfrm>
            <a:off x="6022313" y="233466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AAC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22748BC-3418-96E0-5F75-90EFD255CEC9}"/>
              </a:ext>
            </a:extLst>
          </p:cNvPr>
          <p:cNvSpPr/>
          <p:nvPr/>
        </p:nvSpPr>
        <p:spPr>
          <a:xfrm>
            <a:off x="5152705" y="4148199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PAX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C283EED-8B89-661B-1092-2C3834757F76}"/>
              </a:ext>
            </a:extLst>
          </p:cNvPr>
          <p:cNvSpPr/>
          <p:nvPr/>
        </p:nvSpPr>
        <p:spPr>
          <a:xfrm>
            <a:off x="4264286" y="233466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UDAC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BF391A94-4BC7-3239-30F0-4E8BBD00FC35}"/>
              </a:ext>
            </a:extLst>
          </p:cNvPr>
          <p:cNvGrpSpPr/>
          <p:nvPr/>
        </p:nvGrpSpPr>
        <p:grpSpPr>
          <a:xfrm>
            <a:off x="4560916" y="1340115"/>
            <a:ext cx="701182" cy="866450"/>
            <a:chOff x="7962858" y="1097964"/>
            <a:chExt cx="701182" cy="86645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80D9219-80C3-618D-84F1-F9B99DCDA4B5}"/>
                </a:ext>
              </a:extLst>
            </p:cNvPr>
            <p:cNvGrpSpPr/>
            <p:nvPr/>
          </p:nvGrpSpPr>
          <p:grpSpPr>
            <a:xfrm>
              <a:off x="7962858" y="1097964"/>
              <a:ext cx="701182" cy="866450"/>
              <a:chOff x="20509798" y="7689850"/>
              <a:chExt cx="834119" cy="1030720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75730123-63A0-1DC0-9855-79D7777F384E}"/>
                  </a:ext>
                </a:extLst>
              </p:cNvPr>
              <p:cNvGrpSpPr/>
              <p:nvPr/>
            </p:nvGrpSpPr>
            <p:grpSpPr>
              <a:xfrm>
                <a:off x="20583306" y="8579721"/>
                <a:ext cx="687102" cy="140849"/>
                <a:chOff x="22345128" y="4312521"/>
                <a:chExt cx="687102" cy="140849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52A2851F-5B3B-817D-C87B-D808A3C9D609}"/>
                    </a:ext>
                  </a:extLst>
                </p:cNvPr>
                <p:cNvSpPr/>
                <p:nvPr/>
              </p:nvSpPr>
              <p:spPr>
                <a:xfrm rot="5400000">
                  <a:off x="22311073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473A3357-B2D6-AD4B-8349-E6A1ED1EAA0C}"/>
                    </a:ext>
                  </a:extLst>
                </p:cNvPr>
                <p:cNvSpPr/>
                <p:nvPr/>
              </p:nvSpPr>
              <p:spPr>
                <a:xfrm rot="5400000">
                  <a:off x="22925436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69545450-293E-88DC-DA5B-7AC4B975BBF1}"/>
                  </a:ext>
                </a:extLst>
              </p:cNvPr>
              <p:cNvSpPr/>
              <p:nvPr/>
            </p:nvSpPr>
            <p:spPr>
              <a:xfrm>
                <a:off x="20509798" y="7689850"/>
                <a:ext cx="834119" cy="992258"/>
              </a:xfrm>
              <a:prstGeom prst="roundRect">
                <a:avLst>
                  <a:gd name="adj" fmla="val 7024"/>
                </a:avLst>
              </a:prstGeom>
              <a:solidFill>
                <a:schemeClr val="bg1">
                  <a:lumMod val="8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A5D7A4A-F0EE-0C85-AE3D-552CE24273AA}"/>
                </a:ext>
              </a:extLst>
            </p:cNvPr>
            <p:cNvCxnSpPr>
              <a:cxnSpLocks/>
            </p:cNvCxnSpPr>
            <p:nvPr/>
          </p:nvCxnSpPr>
          <p:spPr>
            <a:xfrm>
              <a:off x="7971367" y="1461383"/>
              <a:ext cx="690033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2925ADB-F89E-4DF7-4CD1-FDE2DB8285A3}"/>
                </a:ext>
              </a:extLst>
            </p:cNvPr>
            <p:cNvGrpSpPr/>
            <p:nvPr/>
          </p:nvGrpSpPr>
          <p:grpSpPr>
            <a:xfrm>
              <a:off x="8138631" y="1172885"/>
              <a:ext cx="349636" cy="196992"/>
              <a:chOff x="20646637" y="7911884"/>
              <a:chExt cx="483351" cy="272331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45DDE060-4F08-8B0F-42A3-8F1AFD671135}"/>
                  </a:ext>
                </a:extLst>
              </p:cNvPr>
              <p:cNvSpPr/>
              <p:nvPr/>
            </p:nvSpPr>
            <p:spPr>
              <a:xfrm>
                <a:off x="20646637" y="7911884"/>
                <a:ext cx="483351" cy="272331"/>
              </a:xfrm>
              <a:prstGeom prst="roundRect">
                <a:avLst>
                  <a:gd name="adj" fmla="val 631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A448A56-74AD-80FD-449E-67D788865793}"/>
                  </a:ext>
                </a:extLst>
              </p:cNvPr>
              <p:cNvGrpSpPr/>
              <p:nvPr/>
            </p:nvGrpSpPr>
            <p:grpSpPr>
              <a:xfrm>
                <a:off x="20747954" y="8001234"/>
                <a:ext cx="282151" cy="90262"/>
                <a:chOff x="26486541" y="11619568"/>
                <a:chExt cx="476385" cy="152400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A10B07E8-8E40-3FAC-3059-87996B358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619568"/>
                  <a:ext cx="246646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1B0C76CE-6F2C-39E1-C691-7CF3E21313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771968"/>
                  <a:ext cx="476385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796217D-966E-9745-7480-ACC17FF5851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058793" y="1206323"/>
              <a:ext cx="0" cy="45817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3F838DE-0B57-1B2D-A626-4ADAB52541AA}"/>
                </a:ext>
              </a:extLst>
            </p:cNvPr>
            <p:cNvSpPr/>
            <p:nvPr/>
          </p:nvSpPr>
          <p:spPr>
            <a:xfrm rot="16200000">
              <a:off x="8544393" y="1180859"/>
              <a:ext cx="65350" cy="45719"/>
            </a:xfrm>
            <a:prstGeom prst="roundRect">
              <a:avLst/>
            </a:pr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6CCEB91-81CF-1689-4E55-5D39B4C331A1}"/>
                </a:ext>
              </a:extLst>
            </p:cNvPr>
            <p:cNvGrpSpPr/>
            <p:nvPr/>
          </p:nvGrpSpPr>
          <p:grpSpPr>
            <a:xfrm rot="16200000">
              <a:off x="8416732" y="1658762"/>
              <a:ext cx="266381" cy="45719"/>
              <a:chOff x="22367204" y="3669881"/>
              <a:chExt cx="266381" cy="45719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CF82F8-0007-6E6B-9A2B-6429BC54A71C}"/>
                  </a:ext>
                </a:extLst>
              </p:cNvPr>
              <p:cNvSpPr/>
              <p:nvPr/>
            </p:nvSpPr>
            <p:spPr>
              <a:xfrm>
                <a:off x="22367204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 dirty="0">
                  <a:cs typeface="Arial" panose="020B0604020202020204" pitchFamily="34" charset="0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683BE45-286F-7B1B-D8DC-953B00896CBF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A722E171-B2B5-5AF6-F74F-ABB42FEEFCC6}"/>
                </a:ext>
              </a:extLst>
            </p:cNvPr>
            <p:cNvGrpSpPr/>
            <p:nvPr/>
          </p:nvGrpSpPr>
          <p:grpSpPr>
            <a:xfrm>
              <a:off x="8035884" y="1770771"/>
              <a:ext cx="235669" cy="48549"/>
              <a:chOff x="9957858" y="1857468"/>
              <a:chExt cx="266270" cy="54853"/>
            </a:xfrm>
          </p:grpSpPr>
          <p:sp>
            <p:nvSpPr>
              <p:cNvPr id="347" name="Rectangle: Rounded Corners 346">
                <a:extLst>
                  <a:ext uri="{FF2B5EF4-FFF2-40B4-BE49-F238E27FC236}">
                    <a16:creationId xmlns:a16="http://schemas.microsoft.com/office/drawing/2014/main" id="{199FAE73-6A2A-5213-AB06-1169E7DFC203}"/>
                  </a:ext>
                </a:extLst>
              </p:cNvPr>
              <p:cNvSpPr/>
              <p:nvPr/>
            </p:nvSpPr>
            <p:spPr>
              <a:xfrm>
                <a:off x="10038347" y="1857468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034B016A-13BD-BCFA-4A49-A0CF31510BBB}"/>
                  </a:ext>
                </a:extLst>
              </p:cNvPr>
              <p:cNvSpPr/>
              <p:nvPr/>
            </p:nvSpPr>
            <p:spPr>
              <a:xfrm>
                <a:off x="9957858" y="1859247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E38B8C54-12A1-3BC4-4AD2-DF7E2FEB3577}"/>
              </a:ext>
            </a:extLst>
          </p:cNvPr>
          <p:cNvGrpSpPr/>
          <p:nvPr/>
        </p:nvGrpSpPr>
        <p:grpSpPr>
          <a:xfrm>
            <a:off x="6112753" y="1265975"/>
            <a:ext cx="1131942" cy="940590"/>
            <a:chOff x="9290524" y="1061777"/>
            <a:chExt cx="1131942" cy="940590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89802797-8A96-0A57-E0FC-3F1F99B65E65}"/>
                </a:ext>
              </a:extLst>
            </p:cNvPr>
            <p:cNvGrpSpPr/>
            <p:nvPr/>
          </p:nvGrpSpPr>
          <p:grpSpPr>
            <a:xfrm>
              <a:off x="9376788" y="1061777"/>
              <a:ext cx="959423" cy="454730"/>
              <a:chOff x="12392025" y="1805530"/>
              <a:chExt cx="1545167" cy="732353"/>
            </a:xfrm>
          </p:grpSpPr>
          <p:sp>
            <p:nvSpPr>
              <p:cNvPr id="288" name="Rectangle: Rounded Corners 287">
                <a:extLst>
                  <a:ext uri="{FF2B5EF4-FFF2-40B4-BE49-F238E27FC236}">
                    <a16:creationId xmlns:a16="http://schemas.microsoft.com/office/drawing/2014/main" id="{2182A081-BE3B-D9AE-9F69-6A0B27C13DBF}"/>
                  </a:ext>
                </a:extLst>
              </p:cNvPr>
              <p:cNvSpPr/>
              <p:nvPr/>
            </p:nvSpPr>
            <p:spPr>
              <a:xfrm rot="5400000">
                <a:off x="13052048" y="1573620"/>
                <a:ext cx="223286" cy="122486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0" name="Rectangle 315">
                <a:extLst>
                  <a:ext uri="{FF2B5EF4-FFF2-40B4-BE49-F238E27FC236}">
                    <a16:creationId xmlns:a16="http://schemas.microsoft.com/office/drawing/2014/main" id="{1F8C9C07-2E9A-F76D-E679-0BC588D4EF4A}"/>
                  </a:ext>
                </a:extLst>
              </p:cNvPr>
              <p:cNvSpPr/>
              <p:nvPr/>
            </p:nvSpPr>
            <p:spPr>
              <a:xfrm>
                <a:off x="12737233" y="1916806"/>
                <a:ext cx="940033" cy="595647"/>
              </a:xfrm>
              <a:prstGeom prst="roundRect">
                <a:avLst>
                  <a:gd name="adj" fmla="val 4561"/>
                </a:avLst>
              </a:prstGeom>
              <a:solidFill>
                <a:srgbClr val="7F7F7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1" name="Rectangle: Rounded Corners 290">
                <a:extLst>
                  <a:ext uri="{FF2B5EF4-FFF2-40B4-BE49-F238E27FC236}">
                    <a16:creationId xmlns:a16="http://schemas.microsoft.com/office/drawing/2014/main" id="{92851DD8-0462-89AB-9806-596D358AAD0E}"/>
                  </a:ext>
                </a:extLst>
              </p:cNvPr>
              <p:cNvSpPr/>
              <p:nvPr/>
            </p:nvSpPr>
            <p:spPr>
              <a:xfrm>
                <a:off x="12609200" y="2018154"/>
                <a:ext cx="73631" cy="499839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B5D46D94-DF8C-895A-D808-BAB1303F6C05}"/>
                  </a:ext>
                </a:extLst>
              </p:cNvPr>
              <p:cNvSpPr/>
              <p:nvPr/>
            </p:nvSpPr>
            <p:spPr>
              <a:xfrm>
                <a:off x="12420986" y="1805530"/>
                <a:ext cx="1488013" cy="675203"/>
              </a:xfrm>
              <a:custGeom>
                <a:avLst/>
                <a:gdLst>
                  <a:gd name="connsiteX0" fmla="*/ 214220 w 1488013"/>
                  <a:gd name="connsiteY0" fmla="*/ 0 h 675203"/>
                  <a:gd name="connsiteX1" fmla="*/ 1275348 w 1488013"/>
                  <a:gd name="connsiteY1" fmla="*/ 0 h 675203"/>
                  <a:gd name="connsiteX2" fmla="*/ 1403719 w 1488013"/>
                  <a:gd name="connsiteY2" fmla="*/ 90056 h 675203"/>
                  <a:gd name="connsiteX3" fmla="*/ 1410209 w 1488013"/>
                  <a:gd name="connsiteY3" fmla="*/ 124085 h 675203"/>
                  <a:gd name="connsiteX4" fmla="*/ 1488013 w 1488013"/>
                  <a:gd name="connsiteY4" fmla="*/ 675203 h 675203"/>
                  <a:gd name="connsiteX5" fmla="*/ 0 w 1488013"/>
                  <a:gd name="connsiteY5" fmla="*/ 675203 h 675203"/>
                  <a:gd name="connsiteX6" fmla="*/ 76713 w 1488013"/>
                  <a:gd name="connsiteY6" fmla="*/ 124085 h 675203"/>
                  <a:gd name="connsiteX7" fmla="*/ 85847 w 1488013"/>
                  <a:gd name="connsiteY7" fmla="*/ 90056 h 675203"/>
                  <a:gd name="connsiteX8" fmla="*/ 214220 w 1488013"/>
                  <a:gd name="connsiteY8" fmla="*/ 0 h 675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88013" h="675203">
                    <a:moveTo>
                      <a:pt x="214220" y="0"/>
                    </a:moveTo>
                    <a:lnTo>
                      <a:pt x="1275348" y="0"/>
                    </a:lnTo>
                    <a:cubicBezTo>
                      <a:pt x="1333056" y="0"/>
                      <a:pt x="1382569" y="37134"/>
                      <a:pt x="1403719" y="90056"/>
                    </a:cubicBezTo>
                    <a:lnTo>
                      <a:pt x="1410209" y="124085"/>
                    </a:lnTo>
                    <a:lnTo>
                      <a:pt x="1488013" y="675203"/>
                    </a:lnTo>
                    <a:lnTo>
                      <a:pt x="0" y="675203"/>
                    </a:lnTo>
                    <a:lnTo>
                      <a:pt x="76713" y="124085"/>
                    </a:lnTo>
                    <a:lnTo>
                      <a:pt x="85847" y="90056"/>
                    </a:lnTo>
                    <a:cubicBezTo>
                      <a:pt x="106999" y="37134"/>
                      <a:pt x="156512" y="0"/>
                      <a:pt x="21422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4" name="Arc 293">
                <a:extLst>
                  <a:ext uri="{FF2B5EF4-FFF2-40B4-BE49-F238E27FC236}">
                    <a16:creationId xmlns:a16="http://schemas.microsoft.com/office/drawing/2014/main" id="{F3B880A8-E0F4-C8C7-DBCD-9F88A95DE131}"/>
                  </a:ext>
                </a:extLst>
              </p:cNvPr>
              <p:cNvSpPr/>
              <p:nvPr/>
            </p:nvSpPr>
            <p:spPr>
              <a:xfrm rot="16200000">
                <a:off x="12576349" y="1863960"/>
                <a:ext cx="85301" cy="85301"/>
              </a:xfrm>
              <a:prstGeom prst="arc">
                <a:avLst>
                  <a:gd name="adj1" fmla="val 17387933"/>
                  <a:gd name="adj2" fmla="val 0"/>
                </a:avLst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solidFill>
                    <a:schemeClr val="lt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5" name="Rectangle: Rounded Corners 294">
                <a:extLst>
                  <a:ext uri="{FF2B5EF4-FFF2-40B4-BE49-F238E27FC236}">
                    <a16:creationId xmlns:a16="http://schemas.microsoft.com/office/drawing/2014/main" id="{A41A8358-244B-7606-F1D3-B0268AF344DB}"/>
                  </a:ext>
                </a:extLst>
              </p:cNvPr>
              <p:cNvSpPr/>
              <p:nvPr/>
            </p:nvSpPr>
            <p:spPr>
              <a:xfrm>
                <a:off x="12392025" y="2448983"/>
                <a:ext cx="1545167" cy="889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1CC0AA60-5E72-2CEC-812A-76BF7DC95765}"/>
                </a:ext>
              </a:extLst>
            </p:cNvPr>
            <p:cNvSpPr/>
            <p:nvPr/>
          </p:nvSpPr>
          <p:spPr>
            <a:xfrm flipH="1">
              <a:off x="9290524" y="1516555"/>
              <a:ext cx="1131942" cy="485812"/>
            </a:xfrm>
            <a:custGeom>
              <a:avLst/>
              <a:gdLst>
                <a:gd name="connsiteX0" fmla="*/ 1571095 w 1873133"/>
                <a:gd name="connsiteY0" fmla="*/ 0 h 636016"/>
                <a:gd name="connsiteX1" fmla="*/ 1561199 w 1873133"/>
                <a:gd name="connsiteY1" fmla="*/ 0 h 636016"/>
                <a:gd name="connsiteX2" fmla="*/ 1086556 w 1873133"/>
                <a:gd name="connsiteY2" fmla="*/ 0 h 636016"/>
                <a:gd name="connsiteX3" fmla="*/ 722567 w 1873133"/>
                <a:gd name="connsiteY3" fmla="*/ 0 h 636016"/>
                <a:gd name="connsiteX4" fmla="*/ 712671 w 1873133"/>
                <a:gd name="connsiteY4" fmla="*/ 0 h 636016"/>
                <a:gd name="connsiteX5" fmla="*/ 311934 w 1873133"/>
                <a:gd name="connsiteY5" fmla="*/ 0 h 636016"/>
                <a:gd name="connsiteX6" fmla="*/ 302038 w 1873133"/>
                <a:gd name="connsiteY6" fmla="*/ 0 h 636016"/>
                <a:gd name="connsiteX7" fmla="*/ 174169 w 1873133"/>
                <a:gd name="connsiteY7" fmla="*/ 84650 h 636016"/>
                <a:gd name="connsiteX8" fmla="*/ 35213 w 1873133"/>
                <a:gd name="connsiteY8" fmla="*/ 321892 h 636016"/>
                <a:gd name="connsiteX9" fmla="*/ 0 w 1873133"/>
                <a:gd name="connsiteY9" fmla="*/ 444020 h 636016"/>
                <a:gd name="connsiteX10" fmla="*/ 154205 w 1873133"/>
                <a:gd name="connsiteY10" fmla="*/ 636016 h 636016"/>
                <a:gd name="connsiteX11" fmla="*/ 311934 w 1873133"/>
                <a:gd name="connsiteY11" fmla="*/ 636016 h 636016"/>
                <a:gd name="connsiteX12" fmla="*/ 564838 w 1873133"/>
                <a:gd name="connsiteY12" fmla="*/ 636016 h 636016"/>
                <a:gd name="connsiteX13" fmla="*/ 722567 w 1873133"/>
                <a:gd name="connsiteY13" fmla="*/ 636016 h 636016"/>
                <a:gd name="connsiteX14" fmla="*/ 1086556 w 1873133"/>
                <a:gd name="connsiteY14" fmla="*/ 636016 h 636016"/>
                <a:gd name="connsiteX15" fmla="*/ 1561199 w 1873133"/>
                <a:gd name="connsiteY15" fmla="*/ 636016 h 636016"/>
                <a:gd name="connsiteX16" fmla="*/ 1718928 w 1873133"/>
                <a:gd name="connsiteY16" fmla="*/ 636016 h 636016"/>
                <a:gd name="connsiteX17" fmla="*/ 1873133 w 1873133"/>
                <a:gd name="connsiteY17" fmla="*/ 444020 h 636016"/>
                <a:gd name="connsiteX18" fmla="*/ 1837920 w 1873133"/>
                <a:gd name="connsiteY18" fmla="*/ 321892 h 636016"/>
                <a:gd name="connsiteX19" fmla="*/ 1698964 w 1873133"/>
                <a:gd name="connsiteY19" fmla="*/ 84650 h 636016"/>
                <a:gd name="connsiteX20" fmla="*/ 1571095 w 1873133"/>
                <a:gd name="connsiteY20" fmla="*/ 0 h 63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73133" h="636016">
                  <a:moveTo>
                    <a:pt x="1571095" y="0"/>
                  </a:moveTo>
                  <a:lnTo>
                    <a:pt x="1561199" y="0"/>
                  </a:lnTo>
                  <a:lnTo>
                    <a:pt x="1086556" y="0"/>
                  </a:lnTo>
                  <a:lnTo>
                    <a:pt x="722567" y="0"/>
                  </a:lnTo>
                  <a:lnTo>
                    <a:pt x="712671" y="0"/>
                  </a:lnTo>
                  <a:lnTo>
                    <a:pt x="311934" y="0"/>
                  </a:lnTo>
                  <a:lnTo>
                    <a:pt x="302038" y="0"/>
                  </a:lnTo>
                  <a:cubicBezTo>
                    <a:pt x="248810" y="0"/>
                    <a:pt x="201880" y="33578"/>
                    <a:pt x="174169" y="84650"/>
                  </a:cubicBezTo>
                  <a:lnTo>
                    <a:pt x="35213" y="321892"/>
                  </a:lnTo>
                  <a:cubicBezTo>
                    <a:pt x="13215" y="355080"/>
                    <a:pt x="0" y="397628"/>
                    <a:pt x="0" y="444020"/>
                  </a:cubicBezTo>
                  <a:cubicBezTo>
                    <a:pt x="0" y="550056"/>
                    <a:pt x="69040" y="636016"/>
                    <a:pt x="154205" y="636016"/>
                  </a:cubicBezTo>
                  <a:lnTo>
                    <a:pt x="311934" y="636016"/>
                  </a:lnTo>
                  <a:lnTo>
                    <a:pt x="564838" y="636016"/>
                  </a:lnTo>
                  <a:lnTo>
                    <a:pt x="722567" y="636016"/>
                  </a:lnTo>
                  <a:lnTo>
                    <a:pt x="1086556" y="636016"/>
                  </a:lnTo>
                  <a:lnTo>
                    <a:pt x="1561199" y="636016"/>
                  </a:lnTo>
                  <a:lnTo>
                    <a:pt x="1718928" y="636016"/>
                  </a:lnTo>
                  <a:cubicBezTo>
                    <a:pt x="1804093" y="636016"/>
                    <a:pt x="1873133" y="550056"/>
                    <a:pt x="1873133" y="444020"/>
                  </a:cubicBezTo>
                  <a:cubicBezTo>
                    <a:pt x="1873133" y="397628"/>
                    <a:pt x="1859918" y="355080"/>
                    <a:pt x="1837920" y="321892"/>
                  </a:cubicBezTo>
                  <a:lnTo>
                    <a:pt x="1698964" y="84650"/>
                  </a:lnTo>
                  <a:cubicBezTo>
                    <a:pt x="1671253" y="33578"/>
                    <a:pt x="1624323" y="0"/>
                    <a:pt x="157109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80F69A96-383E-3CC6-BFE1-3AFBD553BC62}"/>
                </a:ext>
              </a:extLst>
            </p:cNvPr>
            <p:cNvCxnSpPr>
              <a:cxnSpLocks/>
            </p:cNvCxnSpPr>
            <p:nvPr/>
          </p:nvCxnSpPr>
          <p:spPr>
            <a:xfrm>
              <a:off x="9313334" y="1765310"/>
              <a:ext cx="1090083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22EDB5CD-C247-BE8D-05A4-7CB2593A48A3}"/>
                </a:ext>
              </a:extLst>
            </p:cNvPr>
            <p:cNvGrpSpPr/>
            <p:nvPr/>
          </p:nvGrpSpPr>
          <p:grpSpPr>
            <a:xfrm>
              <a:off x="9455651" y="1570659"/>
              <a:ext cx="795177" cy="152298"/>
              <a:chOff x="9938126" y="1564309"/>
              <a:chExt cx="731803" cy="140160"/>
            </a:xfrm>
          </p:grpSpPr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EE57502B-57B1-5ED4-6C81-B2510ED68915}"/>
                  </a:ext>
                </a:extLst>
              </p:cNvPr>
              <p:cNvGrpSpPr/>
              <p:nvPr/>
            </p:nvGrpSpPr>
            <p:grpSpPr>
              <a:xfrm>
                <a:off x="10447989" y="1564309"/>
                <a:ext cx="221940" cy="140160"/>
                <a:chOff x="13324382" y="2539784"/>
                <a:chExt cx="483351" cy="272331"/>
              </a:xfrm>
            </p:grpSpPr>
            <p:sp>
              <p:nvSpPr>
                <p:cNvPr id="283" name="Rectangle: Rounded Corners 282">
                  <a:extLst>
                    <a:ext uri="{FF2B5EF4-FFF2-40B4-BE49-F238E27FC236}">
                      <a16:creationId xmlns:a16="http://schemas.microsoft.com/office/drawing/2014/main" id="{A54DFACC-69D7-A772-0301-9D8DC986031D}"/>
                    </a:ext>
                  </a:extLst>
                </p:cNvPr>
                <p:cNvSpPr/>
                <p:nvPr/>
              </p:nvSpPr>
              <p:spPr>
                <a:xfrm>
                  <a:off x="13324382" y="2539784"/>
                  <a:ext cx="483351" cy="272331"/>
                </a:xfrm>
                <a:prstGeom prst="roundRect">
                  <a:avLst>
                    <a:gd name="adj" fmla="val 6319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4A209C7B-AD67-3CCA-2C45-9BABFCAA5754}"/>
                    </a:ext>
                  </a:extLst>
                </p:cNvPr>
                <p:cNvGrpSpPr/>
                <p:nvPr/>
              </p:nvGrpSpPr>
              <p:grpSpPr>
                <a:xfrm>
                  <a:off x="13425674" y="2629134"/>
                  <a:ext cx="179420" cy="90262"/>
                  <a:chOff x="26486541" y="11619568"/>
                  <a:chExt cx="302934" cy="152400"/>
                </a:xfrm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55CFC025-A56B-436B-9AD2-341CD86389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619568"/>
                    <a:ext cx="246646" cy="0"/>
                  </a:xfrm>
                  <a:prstGeom prst="line">
                    <a:avLst/>
                  </a:prstGeom>
                  <a:no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96081704-6B06-7B7B-0199-0FA9B4CF2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771968"/>
                    <a:ext cx="302934" cy="0"/>
                  </a:xfrm>
                  <a:prstGeom prst="line">
                    <a:avLst/>
                  </a:prstGeom>
                  <a:no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A7D79180-D8B0-F00B-1D4B-6CD43FE74607}"/>
                  </a:ext>
                </a:extLst>
              </p:cNvPr>
              <p:cNvGrpSpPr/>
              <p:nvPr/>
            </p:nvGrpSpPr>
            <p:grpSpPr>
              <a:xfrm>
                <a:off x="9938126" y="1592531"/>
                <a:ext cx="126541" cy="83736"/>
                <a:chOff x="9793809" y="1645391"/>
                <a:chExt cx="114308" cy="95250"/>
              </a:xfrm>
            </p:grpSpPr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2FCC0EB-BB74-1456-874F-796BD463A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45391"/>
                  <a:ext cx="114308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4157FA20-5CFF-00B9-0AD9-B9F641CEC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93016"/>
                  <a:ext cx="78324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8701B8E2-0A1B-DA7E-B6BA-D253C98AA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740641"/>
                  <a:ext cx="84674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2E001404-67BC-6FE2-4D42-C7A3B9E4A9D4}"/>
                </a:ext>
              </a:extLst>
            </p:cNvPr>
            <p:cNvGrpSpPr/>
            <p:nvPr/>
          </p:nvGrpSpPr>
          <p:grpSpPr>
            <a:xfrm>
              <a:off x="9457240" y="1848972"/>
              <a:ext cx="266270" cy="54853"/>
              <a:chOff x="9957858" y="1850292"/>
              <a:chExt cx="266270" cy="54853"/>
            </a:xfrm>
          </p:grpSpPr>
          <p:sp>
            <p:nvSpPr>
              <p:cNvPr id="313" name="Rectangle: Rounded Corners 312">
                <a:extLst>
                  <a:ext uri="{FF2B5EF4-FFF2-40B4-BE49-F238E27FC236}">
                    <a16:creationId xmlns:a16="http://schemas.microsoft.com/office/drawing/2014/main" id="{08AB42AC-46E9-6EB0-908B-ADF47B56A76B}"/>
                  </a:ext>
                </a:extLst>
              </p:cNvPr>
              <p:cNvSpPr/>
              <p:nvPr/>
            </p:nvSpPr>
            <p:spPr>
              <a:xfrm>
                <a:off x="10038347" y="1850292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79152DC2-4C16-F1BF-A6B7-2DB4ED2DF389}"/>
                  </a:ext>
                </a:extLst>
              </p:cNvPr>
              <p:cNvSpPr/>
              <p:nvPr/>
            </p:nvSpPr>
            <p:spPr>
              <a:xfrm>
                <a:off x="9957858" y="1852083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D0290C92-B5E1-D762-4967-EE1B2922A7CA}"/>
                </a:ext>
              </a:extLst>
            </p:cNvPr>
            <p:cNvGrpSpPr/>
            <p:nvPr/>
          </p:nvGrpSpPr>
          <p:grpSpPr>
            <a:xfrm>
              <a:off x="10144522" y="1834527"/>
              <a:ext cx="83742" cy="83742"/>
              <a:chOff x="7525407" y="-13526814"/>
              <a:chExt cx="788276" cy="788276"/>
            </a:xfrm>
          </p:grpSpPr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93A6AEFC-2D7B-F29D-2F78-E4B6F8DC8051}"/>
                  </a:ext>
                </a:extLst>
              </p:cNvPr>
              <p:cNvSpPr/>
              <p:nvPr/>
            </p:nvSpPr>
            <p:spPr>
              <a:xfrm>
                <a:off x="7525407" y="-13526814"/>
                <a:ext cx="788276" cy="788276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7800BDFD-D285-04CE-85B7-2186324175BC}"/>
                  </a:ext>
                </a:extLst>
              </p:cNvPr>
              <p:cNvSpPr/>
              <p:nvPr/>
            </p:nvSpPr>
            <p:spPr>
              <a:xfrm>
                <a:off x="7727316" y="-13324895"/>
                <a:ext cx="384464" cy="384443"/>
              </a:xfrm>
              <a:prstGeom prst="ellipse">
                <a:avLst/>
              </a:prstGeom>
              <a:solidFill>
                <a:srgbClr val="D9D9D9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E3C28523-02B4-F364-B544-F840033306D2}"/>
              </a:ext>
            </a:extLst>
          </p:cNvPr>
          <p:cNvGrpSpPr/>
          <p:nvPr/>
        </p:nvGrpSpPr>
        <p:grpSpPr>
          <a:xfrm>
            <a:off x="2659361" y="1247975"/>
            <a:ext cx="987980" cy="958590"/>
            <a:chOff x="1763687" y="998520"/>
            <a:chExt cx="987980" cy="958590"/>
          </a:xfrm>
        </p:grpSpPr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EB7B5B5B-9CDA-EA02-D7FB-930AA3D5A2D5}"/>
                </a:ext>
              </a:extLst>
            </p:cNvPr>
            <p:cNvSpPr/>
            <p:nvPr/>
          </p:nvSpPr>
          <p:spPr>
            <a:xfrm rot="15711108">
              <a:off x="2047936" y="1036789"/>
              <a:ext cx="108311" cy="168939"/>
            </a:xfrm>
            <a:prstGeom prst="arc">
              <a:avLst>
                <a:gd name="adj1" fmla="val 17857472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1047" name="Group 1046">
              <a:extLst>
                <a:ext uri="{FF2B5EF4-FFF2-40B4-BE49-F238E27FC236}">
                  <a16:creationId xmlns:a16="http://schemas.microsoft.com/office/drawing/2014/main" id="{E8B6F430-DC8B-FD3F-0F7A-6954D1B4FE09}"/>
                </a:ext>
              </a:extLst>
            </p:cNvPr>
            <p:cNvGrpSpPr/>
            <p:nvPr/>
          </p:nvGrpSpPr>
          <p:grpSpPr>
            <a:xfrm>
              <a:off x="1786347" y="998520"/>
              <a:ext cx="942661" cy="521657"/>
              <a:chOff x="7783704" y="-9588501"/>
              <a:chExt cx="3412616" cy="1888501"/>
            </a:xfrm>
          </p:grpSpPr>
          <p:sp>
            <p:nvSpPr>
              <p:cNvPr id="382" name="Rectangle 315">
                <a:extLst>
                  <a:ext uri="{FF2B5EF4-FFF2-40B4-BE49-F238E27FC236}">
                    <a16:creationId xmlns:a16="http://schemas.microsoft.com/office/drawing/2014/main" id="{787B0D48-D073-B0DB-56F9-27196FAEB76D}"/>
                  </a:ext>
                </a:extLst>
              </p:cNvPr>
              <p:cNvSpPr/>
              <p:nvPr/>
            </p:nvSpPr>
            <p:spPr>
              <a:xfrm>
                <a:off x="8781042" y="-8032532"/>
                <a:ext cx="1751503" cy="294195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4AB6450A-09F0-0722-8E0D-B2A3D0436B0F}"/>
                  </a:ext>
                </a:extLst>
              </p:cNvPr>
              <p:cNvSpPr/>
              <p:nvPr/>
            </p:nvSpPr>
            <p:spPr>
              <a:xfrm rot="5400000">
                <a:off x="8405495" y="-8866972"/>
                <a:ext cx="305901" cy="51354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8708CA91-6015-1FB8-41A5-73E634AE9D7E}"/>
                  </a:ext>
                </a:extLst>
              </p:cNvPr>
              <p:cNvSpPr/>
              <p:nvPr/>
            </p:nvSpPr>
            <p:spPr>
              <a:xfrm rot="5400000">
                <a:off x="8355464" y="-8283519"/>
                <a:ext cx="118452" cy="57081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15B0F3E8-AF5B-26F5-8116-2F4ED092243F}"/>
                  </a:ext>
                </a:extLst>
              </p:cNvPr>
              <p:cNvSpPr/>
              <p:nvPr/>
            </p:nvSpPr>
            <p:spPr>
              <a:xfrm>
                <a:off x="8711792" y="-8998980"/>
                <a:ext cx="1890005" cy="780031"/>
              </a:xfrm>
              <a:prstGeom prst="roundRect">
                <a:avLst>
                  <a:gd name="adj" fmla="val 5849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5306696A-0514-385D-FF92-451FD566F101}"/>
                  </a:ext>
                </a:extLst>
              </p:cNvPr>
              <p:cNvSpPr/>
              <p:nvPr/>
            </p:nvSpPr>
            <p:spPr>
              <a:xfrm>
                <a:off x="8011319" y="-8163117"/>
                <a:ext cx="315848" cy="3616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 315">
                <a:extLst>
                  <a:ext uri="{FF2B5EF4-FFF2-40B4-BE49-F238E27FC236}">
                    <a16:creationId xmlns:a16="http://schemas.microsoft.com/office/drawing/2014/main" id="{B618D039-E4C8-5E21-FB3A-29C12325CC84}"/>
                  </a:ext>
                </a:extLst>
              </p:cNvPr>
              <p:cNvSpPr/>
              <p:nvPr/>
            </p:nvSpPr>
            <p:spPr>
              <a:xfrm>
                <a:off x="8963380" y="-9185397"/>
                <a:ext cx="1386828" cy="1152865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D7ACE126-8797-2AAC-5858-32D7A301938E}"/>
                  </a:ext>
                </a:extLst>
              </p:cNvPr>
              <p:cNvSpPr/>
              <p:nvPr/>
            </p:nvSpPr>
            <p:spPr>
              <a:xfrm>
                <a:off x="8390290" y="-8926789"/>
                <a:ext cx="91945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C171076-8818-0B88-9B42-2A49D974D777}"/>
                  </a:ext>
                </a:extLst>
              </p:cNvPr>
              <p:cNvSpPr/>
              <p:nvPr/>
            </p:nvSpPr>
            <p:spPr>
              <a:xfrm>
                <a:off x="8541321" y="-8926789"/>
                <a:ext cx="91947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71229231-FA44-08F6-B3CC-B5BDC38FD64E}"/>
                  </a:ext>
                </a:extLst>
              </p:cNvPr>
              <p:cNvSpPr/>
              <p:nvPr/>
            </p:nvSpPr>
            <p:spPr>
              <a:xfrm flipV="1">
                <a:off x="7783704" y="-9588501"/>
                <a:ext cx="3412616" cy="1888501"/>
              </a:xfrm>
              <a:custGeom>
                <a:avLst/>
                <a:gdLst>
                  <a:gd name="connsiteX0" fmla="*/ 1794933 w 3592747"/>
                  <a:gd name="connsiteY0" fmla="*/ 186969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4933 w 3592747"/>
                  <a:gd name="connsiteY0" fmla="*/ 186964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3448 w 3592747"/>
                  <a:gd name="connsiteY0" fmla="*/ 1869619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2747" h="1869695">
                    <a:moveTo>
                      <a:pt x="1793448" y="1869619"/>
                    </a:moveTo>
                    <a:lnTo>
                      <a:pt x="1796374" y="1869670"/>
                    </a:lnTo>
                    <a:lnTo>
                      <a:pt x="1797814" y="1869695"/>
                    </a:lnTo>
                    <a:lnTo>
                      <a:pt x="1797814" y="1869645"/>
                    </a:lnTo>
                    <a:lnTo>
                      <a:pt x="1799299" y="1869619"/>
                    </a:lnTo>
                    <a:cubicBezTo>
                      <a:pt x="2575528" y="1818561"/>
                      <a:pt x="2844570" y="1638504"/>
                      <a:pt x="3085142" y="1373834"/>
                    </a:cubicBezTo>
                    <a:cubicBezTo>
                      <a:pt x="3325714" y="1109164"/>
                      <a:pt x="3433778" y="811836"/>
                      <a:pt x="3496732" y="484792"/>
                    </a:cubicBezTo>
                    <a:cubicBezTo>
                      <a:pt x="3520340" y="362150"/>
                      <a:pt x="3561900" y="193121"/>
                      <a:pt x="3589471" y="25034"/>
                    </a:cubicBezTo>
                    <a:lnTo>
                      <a:pt x="3592747" y="0"/>
                    </a:lnTo>
                    <a:lnTo>
                      <a:pt x="1797814" y="0"/>
                    </a:lnTo>
                    <a:lnTo>
                      <a:pt x="1794933" y="0"/>
                    </a:lnTo>
                    <a:lnTo>
                      <a:pt x="0" y="0"/>
                    </a:lnTo>
                    <a:lnTo>
                      <a:pt x="3276" y="25034"/>
                    </a:lnTo>
                    <a:cubicBezTo>
                      <a:pt x="30847" y="193121"/>
                      <a:pt x="72407" y="362150"/>
                      <a:pt x="96015" y="484792"/>
                    </a:cubicBezTo>
                    <a:cubicBezTo>
                      <a:pt x="158969" y="811836"/>
                      <a:pt x="267033" y="1109164"/>
                      <a:pt x="507605" y="1373834"/>
                    </a:cubicBezTo>
                    <a:cubicBezTo>
                      <a:pt x="748177" y="1638504"/>
                      <a:pt x="1017219" y="1818561"/>
                      <a:pt x="1793448" y="1869619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EF7DA649-2CEF-DDF5-526E-29FE857D71A5}"/>
                </a:ext>
              </a:extLst>
            </p:cNvPr>
            <p:cNvGrpSpPr/>
            <p:nvPr/>
          </p:nvGrpSpPr>
          <p:grpSpPr>
            <a:xfrm>
              <a:off x="1763687" y="1563445"/>
              <a:ext cx="987980" cy="393665"/>
              <a:chOff x="8577244" y="-3924844"/>
              <a:chExt cx="3227406" cy="1285976"/>
            </a:xfrm>
          </p:grpSpPr>
          <p:sp>
            <p:nvSpPr>
              <p:cNvPr id="383" name="Rectangle: Rounded Corners 382">
                <a:extLst>
                  <a:ext uri="{FF2B5EF4-FFF2-40B4-BE49-F238E27FC236}">
                    <a16:creationId xmlns:a16="http://schemas.microsoft.com/office/drawing/2014/main" id="{98251D76-2D9A-5334-E7EF-F24AAB82B38D}"/>
                  </a:ext>
                </a:extLst>
              </p:cNvPr>
              <p:cNvSpPr/>
              <p:nvPr/>
            </p:nvSpPr>
            <p:spPr>
              <a:xfrm>
                <a:off x="8577244" y="-3924844"/>
                <a:ext cx="3227406" cy="128597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A49B9BF0-A1CB-5306-E5CE-F92B7E2977CE}"/>
                  </a:ext>
                </a:extLst>
              </p:cNvPr>
              <p:cNvGrpSpPr/>
              <p:nvPr/>
            </p:nvGrpSpPr>
            <p:grpSpPr>
              <a:xfrm>
                <a:off x="8805272" y="-3457575"/>
                <a:ext cx="233184" cy="233184"/>
                <a:chOff x="7525407" y="-13526814"/>
                <a:chExt cx="788276" cy="788276"/>
              </a:xfrm>
            </p:grpSpPr>
            <p:sp>
              <p:nvSpPr>
                <p:cNvPr id="1029" name="Oval 1028">
                  <a:extLst>
                    <a:ext uri="{FF2B5EF4-FFF2-40B4-BE49-F238E27FC236}">
                      <a16:creationId xmlns:a16="http://schemas.microsoft.com/office/drawing/2014/main" id="{C0F106D1-BBB9-C8FB-02EC-3102C3D54BAD}"/>
                    </a:ext>
                  </a:extLst>
                </p:cNvPr>
                <p:cNvSpPr/>
                <p:nvPr/>
              </p:nvSpPr>
              <p:spPr>
                <a:xfrm>
                  <a:off x="7525407" y="-13526814"/>
                  <a:ext cx="788276" cy="788276"/>
                </a:xfrm>
                <a:prstGeom prst="ellipse">
                  <a:avLst/>
                </a:prstGeom>
                <a:solidFill>
                  <a:srgbClr val="CF313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31" name="Oval 1030">
                  <a:extLst>
                    <a:ext uri="{FF2B5EF4-FFF2-40B4-BE49-F238E27FC236}">
                      <a16:creationId xmlns:a16="http://schemas.microsoft.com/office/drawing/2014/main" id="{D0FD08E9-A962-73E9-B14C-53C80F19BE5C}"/>
                    </a:ext>
                  </a:extLst>
                </p:cNvPr>
                <p:cNvSpPr/>
                <p:nvPr/>
              </p:nvSpPr>
              <p:spPr>
                <a:xfrm>
                  <a:off x="7727316" y="-13324895"/>
                  <a:ext cx="384464" cy="384443"/>
                </a:xfrm>
                <a:prstGeom prst="ellipse">
                  <a:avLst/>
                </a:prstGeom>
                <a:solidFill>
                  <a:srgbClr val="D9D9D9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032" name="Rectangle: Rounded Corners 1031">
                <a:extLst>
                  <a:ext uri="{FF2B5EF4-FFF2-40B4-BE49-F238E27FC236}">
                    <a16:creationId xmlns:a16="http://schemas.microsoft.com/office/drawing/2014/main" id="{F6DAC722-C8AB-9CF6-0C35-A538F5769437}"/>
                  </a:ext>
                </a:extLst>
              </p:cNvPr>
              <p:cNvSpPr/>
              <p:nvPr/>
            </p:nvSpPr>
            <p:spPr>
              <a:xfrm>
                <a:off x="9607260" y="-3728720"/>
                <a:ext cx="1167575" cy="701040"/>
              </a:xfrm>
              <a:prstGeom prst="roundRect">
                <a:avLst>
                  <a:gd name="adj" fmla="val 919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6EE54B09-758B-BFF1-B598-3C8D7AE4F8F9}"/>
                  </a:ext>
                </a:extLst>
              </p:cNvPr>
              <p:cNvCxnSpPr/>
              <p:nvPr/>
            </p:nvCxnSpPr>
            <p:spPr>
              <a:xfrm>
                <a:off x="10375745" y="-2878867"/>
                <a:ext cx="361951" cy="0"/>
              </a:xfrm>
              <a:prstGeom prst="line">
                <a:avLst/>
              </a:prstGeom>
              <a:noFill/>
              <a:ln w="19050" cap="rnd">
                <a:solidFill>
                  <a:srgbClr val="D9D9D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735C3041-4A48-421B-BCD7-DAC4C0A7F81C}"/>
                  </a:ext>
                </a:extLst>
              </p:cNvPr>
              <p:cNvSpPr/>
              <p:nvPr/>
            </p:nvSpPr>
            <p:spPr>
              <a:xfrm>
                <a:off x="11332572" y="-3787775"/>
                <a:ext cx="223660" cy="223660"/>
              </a:xfrm>
              <a:prstGeom prst="ellipse">
                <a:avLst/>
              </a:prstGeom>
              <a:solidFill>
                <a:srgbClr val="D9D9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645E374B-DE23-ED85-9A7E-7CC47BDD84F2}"/>
                </a:ext>
              </a:extLst>
            </p:cNvPr>
            <p:cNvGrpSpPr/>
            <p:nvPr/>
          </p:nvGrpSpPr>
          <p:grpSpPr>
            <a:xfrm>
              <a:off x="2078998" y="1865785"/>
              <a:ext cx="181353" cy="37359"/>
              <a:chOff x="1793527" y="1838217"/>
              <a:chExt cx="291212" cy="59991"/>
            </a:xfrm>
          </p:grpSpPr>
          <p:sp>
            <p:nvSpPr>
              <p:cNvPr id="1049" name="Rectangle: Rounded Corners 1048">
                <a:extLst>
                  <a:ext uri="{FF2B5EF4-FFF2-40B4-BE49-F238E27FC236}">
                    <a16:creationId xmlns:a16="http://schemas.microsoft.com/office/drawing/2014/main" id="{8F8BEF44-4ECA-BC60-9F5A-A9F08F0A857F}"/>
                  </a:ext>
                </a:extLst>
              </p:cNvPr>
              <p:cNvSpPr/>
              <p:nvPr/>
            </p:nvSpPr>
            <p:spPr>
              <a:xfrm>
                <a:off x="1881556" y="1838217"/>
                <a:ext cx="203183" cy="59991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0" name="Oval 1049">
                <a:extLst>
                  <a:ext uri="{FF2B5EF4-FFF2-40B4-BE49-F238E27FC236}">
                    <a16:creationId xmlns:a16="http://schemas.microsoft.com/office/drawing/2014/main" id="{99B8B5CC-607D-80A3-A302-69237ED67319}"/>
                  </a:ext>
                </a:extLst>
              </p:cNvPr>
              <p:cNvSpPr/>
              <p:nvPr/>
            </p:nvSpPr>
            <p:spPr>
              <a:xfrm>
                <a:off x="1793527" y="1840186"/>
                <a:ext cx="53244" cy="5324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BB370803-C523-7D97-D593-0FA409252118}"/>
                </a:ext>
              </a:extLst>
            </p:cNvPr>
            <p:cNvSpPr/>
            <p:nvPr/>
          </p:nvSpPr>
          <p:spPr>
            <a:xfrm>
              <a:off x="1763687" y="1513393"/>
              <a:ext cx="987980" cy="485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</p:grp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466EF5DD-8784-4427-365A-62F7B699C12F}"/>
              </a:ext>
            </a:extLst>
          </p:cNvPr>
          <p:cNvSpPr/>
          <p:nvPr/>
        </p:nvSpPr>
        <p:spPr>
          <a:xfrm>
            <a:off x="1450470" y="3537022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SP2-XR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10BEF3BA-A43E-5834-5FE6-CA8BD126BC13}"/>
              </a:ext>
            </a:extLst>
          </p:cNvPr>
          <p:cNvGrpSpPr/>
          <p:nvPr/>
        </p:nvGrpSpPr>
        <p:grpSpPr>
          <a:xfrm>
            <a:off x="9875961" y="1435623"/>
            <a:ext cx="1147072" cy="770942"/>
            <a:chOff x="3700153" y="1186168"/>
            <a:chExt cx="1147072" cy="7709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026B7300-B1A8-2EDE-DDD4-28C4BA6442CE}"/>
                </a:ext>
              </a:extLst>
            </p:cNvPr>
            <p:cNvGrpSpPr/>
            <p:nvPr/>
          </p:nvGrpSpPr>
          <p:grpSpPr>
            <a:xfrm>
              <a:off x="3700153" y="1219200"/>
              <a:ext cx="1147072" cy="737910"/>
              <a:chOff x="3700152" y="1122989"/>
              <a:chExt cx="1296631" cy="834121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8656AD6D-0DEB-8D79-217B-C1A65F0D637A}"/>
                  </a:ext>
                </a:extLst>
              </p:cNvPr>
              <p:cNvSpPr/>
              <p:nvPr/>
            </p:nvSpPr>
            <p:spPr>
              <a:xfrm>
                <a:off x="3700152" y="1122990"/>
                <a:ext cx="1296631" cy="834120"/>
              </a:xfrm>
              <a:custGeom>
                <a:avLst/>
                <a:gdLst>
                  <a:gd name="connsiteX0" fmla="*/ 54390 w 1296631"/>
                  <a:gd name="connsiteY0" fmla="*/ 0 h 834120"/>
                  <a:gd name="connsiteX1" fmla="*/ 1242241 w 1296631"/>
                  <a:gd name="connsiteY1" fmla="*/ 0 h 834120"/>
                  <a:gd name="connsiteX2" fmla="*/ 1296631 w 1296631"/>
                  <a:gd name="connsiteY2" fmla="*/ 41923 h 834120"/>
                  <a:gd name="connsiteX3" fmla="*/ 1296631 w 1296631"/>
                  <a:gd name="connsiteY3" fmla="*/ 792197 h 834120"/>
                  <a:gd name="connsiteX4" fmla="*/ 1242241 w 1296631"/>
                  <a:gd name="connsiteY4" fmla="*/ 834120 h 834120"/>
                  <a:gd name="connsiteX5" fmla="*/ 54390 w 1296631"/>
                  <a:gd name="connsiteY5" fmla="*/ 834120 h 834120"/>
                  <a:gd name="connsiteX6" fmla="*/ 0 w 1296631"/>
                  <a:gd name="connsiteY6" fmla="*/ 792197 h 834120"/>
                  <a:gd name="connsiteX7" fmla="*/ 0 w 1296631"/>
                  <a:gd name="connsiteY7" fmla="*/ 41923 h 834120"/>
                  <a:gd name="connsiteX8" fmla="*/ 54390 w 1296631"/>
                  <a:gd name="connsiteY8" fmla="*/ 0 h 83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6631" h="834120">
                    <a:moveTo>
                      <a:pt x="54390" y="0"/>
                    </a:moveTo>
                    <a:lnTo>
                      <a:pt x="1242241" y="0"/>
                    </a:lnTo>
                    <a:cubicBezTo>
                      <a:pt x="1272280" y="0"/>
                      <a:pt x="1296631" y="18770"/>
                      <a:pt x="1296631" y="41923"/>
                    </a:cubicBezTo>
                    <a:lnTo>
                      <a:pt x="1296631" y="792197"/>
                    </a:lnTo>
                    <a:cubicBezTo>
                      <a:pt x="1296631" y="815351"/>
                      <a:pt x="1272280" y="834120"/>
                      <a:pt x="1242241" y="834120"/>
                    </a:cubicBezTo>
                    <a:lnTo>
                      <a:pt x="54390" y="834120"/>
                    </a:lnTo>
                    <a:cubicBezTo>
                      <a:pt x="24351" y="834120"/>
                      <a:pt x="0" y="815351"/>
                      <a:pt x="0" y="792197"/>
                    </a:cubicBezTo>
                    <a:lnTo>
                      <a:pt x="0" y="41923"/>
                    </a:lnTo>
                    <a:cubicBezTo>
                      <a:pt x="0" y="18770"/>
                      <a:pt x="24351" y="0"/>
                      <a:pt x="5439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C370741-B350-913D-5A16-06DB83ED966B}"/>
                  </a:ext>
                </a:extLst>
              </p:cNvPr>
              <p:cNvGrpSpPr/>
              <p:nvPr/>
            </p:nvGrpSpPr>
            <p:grpSpPr>
              <a:xfrm>
                <a:off x="4009739" y="1319213"/>
                <a:ext cx="677456" cy="290264"/>
                <a:chOff x="7046608" y="199489"/>
                <a:chExt cx="812435" cy="525724"/>
              </a:xfrm>
            </p:grpSpPr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4FBEC09A-D914-1CAA-A292-8EC3C8D1E880}"/>
                    </a:ext>
                  </a:extLst>
                </p:cNvPr>
                <p:cNvSpPr/>
                <p:nvPr/>
              </p:nvSpPr>
              <p:spPr>
                <a:xfrm>
                  <a:off x="7046608" y="199489"/>
                  <a:ext cx="812435" cy="525724"/>
                </a:xfrm>
                <a:prstGeom prst="roundRect">
                  <a:avLst>
                    <a:gd name="adj" fmla="val 7272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4C76B0D-0FD8-D2BB-4BA6-244ED0288B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328824"/>
                  <a:ext cx="519119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C45B193-57E4-DC5D-52B2-5FFD8AFBF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471019"/>
                  <a:ext cx="17406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911B2E7-4750-A058-9E8C-75ED41C206E4}"/>
                  </a:ext>
                </a:extLst>
              </p:cNvPr>
              <p:cNvSpPr/>
              <p:nvPr/>
            </p:nvSpPr>
            <p:spPr>
              <a:xfrm>
                <a:off x="3700152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95F53D6E-34A2-D5EF-216E-F17A9C528FD4}"/>
                  </a:ext>
                </a:extLst>
              </p:cNvPr>
              <p:cNvSpPr/>
              <p:nvPr/>
            </p:nvSpPr>
            <p:spPr>
              <a:xfrm flipH="1">
                <a:off x="4898076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4C5DFCE-90B1-F71E-80C7-0520D705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563" y="1788694"/>
                <a:ext cx="1220787" cy="0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BC64933A-FB2C-0489-57F9-E034073E979D}"/>
                  </a:ext>
                </a:extLst>
              </p:cNvPr>
              <p:cNvSpPr/>
              <p:nvPr/>
            </p:nvSpPr>
            <p:spPr>
              <a:xfrm>
                <a:off x="4312260" y="1186511"/>
                <a:ext cx="72416" cy="724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411413FF-F158-E30D-609F-3CBBE54FC2DC}"/>
                </a:ext>
              </a:extLst>
            </p:cNvPr>
            <p:cNvGrpSpPr/>
            <p:nvPr/>
          </p:nvGrpSpPr>
          <p:grpSpPr>
            <a:xfrm>
              <a:off x="4515867" y="1186168"/>
              <a:ext cx="116458" cy="126522"/>
              <a:chOff x="4495800" y="874713"/>
              <a:chExt cx="128588" cy="139700"/>
            </a:xfrm>
          </p:grpSpPr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ED7BA214-93B4-C8D5-3B6F-304EFC39CD25}"/>
                  </a:ext>
                </a:extLst>
              </p:cNvPr>
              <p:cNvSpPr/>
              <p:nvPr/>
            </p:nvSpPr>
            <p:spPr>
              <a:xfrm>
                <a:off x="4495800" y="941388"/>
                <a:ext cx="128588" cy="730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1074" name="Rectangle: Rounded Corners 1073">
                <a:extLst>
                  <a:ext uri="{FF2B5EF4-FFF2-40B4-BE49-F238E27FC236}">
                    <a16:creationId xmlns:a16="http://schemas.microsoft.com/office/drawing/2014/main" id="{BD4F9F22-E026-E91A-A7E4-3BDCBA472985}"/>
                  </a:ext>
                </a:extLst>
              </p:cNvPr>
              <p:cNvSpPr/>
              <p:nvPr/>
            </p:nvSpPr>
            <p:spPr>
              <a:xfrm>
                <a:off x="4537235" y="874713"/>
                <a:ext cx="45719" cy="10477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76" name="Diamond 1075">
              <a:extLst>
                <a:ext uri="{FF2B5EF4-FFF2-40B4-BE49-F238E27FC236}">
                  <a16:creationId xmlns:a16="http://schemas.microsoft.com/office/drawing/2014/main" id="{FEFBABDB-3D83-CA60-46C7-7158FCF80752}"/>
                </a:ext>
              </a:extLst>
            </p:cNvPr>
            <p:cNvSpPr/>
            <p:nvPr/>
          </p:nvSpPr>
          <p:spPr>
            <a:xfrm>
              <a:off x="4604039" y="1667853"/>
              <a:ext cx="92075" cy="92075"/>
            </a:xfrm>
            <a:prstGeom prst="diamond">
              <a:avLst/>
            </a:prstGeom>
            <a:solidFill>
              <a:srgbClr val="1A80C3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94CFED4C-A78D-34E3-B28D-BD49F09EC210}"/>
              </a:ext>
            </a:extLst>
          </p:cNvPr>
          <p:cNvGrpSpPr/>
          <p:nvPr/>
        </p:nvGrpSpPr>
        <p:grpSpPr>
          <a:xfrm>
            <a:off x="8180455" y="1372445"/>
            <a:ext cx="1042556" cy="834120"/>
            <a:chOff x="8269024" y="3254371"/>
            <a:chExt cx="1042556" cy="834120"/>
          </a:xfrm>
        </p:grpSpPr>
        <p:sp>
          <p:nvSpPr>
            <p:cNvPr id="1081" name="Rectangle: Rounded Corners 1080">
              <a:extLst>
                <a:ext uri="{FF2B5EF4-FFF2-40B4-BE49-F238E27FC236}">
                  <a16:creationId xmlns:a16="http://schemas.microsoft.com/office/drawing/2014/main" id="{40C0F4D4-87A6-65A4-3307-A8BADD6F3231}"/>
                </a:ext>
              </a:extLst>
            </p:cNvPr>
            <p:cNvSpPr/>
            <p:nvPr/>
          </p:nvSpPr>
          <p:spPr>
            <a:xfrm>
              <a:off x="8269024" y="3254371"/>
              <a:ext cx="1042556" cy="834120"/>
            </a:xfrm>
            <a:prstGeom prst="roundRect">
              <a:avLst>
                <a:gd name="adj" fmla="val 4926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283EBEE6-E343-B62F-BF7F-43AA07B0FD06}"/>
                </a:ext>
              </a:extLst>
            </p:cNvPr>
            <p:cNvSpPr/>
            <p:nvPr/>
          </p:nvSpPr>
          <p:spPr>
            <a:xfrm>
              <a:off x="8489800" y="3254371"/>
              <a:ext cx="601004" cy="834120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/>
            </a:p>
          </p:txBody>
        </p:sp>
        <p:grpSp>
          <p:nvGrpSpPr>
            <p:cNvPr id="1093" name="Group 1092">
              <a:extLst>
                <a:ext uri="{FF2B5EF4-FFF2-40B4-BE49-F238E27FC236}">
                  <a16:creationId xmlns:a16="http://schemas.microsoft.com/office/drawing/2014/main" id="{52504A8C-92FB-8D40-75DD-8F063A65254A}"/>
                </a:ext>
              </a:extLst>
            </p:cNvPr>
            <p:cNvGrpSpPr/>
            <p:nvPr/>
          </p:nvGrpSpPr>
          <p:grpSpPr>
            <a:xfrm>
              <a:off x="8534812" y="3471341"/>
              <a:ext cx="510980" cy="439718"/>
              <a:chOff x="8532730" y="3500783"/>
              <a:chExt cx="527411" cy="453859"/>
            </a:xfrm>
          </p:grpSpPr>
          <p:sp>
            <p:nvSpPr>
              <p:cNvPr id="1083" name="Rectangle: Rounded Corners 1082">
                <a:extLst>
                  <a:ext uri="{FF2B5EF4-FFF2-40B4-BE49-F238E27FC236}">
                    <a16:creationId xmlns:a16="http://schemas.microsoft.com/office/drawing/2014/main" id="{DB004513-1CA1-E180-AC94-A105F7E96E6E}"/>
                  </a:ext>
                </a:extLst>
              </p:cNvPr>
              <p:cNvSpPr/>
              <p:nvPr/>
            </p:nvSpPr>
            <p:spPr>
              <a:xfrm>
                <a:off x="8532730" y="3500783"/>
                <a:ext cx="527411" cy="453859"/>
              </a:xfrm>
              <a:prstGeom prst="roundRect">
                <a:avLst>
                  <a:gd name="adj" fmla="val 8002"/>
                </a:avLst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4" name="Rectangle: Rounded Corners 1083">
                <a:extLst>
                  <a:ext uri="{FF2B5EF4-FFF2-40B4-BE49-F238E27FC236}">
                    <a16:creationId xmlns:a16="http://schemas.microsoft.com/office/drawing/2014/main" id="{9BC15EC8-19DA-E1B0-030C-E06CDB1E3BDF}"/>
                  </a:ext>
                </a:extLst>
              </p:cNvPr>
              <p:cNvSpPr/>
              <p:nvPr/>
            </p:nvSpPr>
            <p:spPr>
              <a:xfrm>
                <a:off x="8569526" y="3537584"/>
                <a:ext cx="453818" cy="122664"/>
              </a:xfrm>
              <a:prstGeom prst="roundRect">
                <a:avLst/>
              </a:prstGeom>
              <a:solidFill>
                <a:srgbClr val="00A44D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5" name="Freeform: Shape 1084">
                <a:extLst>
                  <a:ext uri="{FF2B5EF4-FFF2-40B4-BE49-F238E27FC236}">
                    <a16:creationId xmlns:a16="http://schemas.microsoft.com/office/drawing/2014/main" id="{A050F8D5-2D08-FC69-147C-10168515574B}"/>
                  </a:ext>
                </a:extLst>
              </p:cNvPr>
              <p:cNvSpPr/>
              <p:nvPr/>
            </p:nvSpPr>
            <p:spPr>
              <a:xfrm>
                <a:off x="8753507" y="3697047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6" name="Freeform: Shape 1085">
                <a:extLst>
                  <a:ext uri="{FF2B5EF4-FFF2-40B4-BE49-F238E27FC236}">
                    <a16:creationId xmlns:a16="http://schemas.microsoft.com/office/drawing/2014/main" id="{F9FE5511-CE6B-A09B-0DFB-016AD63A8F56}"/>
                  </a:ext>
                </a:extLst>
              </p:cNvPr>
              <p:cNvSpPr/>
              <p:nvPr/>
            </p:nvSpPr>
            <p:spPr>
              <a:xfrm>
                <a:off x="8753507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7" name="Freeform: Shape 1086">
                <a:extLst>
                  <a:ext uri="{FF2B5EF4-FFF2-40B4-BE49-F238E27FC236}">
                    <a16:creationId xmlns:a16="http://schemas.microsoft.com/office/drawing/2014/main" id="{82489BA9-6D46-3BFB-1D21-30E0242FB8BC}"/>
                  </a:ext>
                </a:extLst>
              </p:cNvPr>
              <p:cNvSpPr/>
              <p:nvPr/>
            </p:nvSpPr>
            <p:spPr>
              <a:xfrm>
                <a:off x="8753507" y="3868778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8" name="Freeform: Shape 1087">
                <a:extLst>
                  <a:ext uri="{FF2B5EF4-FFF2-40B4-BE49-F238E27FC236}">
                    <a16:creationId xmlns:a16="http://schemas.microsoft.com/office/drawing/2014/main" id="{F7CC4AF8-E1B0-EC01-5D98-95E78B422525}"/>
                  </a:ext>
                </a:extLst>
              </p:cNvPr>
              <p:cNvSpPr/>
              <p:nvPr/>
            </p:nvSpPr>
            <p:spPr>
              <a:xfrm>
                <a:off x="8630853" y="3697047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9" name="Freeform: Shape 1088">
                <a:extLst>
                  <a:ext uri="{FF2B5EF4-FFF2-40B4-BE49-F238E27FC236}">
                    <a16:creationId xmlns:a16="http://schemas.microsoft.com/office/drawing/2014/main" id="{3B6A9559-2624-0A32-4160-C1F1502CE27F}"/>
                  </a:ext>
                </a:extLst>
              </p:cNvPr>
              <p:cNvSpPr/>
              <p:nvPr/>
            </p:nvSpPr>
            <p:spPr>
              <a:xfrm>
                <a:off x="8630853" y="3782912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90" name="Freeform: Shape 1089">
                <a:extLst>
                  <a:ext uri="{FF2B5EF4-FFF2-40B4-BE49-F238E27FC236}">
                    <a16:creationId xmlns:a16="http://schemas.microsoft.com/office/drawing/2014/main" id="{A0610C14-4154-1F25-48EA-96E0AFADF46A}"/>
                  </a:ext>
                </a:extLst>
              </p:cNvPr>
              <p:cNvSpPr/>
              <p:nvPr/>
            </p:nvSpPr>
            <p:spPr>
              <a:xfrm>
                <a:off x="8876160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</p:grp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50F57F61-33B6-8F98-2AD4-28D84FBE5CF4}"/>
              </a:ext>
            </a:extLst>
          </p:cNvPr>
          <p:cNvSpPr/>
          <p:nvPr/>
        </p:nvSpPr>
        <p:spPr>
          <a:xfrm>
            <a:off x="8018554" y="2325901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FCAE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81F4978B-AFF8-BC9A-AFBB-C82DB3F52E3A}"/>
              </a:ext>
            </a:extLst>
          </p:cNvPr>
          <p:cNvGrpSpPr/>
          <p:nvPr/>
        </p:nvGrpSpPr>
        <p:grpSpPr>
          <a:xfrm>
            <a:off x="1190314" y="1562929"/>
            <a:ext cx="1337654" cy="643636"/>
            <a:chOff x="12271843" y="3969178"/>
            <a:chExt cx="1666846" cy="802033"/>
          </a:xfrm>
        </p:grpSpPr>
        <p:sp>
          <p:nvSpPr>
            <p:cNvPr id="450" name="Rectangle: Rounded Corners 449">
              <a:extLst>
                <a:ext uri="{FF2B5EF4-FFF2-40B4-BE49-F238E27FC236}">
                  <a16:creationId xmlns:a16="http://schemas.microsoft.com/office/drawing/2014/main" id="{F6AD1ACB-D38B-272B-43CA-6B4C65856BA6}"/>
                </a:ext>
              </a:extLst>
            </p:cNvPr>
            <p:cNvSpPr/>
            <p:nvPr/>
          </p:nvSpPr>
          <p:spPr>
            <a:xfrm rot="5400000">
              <a:off x="12645725" y="4183747"/>
              <a:ext cx="62201" cy="2696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1" name="Rectangle: Rounded Corners 450">
              <a:extLst>
                <a:ext uri="{FF2B5EF4-FFF2-40B4-BE49-F238E27FC236}">
                  <a16:creationId xmlns:a16="http://schemas.microsoft.com/office/drawing/2014/main" id="{C2A00DC1-BEB3-D3A7-FB0F-3BC511120E9B}"/>
                </a:ext>
              </a:extLst>
            </p:cNvPr>
            <p:cNvSpPr/>
            <p:nvPr/>
          </p:nvSpPr>
          <p:spPr>
            <a:xfrm rot="5400000">
              <a:off x="12570241" y="4464716"/>
              <a:ext cx="62199" cy="2997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CD7C4BB3-03CB-DFB5-0082-6C33C648AA6C}"/>
                </a:ext>
              </a:extLst>
            </p:cNvPr>
            <p:cNvSpPr/>
            <p:nvPr/>
          </p:nvSpPr>
          <p:spPr>
            <a:xfrm>
              <a:off x="12292557" y="3969178"/>
              <a:ext cx="1625421" cy="797473"/>
            </a:xfrm>
            <a:custGeom>
              <a:avLst/>
              <a:gdLst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86794 w 1481672"/>
                <a:gd name="connsiteY12" fmla="*/ 115360 h 688377"/>
                <a:gd name="connsiteX13" fmla="*/ 93180 w 1481672"/>
                <a:gd name="connsiteY13" fmla="*/ 83724 h 688377"/>
                <a:gd name="connsiteX14" fmla="*/ 219492 w 1481672"/>
                <a:gd name="connsiteY14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93180 w 1481672"/>
                <a:gd name="connsiteY12" fmla="*/ 83724 h 688377"/>
                <a:gd name="connsiteX13" fmla="*/ 219492 w 1481672"/>
                <a:gd name="connsiteY13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381932 w 1481672"/>
                <a:gd name="connsiteY6" fmla="*/ 688377 h 688377"/>
                <a:gd name="connsiteX7" fmla="*/ 107170 w 1481672"/>
                <a:gd name="connsiteY7" fmla="*/ 688377 h 688377"/>
                <a:gd name="connsiteX8" fmla="*/ 107170 w 1481672"/>
                <a:gd name="connsiteY8" fmla="*/ 686860 h 688377"/>
                <a:gd name="connsiteX9" fmla="*/ 0 w 1481672"/>
                <a:gd name="connsiteY9" fmla="*/ 686860 h 688377"/>
                <a:gd name="connsiteX10" fmla="*/ 84192 w 1481672"/>
                <a:gd name="connsiteY10" fmla="*/ 115360 h 688377"/>
                <a:gd name="connsiteX11" fmla="*/ 93180 w 1481672"/>
                <a:gd name="connsiteY11" fmla="*/ 83724 h 688377"/>
                <a:gd name="connsiteX12" fmla="*/ 219492 w 1481672"/>
                <a:gd name="connsiteY12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107170 w 1481672"/>
                <a:gd name="connsiteY7" fmla="*/ 686860 h 688377"/>
                <a:gd name="connsiteX8" fmla="*/ 0 w 1481672"/>
                <a:gd name="connsiteY8" fmla="*/ 686860 h 688377"/>
                <a:gd name="connsiteX9" fmla="*/ 84192 w 1481672"/>
                <a:gd name="connsiteY9" fmla="*/ 115360 h 688377"/>
                <a:gd name="connsiteX10" fmla="*/ 93180 w 1481672"/>
                <a:gd name="connsiteY10" fmla="*/ 83724 h 688377"/>
                <a:gd name="connsiteX11" fmla="*/ 219492 w 1481672"/>
                <a:gd name="connsiteY11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0 w 1481672"/>
                <a:gd name="connsiteY7" fmla="*/ 686860 h 688377"/>
                <a:gd name="connsiteX8" fmla="*/ 84192 w 1481672"/>
                <a:gd name="connsiteY8" fmla="*/ 115360 h 688377"/>
                <a:gd name="connsiteX9" fmla="*/ 93180 w 1481672"/>
                <a:gd name="connsiteY9" fmla="*/ 83724 h 688377"/>
                <a:gd name="connsiteX10" fmla="*/ 219492 w 1481672"/>
                <a:gd name="connsiteY10" fmla="*/ 0 h 688377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1381932 w 1481672"/>
                <a:gd name="connsiteY5" fmla="*/ 686860 h 686860"/>
                <a:gd name="connsiteX6" fmla="*/ 0 w 1481672"/>
                <a:gd name="connsiteY6" fmla="*/ 686860 h 686860"/>
                <a:gd name="connsiteX7" fmla="*/ 84192 w 1481672"/>
                <a:gd name="connsiteY7" fmla="*/ 115360 h 686860"/>
                <a:gd name="connsiteX8" fmla="*/ 93180 w 1481672"/>
                <a:gd name="connsiteY8" fmla="*/ 83724 h 686860"/>
                <a:gd name="connsiteX9" fmla="*/ 219492 w 1481672"/>
                <a:gd name="connsiteY9" fmla="*/ 0 h 686860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0 w 1481672"/>
                <a:gd name="connsiteY5" fmla="*/ 686860 h 686860"/>
                <a:gd name="connsiteX6" fmla="*/ 84192 w 1481672"/>
                <a:gd name="connsiteY6" fmla="*/ 115360 h 686860"/>
                <a:gd name="connsiteX7" fmla="*/ 93180 w 1481672"/>
                <a:gd name="connsiteY7" fmla="*/ 83724 h 686860"/>
                <a:gd name="connsiteX8" fmla="*/ 219492 w 1481672"/>
                <a:gd name="connsiteY8" fmla="*/ 0 h 6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672" h="686860">
                  <a:moveTo>
                    <a:pt x="219492" y="0"/>
                  </a:moveTo>
                  <a:lnTo>
                    <a:pt x="1263586" y="0"/>
                  </a:lnTo>
                  <a:cubicBezTo>
                    <a:pt x="1320368" y="0"/>
                    <a:pt x="1369086" y="34523"/>
                    <a:pt x="1389896" y="83724"/>
                  </a:cubicBezTo>
                  <a:lnTo>
                    <a:pt x="1396282" y="115360"/>
                  </a:lnTo>
                  <a:lnTo>
                    <a:pt x="1481672" y="686860"/>
                  </a:lnTo>
                  <a:lnTo>
                    <a:pt x="0" y="686860"/>
                  </a:lnTo>
                  <a:lnTo>
                    <a:pt x="84192" y="115360"/>
                  </a:lnTo>
                  <a:lnTo>
                    <a:pt x="93180" y="83724"/>
                  </a:lnTo>
                  <a:cubicBezTo>
                    <a:pt x="113992" y="34523"/>
                    <a:pt x="162710" y="0"/>
                    <a:pt x="219492" y="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3" name="Rectangle: Rounded Corners 452">
              <a:extLst>
                <a:ext uri="{FF2B5EF4-FFF2-40B4-BE49-F238E27FC236}">
                  <a16:creationId xmlns:a16="http://schemas.microsoft.com/office/drawing/2014/main" id="{63855E20-AC7A-5B83-CA82-488F7CB6BD53}"/>
                </a:ext>
              </a:extLst>
            </p:cNvPr>
            <p:cNvSpPr/>
            <p:nvPr/>
          </p:nvSpPr>
          <p:spPr>
            <a:xfrm>
              <a:off x="12757348" y="4112437"/>
              <a:ext cx="992437" cy="409592"/>
            </a:xfrm>
            <a:prstGeom prst="roundRect">
              <a:avLst>
                <a:gd name="adj" fmla="val 5849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4" name="Rectangle: Rounded Corners 453">
              <a:extLst>
                <a:ext uri="{FF2B5EF4-FFF2-40B4-BE49-F238E27FC236}">
                  <a16:creationId xmlns:a16="http://schemas.microsoft.com/office/drawing/2014/main" id="{ABC76DDF-7908-BA35-8E1B-3B6111D30E60}"/>
                </a:ext>
              </a:extLst>
            </p:cNvPr>
            <p:cNvSpPr/>
            <p:nvPr/>
          </p:nvSpPr>
          <p:spPr>
            <a:xfrm>
              <a:off x="12389531" y="4527939"/>
              <a:ext cx="165851" cy="1899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5" name="Rectangle 315">
              <a:extLst>
                <a:ext uri="{FF2B5EF4-FFF2-40B4-BE49-F238E27FC236}">
                  <a16:creationId xmlns:a16="http://schemas.microsoft.com/office/drawing/2014/main" id="{08AB978D-F8B5-4C2C-5E27-4BE268B9C8BA}"/>
                </a:ext>
              </a:extLst>
            </p:cNvPr>
            <p:cNvSpPr/>
            <p:nvPr/>
          </p:nvSpPr>
          <p:spPr>
            <a:xfrm>
              <a:off x="12890012" y="4080456"/>
              <a:ext cx="728220" cy="661451"/>
            </a:xfrm>
            <a:prstGeom prst="roundRect">
              <a:avLst>
                <a:gd name="adj" fmla="val 4561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6" name="Rectangle: Rounded Corners 455">
              <a:extLst>
                <a:ext uri="{FF2B5EF4-FFF2-40B4-BE49-F238E27FC236}">
                  <a16:creationId xmlns:a16="http://schemas.microsoft.com/office/drawing/2014/main" id="{6B0F2646-B3E3-6E78-7BF7-1B553001958B}"/>
                </a:ext>
              </a:extLst>
            </p:cNvPr>
            <p:cNvSpPr/>
            <p:nvPr/>
          </p:nvSpPr>
          <p:spPr>
            <a:xfrm>
              <a:off x="12588528" y="4126937"/>
              <a:ext cx="48280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457" name="Rectangle: Rounded Corners 456">
              <a:extLst>
                <a:ext uri="{FF2B5EF4-FFF2-40B4-BE49-F238E27FC236}">
                  <a16:creationId xmlns:a16="http://schemas.microsoft.com/office/drawing/2014/main" id="{98F7A76B-4565-E979-CFEE-BDFBE3C39FF1}"/>
                </a:ext>
              </a:extLst>
            </p:cNvPr>
            <p:cNvSpPr/>
            <p:nvPr/>
          </p:nvSpPr>
          <p:spPr>
            <a:xfrm>
              <a:off x="12667834" y="4126937"/>
              <a:ext cx="48281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72D222E-3B8F-FA00-1209-7B7D757747AB}"/>
                </a:ext>
              </a:extLst>
            </p:cNvPr>
            <p:cNvSpPr/>
            <p:nvPr/>
          </p:nvSpPr>
          <p:spPr>
            <a:xfrm>
              <a:off x="12271843" y="4305077"/>
              <a:ext cx="1666846" cy="466134"/>
            </a:xfrm>
            <a:custGeom>
              <a:avLst/>
              <a:gdLst>
                <a:gd name="connsiteX0" fmla="*/ 2193064 w 3858520"/>
                <a:gd name="connsiteY0" fmla="*/ 0 h 1079037"/>
                <a:gd name="connsiteX1" fmla="*/ 3760816 w 3858520"/>
                <a:gd name="connsiteY1" fmla="*/ 0 h 1079037"/>
                <a:gd name="connsiteX2" fmla="*/ 3801556 w 3858520"/>
                <a:gd name="connsiteY2" fmla="*/ 40743 h 1079037"/>
                <a:gd name="connsiteX3" fmla="*/ 3801556 w 3858520"/>
                <a:gd name="connsiteY3" fmla="*/ 962834 h 1079037"/>
                <a:gd name="connsiteX4" fmla="*/ 3839152 w 3858520"/>
                <a:gd name="connsiteY4" fmla="*/ 962834 h 1079037"/>
                <a:gd name="connsiteX5" fmla="*/ 3858520 w 3858520"/>
                <a:gd name="connsiteY5" fmla="*/ 982202 h 1079037"/>
                <a:gd name="connsiteX6" fmla="*/ 3858520 w 3858520"/>
                <a:gd name="connsiteY6" fmla="*/ 1059669 h 1079037"/>
                <a:gd name="connsiteX7" fmla="*/ 3839152 w 3858520"/>
                <a:gd name="connsiteY7" fmla="*/ 1079037 h 1079037"/>
                <a:gd name="connsiteX8" fmla="*/ 19368 w 3858520"/>
                <a:gd name="connsiteY8" fmla="*/ 1079037 h 1079037"/>
                <a:gd name="connsiteX9" fmla="*/ 0 w 3858520"/>
                <a:gd name="connsiteY9" fmla="*/ 1059669 h 1079037"/>
                <a:gd name="connsiteX10" fmla="*/ 0 w 3858520"/>
                <a:gd name="connsiteY10" fmla="*/ 982202 h 1079037"/>
                <a:gd name="connsiteX11" fmla="*/ 19368 w 3858520"/>
                <a:gd name="connsiteY11" fmla="*/ 962834 h 1079037"/>
                <a:gd name="connsiteX12" fmla="*/ 2115072 w 3858520"/>
                <a:gd name="connsiteY12" fmla="*/ 962834 h 1079037"/>
                <a:gd name="connsiteX13" fmla="*/ 2152320 w 3858520"/>
                <a:gd name="connsiteY13" fmla="*/ 925585 h 1079037"/>
                <a:gd name="connsiteX14" fmla="*/ 2152320 w 3858520"/>
                <a:gd name="connsiteY14" fmla="*/ 40743 h 1079037"/>
                <a:gd name="connsiteX15" fmla="*/ 2193064 w 3858520"/>
                <a:gd name="connsiteY15" fmla="*/ 0 h 107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58520" h="1079037">
                  <a:moveTo>
                    <a:pt x="2193064" y="0"/>
                  </a:moveTo>
                  <a:lnTo>
                    <a:pt x="3760816" y="0"/>
                  </a:lnTo>
                  <a:cubicBezTo>
                    <a:pt x="3783316" y="0"/>
                    <a:pt x="3801556" y="18241"/>
                    <a:pt x="3801556" y="40743"/>
                  </a:cubicBezTo>
                  <a:lnTo>
                    <a:pt x="3801556" y="962834"/>
                  </a:lnTo>
                  <a:lnTo>
                    <a:pt x="3839152" y="962834"/>
                  </a:lnTo>
                  <a:cubicBezTo>
                    <a:pt x="3849848" y="962834"/>
                    <a:pt x="3858520" y="971505"/>
                    <a:pt x="3858520" y="982202"/>
                  </a:cubicBezTo>
                  <a:lnTo>
                    <a:pt x="3858520" y="1059669"/>
                  </a:lnTo>
                  <a:cubicBezTo>
                    <a:pt x="3858520" y="1070366"/>
                    <a:pt x="3849848" y="1079037"/>
                    <a:pt x="3839152" y="1079037"/>
                  </a:cubicBezTo>
                  <a:lnTo>
                    <a:pt x="19368" y="1079037"/>
                  </a:lnTo>
                  <a:cubicBezTo>
                    <a:pt x="8672" y="1079037"/>
                    <a:pt x="0" y="1070366"/>
                    <a:pt x="0" y="1059669"/>
                  </a:cubicBezTo>
                  <a:lnTo>
                    <a:pt x="0" y="982202"/>
                  </a:lnTo>
                  <a:cubicBezTo>
                    <a:pt x="0" y="971505"/>
                    <a:pt x="8672" y="962834"/>
                    <a:pt x="19368" y="962834"/>
                  </a:cubicBezTo>
                  <a:lnTo>
                    <a:pt x="2115072" y="962834"/>
                  </a:lnTo>
                  <a:lnTo>
                    <a:pt x="2152320" y="925585"/>
                  </a:lnTo>
                  <a:lnTo>
                    <a:pt x="2152320" y="40743"/>
                  </a:lnTo>
                  <a:cubicBezTo>
                    <a:pt x="2152320" y="18241"/>
                    <a:pt x="2170560" y="0"/>
                    <a:pt x="219306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459" name="Rectangle: Rounded Corners 458">
              <a:extLst>
                <a:ext uri="{FF2B5EF4-FFF2-40B4-BE49-F238E27FC236}">
                  <a16:creationId xmlns:a16="http://schemas.microsoft.com/office/drawing/2014/main" id="{338D636A-EDD4-316C-4357-05CD19FA9F58}"/>
                </a:ext>
              </a:extLst>
            </p:cNvPr>
            <p:cNvSpPr/>
            <p:nvPr/>
          </p:nvSpPr>
          <p:spPr>
            <a:xfrm>
              <a:off x="13318737" y="4406684"/>
              <a:ext cx="483351" cy="272331"/>
            </a:xfrm>
            <a:prstGeom prst="roundRect">
              <a:avLst>
                <a:gd name="adj" fmla="val 631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150A18DF-16A2-1353-8A18-2ECD90C8F8C4}"/>
                </a:ext>
              </a:extLst>
            </p:cNvPr>
            <p:cNvGrpSpPr/>
            <p:nvPr/>
          </p:nvGrpSpPr>
          <p:grpSpPr>
            <a:xfrm>
              <a:off x="13420029" y="4496034"/>
              <a:ext cx="179420" cy="90262"/>
              <a:chOff x="26486541" y="11619568"/>
              <a:chExt cx="302934" cy="152400"/>
            </a:xfrm>
          </p:grpSpPr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78AD222B-3297-7359-4426-B684264B5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619568"/>
                <a:ext cx="24664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8FC49440-0E9E-3E3E-BF48-5279D9E73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771968"/>
                <a:ext cx="30293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1" name="Rectangle: Rounded Corners 460">
              <a:extLst>
                <a:ext uri="{FF2B5EF4-FFF2-40B4-BE49-F238E27FC236}">
                  <a16:creationId xmlns:a16="http://schemas.microsoft.com/office/drawing/2014/main" id="{6F472104-E2E0-88B2-0EB6-969EA88FAA98}"/>
                </a:ext>
              </a:extLst>
            </p:cNvPr>
            <p:cNvSpPr/>
            <p:nvPr/>
          </p:nvSpPr>
          <p:spPr>
            <a:xfrm>
              <a:off x="13651417" y="4473174"/>
              <a:ext cx="90342" cy="45719"/>
            </a:xfrm>
            <a:prstGeom prst="roundRect">
              <a:avLst/>
            </a:pr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2" name="Arc 461">
              <a:extLst>
                <a:ext uri="{FF2B5EF4-FFF2-40B4-BE49-F238E27FC236}">
                  <a16:creationId xmlns:a16="http://schemas.microsoft.com/office/drawing/2014/main" id="{B6D44742-09A4-D86C-9FDF-B25903C189C6}"/>
                </a:ext>
              </a:extLst>
            </p:cNvPr>
            <p:cNvSpPr/>
            <p:nvPr/>
          </p:nvSpPr>
          <p:spPr>
            <a:xfrm rot="16200000">
              <a:off x="12469813" y="4032249"/>
              <a:ext cx="92075" cy="92075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00" name="Rectangle 499">
            <a:extLst>
              <a:ext uri="{FF2B5EF4-FFF2-40B4-BE49-F238E27FC236}">
                <a16:creationId xmlns:a16="http://schemas.microsoft.com/office/drawing/2014/main" id="{27A25E68-3691-11A9-5012-D02D04175E15}"/>
              </a:ext>
            </a:extLst>
          </p:cNvPr>
          <p:cNvSpPr/>
          <p:nvPr/>
        </p:nvSpPr>
        <p:spPr>
          <a:xfrm>
            <a:off x="1437043" y="4148199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SP2-XR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244" name="Group 1243">
            <a:extLst>
              <a:ext uri="{FF2B5EF4-FFF2-40B4-BE49-F238E27FC236}">
                <a16:creationId xmlns:a16="http://schemas.microsoft.com/office/drawing/2014/main" id="{84AC8545-8F39-64A0-D2D3-2B65E3AD7C66}"/>
              </a:ext>
            </a:extLst>
          </p:cNvPr>
          <p:cNvGrpSpPr/>
          <p:nvPr/>
        </p:nvGrpSpPr>
        <p:grpSpPr>
          <a:xfrm>
            <a:off x="4351499" y="-1300655"/>
            <a:ext cx="1258350" cy="718772"/>
            <a:chOff x="6319124" y="1307234"/>
            <a:chExt cx="1453838" cy="830435"/>
          </a:xfrm>
        </p:grpSpPr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C78A32C8-59E2-D3C0-8F35-A4618BE25055}"/>
                </a:ext>
              </a:extLst>
            </p:cNvPr>
            <p:cNvSpPr/>
            <p:nvPr/>
          </p:nvSpPr>
          <p:spPr>
            <a:xfrm>
              <a:off x="6319124" y="1307234"/>
              <a:ext cx="1453838" cy="830435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2BCEDD48-AAE0-DC62-54B0-1DA237754689}"/>
                </a:ext>
              </a:extLst>
            </p:cNvPr>
            <p:cNvSpPr/>
            <p:nvPr/>
          </p:nvSpPr>
          <p:spPr>
            <a:xfrm>
              <a:off x="7084651" y="1374022"/>
              <a:ext cx="468642" cy="261712"/>
            </a:xfrm>
            <a:custGeom>
              <a:avLst/>
              <a:gdLst>
                <a:gd name="connsiteX0" fmla="*/ -1932 w 431495"/>
                <a:gd name="connsiteY0" fmla="*/ 14602 h 240965"/>
                <a:gd name="connsiteX1" fmla="*/ 13310 w 431495"/>
                <a:gd name="connsiteY1" fmla="*/ -624 h 240965"/>
                <a:gd name="connsiteX2" fmla="*/ 414321 w 431495"/>
                <a:gd name="connsiteY2" fmla="*/ -624 h 240965"/>
                <a:gd name="connsiteX3" fmla="*/ 429563 w 431495"/>
                <a:gd name="connsiteY3" fmla="*/ 14602 h 240965"/>
                <a:gd name="connsiteX4" fmla="*/ 429563 w 431495"/>
                <a:gd name="connsiteY4" fmla="*/ 225115 h 240965"/>
                <a:gd name="connsiteX5" fmla="*/ 414321 w 431495"/>
                <a:gd name="connsiteY5" fmla="*/ 240341 h 240965"/>
                <a:gd name="connsiteX6" fmla="*/ 13310 w 431495"/>
                <a:gd name="connsiteY6" fmla="*/ 240341 h 240965"/>
                <a:gd name="connsiteX7" fmla="*/ -1932 w 431495"/>
                <a:gd name="connsiteY7" fmla="*/ 225115 h 24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95" h="240965">
                  <a:moveTo>
                    <a:pt x="-1932" y="14602"/>
                  </a:moveTo>
                  <a:cubicBezTo>
                    <a:pt x="-1932" y="6190"/>
                    <a:pt x="4905" y="-624"/>
                    <a:pt x="13310" y="-624"/>
                  </a:cubicBezTo>
                  <a:lnTo>
                    <a:pt x="414321" y="-624"/>
                  </a:lnTo>
                  <a:cubicBezTo>
                    <a:pt x="422727" y="-624"/>
                    <a:pt x="429563" y="6190"/>
                    <a:pt x="429563" y="14602"/>
                  </a:cubicBezTo>
                  <a:lnTo>
                    <a:pt x="429563" y="225115"/>
                  </a:lnTo>
                  <a:cubicBezTo>
                    <a:pt x="429563" y="233527"/>
                    <a:pt x="422727" y="240341"/>
                    <a:pt x="414321" y="240341"/>
                  </a:cubicBezTo>
                  <a:lnTo>
                    <a:pt x="13310" y="240341"/>
                  </a:lnTo>
                  <a:cubicBezTo>
                    <a:pt x="4905" y="240341"/>
                    <a:pt x="-1932" y="233527"/>
                    <a:pt x="-1932" y="225115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985B6E87-61EA-B590-0CDC-7EE8170C235A}"/>
                </a:ext>
              </a:extLst>
            </p:cNvPr>
            <p:cNvSpPr/>
            <p:nvPr/>
          </p:nvSpPr>
          <p:spPr>
            <a:xfrm>
              <a:off x="7182031" y="1459229"/>
              <a:ext cx="140044" cy="6084"/>
            </a:xfrm>
            <a:custGeom>
              <a:avLst/>
              <a:gdLst>
                <a:gd name="connsiteX0" fmla="*/ -1932 w 128944"/>
                <a:gd name="connsiteY0" fmla="*/ -624 h 5603"/>
                <a:gd name="connsiteX1" fmla="*/ 127012 w 12894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944" h="5603">
                  <a:moveTo>
                    <a:pt x="-1932" y="-624"/>
                  </a:moveTo>
                  <a:lnTo>
                    <a:pt x="12701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8CCF7931-E40E-31A4-DF5B-7A915E7BB239}"/>
                </a:ext>
              </a:extLst>
            </p:cNvPr>
            <p:cNvSpPr/>
            <p:nvPr/>
          </p:nvSpPr>
          <p:spPr>
            <a:xfrm>
              <a:off x="7182031" y="1544437"/>
              <a:ext cx="171996" cy="6084"/>
            </a:xfrm>
            <a:custGeom>
              <a:avLst/>
              <a:gdLst>
                <a:gd name="connsiteX0" fmla="*/ -1932 w 158364"/>
                <a:gd name="connsiteY0" fmla="*/ -624 h 5603"/>
                <a:gd name="connsiteX1" fmla="*/ 156432 w 15836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4" h="5603">
                  <a:moveTo>
                    <a:pt x="-1932" y="-624"/>
                  </a:moveTo>
                  <a:lnTo>
                    <a:pt x="15643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4AF7ADDE-BE0E-38D4-780A-3DA34256E57D}"/>
                </a:ext>
              </a:extLst>
            </p:cNvPr>
            <p:cNvSpPr/>
            <p:nvPr/>
          </p:nvSpPr>
          <p:spPr>
            <a:xfrm>
              <a:off x="7407223" y="1434885"/>
              <a:ext cx="85209" cy="48689"/>
            </a:xfrm>
            <a:custGeom>
              <a:avLst/>
              <a:gdLst>
                <a:gd name="connsiteX0" fmla="*/ -1932 w 78453"/>
                <a:gd name="connsiteY0" fmla="*/ 6846 h 44830"/>
                <a:gd name="connsiteX1" fmla="*/ 5522 w 78453"/>
                <a:gd name="connsiteY1" fmla="*/ -624 h 44830"/>
                <a:gd name="connsiteX2" fmla="*/ 69068 w 78453"/>
                <a:gd name="connsiteY2" fmla="*/ -624 h 44830"/>
                <a:gd name="connsiteX3" fmla="*/ 76522 w 78453"/>
                <a:gd name="connsiteY3" fmla="*/ 6846 h 44830"/>
                <a:gd name="connsiteX4" fmla="*/ 76522 w 78453"/>
                <a:gd name="connsiteY4" fmla="*/ 36737 h 44830"/>
                <a:gd name="connsiteX5" fmla="*/ 69068 w 78453"/>
                <a:gd name="connsiteY5" fmla="*/ 44207 h 44830"/>
                <a:gd name="connsiteX6" fmla="*/ 5522 w 78453"/>
                <a:gd name="connsiteY6" fmla="*/ 44207 h 44830"/>
                <a:gd name="connsiteX7" fmla="*/ -1932 w 78453"/>
                <a:gd name="connsiteY7" fmla="*/ 36737 h 4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453" h="44830">
                  <a:moveTo>
                    <a:pt x="-1932" y="6846"/>
                  </a:moveTo>
                  <a:cubicBezTo>
                    <a:pt x="-1932" y="2721"/>
                    <a:pt x="1431" y="-624"/>
                    <a:pt x="5522" y="-624"/>
                  </a:cubicBezTo>
                  <a:lnTo>
                    <a:pt x="69068" y="-624"/>
                  </a:lnTo>
                  <a:cubicBezTo>
                    <a:pt x="73159" y="-624"/>
                    <a:pt x="76522" y="2721"/>
                    <a:pt x="76522" y="6846"/>
                  </a:cubicBezTo>
                  <a:lnTo>
                    <a:pt x="76522" y="36737"/>
                  </a:lnTo>
                  <a:cubicBezTo>
                    <a:pt x="76522" y="40861"/>
                    <a:pt x="73159" y="44207"/>
                    <a:pt x="69068" y="44207"/>
                  </a:cubicBezTo>
                  <a:lnTo>
                    <a:pt x="5522" y="44207"/>
                  </a:lnTo>
                  <a:cubicBezTo>
                    <a:pt x="1431" y="44207"/>
                    <a:pt x="-1932" y="40861"/>
                    <a:pt x="-1932" y="36737"/>
                  </a:cubicBezTo>
                  <a:close/>
                </a:path>
              </a:pathLst>
            </a:custGeom>
            <a:solidFill>
              <a:srgbClr val="F04C4E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9" name="Rectangle 1218">
              <a:extLst>
                <a:ext uri="{FF2B5EF4-FFF2-40B4-BE49-F238E27FC236}">
                  <a16:creationId xmlns:a16="http://schemas.microsoft.com/office/drawing/2014/main" id="{828741BD-E2CE-90B5-88C1-E21B2EE6E8E4}"/>
                </a:ext>
              </a:extLst>
            </p:cNvPr>
            <p:cNvSpPr/>
            <p:nvPr/>
          </p:nvSpPr>
          <p:spPr>
            <a:xfrm flipH="1">
              <a:off x="6370018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20" name="Rectangle: Rounded Corners 1219">
              <a:extLst>
                <a:ext uri="{FF2B5EF4-FFF2-40B4-BE49-F238E27FC236}">
                  <a16:creationId xmlns:a16="http://schemas.microsoft.com/office/drawing/2014/main" id="{F6E0475A-4C61-6DFF-2045-C31D2AAD0CA1}"/>
                </a:ext>
              </a:extLst>
            </p:cNvPr>
            <p:cNvSpPr/>
            <p:nvPr/>
          </p:nvSpPr>
          <p:spPr>
            <a:xfrm>
              <a:off x="7454037" y="1967031"/>
              <a:ext cx="79122" cy="108253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1" name="Rectangle: Rounded Corners 1220">
              <a:extLst>
                <a:ext uri="{FF2B5EF4-FFF2-40B4-BE49-F238E27FC236}">
                  <a16:creationId xmlns:a16="http://schemas.microsoft.com/office/drawing/2014/main" id="{CB7F7E44-F729-9448-9DCA-D4379B44687B}"/>
                </a:ext>
              </a:extLst>
            </p:cNvPr>
            <p:cNvSpPr/>
            <p:nvPr/>
          </p:nvSpPr>
          <p:spPr>
            <a:xfrm rot="5400000">
              <a:off x="7279412" y="1976444"/>
              <a:ext cx="79122" cy="10825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2" name="Oval 1221">
              <a:extLst>
                <a:ext uri="{FF2B5EF4-FFF2-40B4-BE49-F238E27FC236}">
                  <a16:creationId xmlns:a16="http://schemas.microsoft.com/office/drawing/2014/main" id="{B6382838-CAA9-78F6-942A-725F3D32D1DC}"/>
                </a:ext>
              </a:extLst>
            </p:cNvPr>
            <p:cNvSpPr/>
            <p:nvPr/>
          </p:nvSpPr>
          <p:spPr>
            <a:xfrm>
              <a:off x="6520307" y="1409614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3" name="Oval 1222">
              <a:extLst>
                <a:ext uri="{FF2B5EF4-FFF2-40B4-BE49-F238E27FC236}">
                  <a16:creationId xmlns:a16="http://schemas.microsoft.com/office/drawing/2014/main" id="{F2EC48B0-A2F4-AD7F-14B6-A92BA4D787D2}"/>
                </a:ext>
              </a:extLst>
            </p:cNvPr>
            <p:cNvSpPr/>
            <p:nvPr/>
          </p:nvSpPr>
          <p:spPr>
            <a:xfrm>
              <a:off x="6576615" y="1971683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4" name="Rectangle 1223">
              <a:extLst>
                <a:ext uri="{FF2B5EF4-FFF2-40B4-BE49-F238E27FC236}">
                  <a16:creationId xmlns:a16="http://schemas.microsoft.com/office/drawing/2014/main" id="{C0860374-739F-DF7F-5AA1-1E5E8B56E300}"/>
                </a:ext>
              </a:extLst>
            </p:cNvPr>
            <p:cNvSpPr/>
            <p:nvPr/>
          </p:nvSpPr>
          <p:spPr>
            <a:xfrm flipH="1">
              <a:off x="7634236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831BC7E5-59FF-E08C-2A59-EAEC0A7D5633}"/>
                </a:ext>
              </a:extLst>
            </p:cNvPr>
            <p:cNvGrpSpPr/>
            <p:nvPr/>
          </p:nvGrpSpPr>
          <p:grpSpPr>
            <a:xfrm>
              <a:off x="6819774" y="1924393"/>
              <a:ext cx="206437" cy="122944"/>
              <a:chOff x="8828617" y="4159250"/>
              <a:chExt cx="314007" cy="187007"/>
            </a:xfrm>
          </p:grpSpPr>
          <p:grpSp>
            <p:nvGrpSpPr>
              <p:cNvPr id="1226" name="Group 1225">
                <a:extLst>
                  <a:ext uri="{FF2B5EF4-FFF2-40B4-BE49-F238E27FC236}">
                    <a16:creationId xmlns:a16="http://schemas.microsoft.com/office/drawing/2014/main" id="{70603660-2AB2-4D78-CC63-2AF157FA9FB2}"/>
                  </a:ext>
                </a:extLst>
              </p:cNvPr>
              <p:cNvGrpSpPr/>
              <p:nvPr/>
            </p:nvGrpSpPr>
            <p:grpSpPr>
              <a:xfrm>
                <a:off x="8828617" y="4159250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9" name="Oval 1238">
                  <a:extLst>
                    <a:ext uri="{FF2B5EF4-FFF2-40B4-BE49-F238E27FC236}">
                      <a16:creationId xmlns:a16="http://schemas.microsoft.com/office/drawing/2014/main" id="{9566A318-31BB-0167-1963-BA3466586A29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0" name="Oval 1239">
                  <a:extLst>
                    <a:ext uri="{FF2B5EF4-FFF2-40B4-BE49-F238E27FC236}">
                      <a16:creationId xmlns:a16="http://schemas.microsoft.com/office/drawing/2014/main" id="{12DEE2E4-7A72-4183-0553-381186D65DA6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1" name="Oval 1240">
                  <a:extLst>
                    <a:ext uri="{FF2B5EF4-FFF2-40B4-BE49-F238E27FC236}">
                      <a16:creationId xmlns:a16="http://schemas.microsoft.com/office/drawing/2014/main" id="{4A8B605B-4306-EA7C-54B4-645CF49CAF59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2" name="Oval 1241">
                  <a:extLst>
                    <a:ext uri="{FF2B5EF4-FFF2-40B4-BE49-F238E27FC236}">
                      <a16:creationId xmlns:a16="http://schemas.microsoft.com/office/drawing/2014/main" id="{A2685151-F704-37D2-2106-DBA30BC07461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3" name="Oval 1242">
                  <a:extLst>
                    <a:ext uri="{FF2B5EF4-FFF2-40B4-BE49-F238E27FC236}">
                      <a16:creationId xmlns:a16="http://schemas.microsoft.com/office/drawing/2014/main" id="{FD3E33D2-FAAC-B2DB-8BA9-80008FF3709A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7" name="Group 1226">
                <a:extLst>
                  <a:ext uri="{FF2B5EF4-FFF2-40B4-BE49-F238E27FC236}">
                    <a16:creationId xmlns:a16="http://schemas.microsoft.com/office/drawing/2014/main" id="{72463CD1-89D7-8F50-CEAC-001064260458}"/>
                  </a:ext>
                </a:extLst>
              </p:cNvPr>
              <p:cNvGrpSpPr/>
              <p:nvPr/>
            </p:nvGrpSpPr>
            <p:grpSpPr>
              <a:xfrm>
                <a:off x="8828617" y="4229894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4" name="Oval 1233">
                  <a:extLst>
                    <a:ext uri="{FF2B5EF4-FFF2-40B4-BE49-F238E27FC236}">
                      <a16:creationId xmlns:a16="http://schemas.microsoft.com/office/drawing/2014/main" id="{DC9864C8-6C6B-74BF-8003-7E10E18C1A3A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5" name="Oval 1234">
                  <a:extLst>
                    <a:ext uri="{FF2B5EF4-FFF2-40B4-BE49-F238E27FC236}">
                      <a16:creationId xmlns:a16="http://schemas.microsoft.com/office/drawing/2014/main" id="{7DA7D591-C8A0-593C-8861-F7D882D4A723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6" name="Oval 1235">
                  <a:extLst>
                    <a:ext uri="{FF2B5EF4-FFF2-40B4-BE49-F238E27FC236}">
                      <a16:creationId xmlns:a16="http://schemas.microsoft.com/office/drawing/2014/main" id="{E80319BE-03C2-3187-503E-2547811D8EFF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7" name="Oval 1236">
                  <a:extLst>
                    <a:ext uri="{FF2B5EF4-FFF2-40B4-BE49-F238E27FC236}">
                      <a16:creationId xmlns:a16="http://schemas.microsoft.com/office/drawing/2014/main" id="{1D0776B8-454C-EE16-5EEB-758E6017B5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8" name="Oval 1237">
                  <a:extLst>
                    <a:ext uri="{FF2B5EF4-FFF2-40B4-BE49-F238E27FC236}">
                      <a16:creationId xmlns:a16="http://schemas.microsoft.com/office/drawing/2014/main" id="{842D870A-6AA3-9434-24FD-8A4DBFB96023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8" name="Group 1227">
                <a:extLst>
                  <a:ext uri="{FF2B5EF4-FFF2-40B4-BE49-F238E27FC236}">
                    <a16:creationId xmlns:a16="http://schemas.microsoft.com/office/drawing/2014/main" id="{4460DBA4-79CC-6159-3A08-019D8DF683EF}"/>
                  </a:ext>
                </a:extLst>
              </p:cNvPr>
              <p:cNvGrpSpPr/>
              <p:nvPr/>
            </p:nvGrpSpPr>
            <p:grpSpPr>
              <a:xfrm>
                <a:off x="8828617" y="4300538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29" name="Oval 1228">
                  <a:extLst>
                    <a:ext uri="{FF2B5EF4-FFF2-40B4-BE49-F238E27FC236}">
                      <a16:creationId xmlns:a16="http://schemas.microsoft.com/office/drawing/2014/main" id="{C7DCB59F-CA8E-5023-8D95-FFE2FB2719BC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0" name="Oval 1229">
                  <a:extLst>
                    <a:ext uri="{FF2B5EF4-FFF2-40B4-BE49-F238E27FC236}">
                      <a16:creationId xmlns:a16="http://schemas.microsoft.com/office/drawing/2014/main" id="{2E846A54-AA02-0DE3-FEC5-2E46908AFE05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1" name="Oval 1230">
                  <a:extLst>
                    <a:ext uri="{FF2B5EF4-FFF2-40B4-BE49-F238E27FC236}">
                      <a16:creationId xmlns:a16="http://schemas.microsoft.com/office/drawing/2014/main" id="{63CB51B2-967F-ECBE-CC36-59F41805B722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2" name="Oval 1231">
                  <a:extLst>
                    <a:ext uri="{FF2B5EF4-FFF2-40B4-BE49-F238E27FC236}">
                      <a16:creationId xmlns:a16="http://schemas.microsoft.com/office/drawing/2014/main" id="{1577BE12-542C-F5C8-46D8-A7D4986AAB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3" name="Oval 1232">
                  <a:extLst>
                    <a:ext uri="{FF2B5EF4-FFF2-40B4-BE49-F238E27FC236}">
                      <a16:creationId xmlns:a16="http://schemas.microsoft.com/office/drawing/2014/main" id="{75A8B4E1-960E-0680-AA82-6C320C1724B9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  <p:sp>
        <p:nvSpPr>
          <p:cNvPr id="470" name="Rectangle 469">
            <a:extLst>
              <a:ext uri="{FF2B5EF4-FFF2-40B4-BE49-F238E27FC236}">
                <a16:creationId xmlns:a16="http://schemas.microsoft.com/office/drawing/2014/main" id="{F7B8237A-8F46-540A-C1A3-635F2C4397B6}"/>
              </a:ext>
            </a:extLst>
          </p:cNvPr>
          <p:cNvSpPr/>
          <p:nvPr/>
        </p:nvSpPr>
        <p:spPr>
          <a:xfrm>
            <a:off x="4331102" y="5920775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Aethalometer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4379A942-3D1D-EB83-7BA8-76B6D1715487}"/>
              </a:ext>
            </a:extLst>
          </p:cNvPr>
          <p:cNvGrpSpPr/>
          <p:nvPr/>
        </p:nvGrpSpPr>
        <p:grpSpPr>
          <a:xfrm>
            <a:off x="5072193" y="4976738"/>
            <a:ext cx="1250560" cy="834120"/>
            <a:chOff x="8113373" y="3989670"/>
            <a:chExt cx="1250560" cy="834120"/>
          </a:xfrm>
        </p:grpSpPr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85EC14BC-466E-8BB8-84E9-2616FAD5BC1B}"/>
                </a:ext>
              </a:extLst>
            </p:cNvPr>
            <p:cNvGrpSpPr/>
            <p:nvPr/>
          </p:nvGrpSpPr>
          <p:grpSpPr>
            <a:xfrm>
              <a:off x="8204137" y="4705386"/>
              <a:ext cx="1069032" cy="118404"/>
              <a:chOff x="7401750" y="4424210"/>
              <a:chExt cx="1069032" cy="118404"/>
            </a:xfrm>
            <a:solidFill>
              <a:schemeClr val="bg1"/>
            </a:solidFill>
          </p:grpSpPr>
          <p:sp>
            <p:nvSpPr>
              <p:cNvPr id="482" name="Rectangle: Rounded Corners 481">
                <a:extLst>
                  <a:ext uri="{FF2B5EF4-FFF2-40B4-BE49-F238E27FC236}">
                    <a16:creationId xmlns:a16="http://schemas.microsoft.com/office/drawing/2014/main" id="{01C73D78-7F2A-AEEB-5A33-1A028EDC6E0A}"/>
                  </a:ext>
                </a:extLst>
              </p:cNvPr>
              <p:cNvSpPr/>
              <p:nvPr/>
            </p:nvSpPr>
            <p:spPr>
              <a:xfrm rot="5400000">
                <a:off x="7373122" y="4452838"/>
                <a:ext cx="118401" cy="61146"/>
              </a:xfrm>
              <a:prstGeom prst="roundRect">
                <a:avLst>
                  <a:gd name="adj" fmla="val 2278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83" name="Rectangle: Rounded Corners 482">
                <a:extLst>
                  <a:ext uri="{FF2B5EF4-FFF2-40B4-BE49-F238E27FC236}">
                    <a16:creationId xmlns:a16="http://schemas.microsoft.com/office/drawing/2014/main" id="{ECF9F741-7EAF-F95F-EDF2-6DDF0DDE4D36}"/>
                  </a:ext>
                </a:extLst>
              </p:cNvPr>
              <p:cNvSpPr/>
              <p:nvPr/>
            </p:nvSpPr>
            <p:spPr>
              <a:xfrm rot="5400000">
                <a:off x="8381008" y="4452841"/>
                <a:ext cx="118401" cy="61146"/>
              </a:xfrm>
              <a:prstGeom prst="roundRect">
                <a:avLst>
                  <a:gd name="adj" fmla="val 2278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3" name="Rectangle: Rounded Corners 472">
              <a:extLst>
                <a:ext uri="{FF2B5EF4-FFF2-40B4-BE49-F238E27FC236}">
                  <a16:creationId xmlns:a16="http://schemas.microsoft.com/office/drawing/2014/main" id="{A3E6B292-CA46-A7E6-F1B3-4152133791D8}"/>
                </a:ext>
              </a:extLst>
            </p:cNvPr>
            <p:cNvSpPr/>
            <p:nvPr/>
          </p:nvSpPr>
          <p:spPr>
            <a:xfrm>
              <a:off x="8113373" y="3989670"/>
              <a:ext cx="1250560" cy="792774"/>
            </a:xfrm>
            <a:prstGeom prst="roundRect">
              <a:avLst>
                <a:gd name="adj" fmla="val 6660"/>
              </a:avLst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74" name="Rectangle: Rounded Corners 473">
              <a:extLst>
                <a:ext uri="{FF2B5EF4-FFF2-40B4-BE49-F238E27FC236}">
                  <a16:creationId xmlns:a16="http://schemas.microsoft.com/office/drawing/2014/main" id="{ABDA5C36-9592-0B91-AE1E-ACAC47800CEB}"/>
                </a:ext>
              </a:extLst>
            </p:cNvPr>
            <p:cNvSpPr/>
            <p:nvPr/>
          </p:nvSpPr>
          <p:spPr>
            <a:xfrm>
              <a:off x="8890895" y="4210495"/>
              <a:ext cx="234903" cy="202784"/>
            </a:xfrm>
            <a:prstGeom prst="roundRect">
              <a:avLst>
                <a:gd name="adj" fmla="val 6698"/>
              </a:avLst>
            </a:prstGeom>
            <a:solidFill>
              <a:schemeClr val="bg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 dirty="0">
                <a:solidFill>
                  <a:schemeClr val="tx1"/>
                </a:solidFill>
              </a:endParaRPr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2428F550-A4EA-6A16-B48B-94C8AE7D5D32}"/>
                </a:ext>
              </a:extLst>
            </p:cNvPr>
            <p:cNvSpPr/>
            <p:nvPr/>
          </p:nvSpPr>
          <p:spPr>
            <a:xfrm>
              <a:off x="8645882" y="4399698"/>
              <a:ext cx="45720" cy="45719"/>
            </a:xfrm>
            <a:prstGeom prst="ellipse">
              <a:avLst/>
            </a:prstGeom>
            <a:solidFill>
              <a:srgbClr val="00A44D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5" name="Rectangle: Rounded Corners 484">
              <a:extLst>
                <a:ext uri="{FF2B5EF4-FFF2-40B4-BE49-F238E27FC236}">
                  <a16:creationId xmlns:a16="http://schemas.microsoft.com/office/drawing/2014/main" id="{AA47ECFC-B765-7C89-90AD-9C5D2EC587E1}"/>
                </a:ext>
              </a:extLst>
            </p:cNvPr>
            <p:cNvSpPr/>
            <p:nvPr/>
          </p:nvSpPr>
          <p:spPr>
            <a:xfrm>
              <a:off x="8295364" y="4049949"/>
              <a:ext cx="886578" cy="672216"/>
            </a:xfrm>
            <a:prstGeom prst="roundRect">
              <a:avLst>
                <a:gd name="adj" fmla="val 1537"/>
              </a:avLst>
            </a:prstGeom>
            <a:noFill/>
            <a:ln w="19050" cap="flat">
              <a:solidFill>
                <a:srgbClr val="14A18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8" name="Rectangle: Rounded Corners 487">
              <a:extLst>
                <a:ext uri="{FF2B5EF4-FFF2-40B4-BE49-F238E27FC236}">
                  <a16:creationId xmlns:a16="http://schemas.microsoft.com/office/drawing/2014/main" id="{A413C61A-EB4E-6D9A-569F-2A876FD9EEAC}"/>
                </a:ext>
              </a:extLst>
            </p:cNvPr>
            <p:cNvSpPr/>
            <p:nvPr/>
          </p:nvSpPr>
          <p:spPr>
            <a:xfrm>
              <a:off x="8359189" y="4102664"/>
              <a:ext cx="189197" cy="78799"/>
            </a:xfrm>
            <a:prstGeom prst="roundRect">
              <a:avLst/>
            </a:prstGeom>
            <a:solidFill>
              <a:srgbClr val="14A18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82B845F9-D095-17A2-D9CF-59E84C12ABF3}"/>
                </a:ext>
              </a:extLst>
            </p:cNvPr>
            <p:cNvSpPr/>
            <p:nvPr/>
          </p:nvSpPr>
          <p:spPr>
            <a:xfrm>
              <a:off x="8645882" y="4261539"/>
              <a:ext cx="196214" cy="101225"/>
            </a:xfrm>
            <a:prstGeom prst="roundRect">
              <a:avLst>
                <a:gd name="adj" fmla="val 6698"/>
              </a:avLst>
            </a:prstGeom>
            <a:solidFill>
              <a:srgbClr val="00A44D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 dirty="0">
                <a:solidFill>
                  <a:schemeClr val="tx1"/>
                </a:solidFill>
              </a:endParaRPr>
            </a:p>
          </p:txBody>
        </p:sp>
        <p:sp>
          <p:nvSpPr>
            <p:cNvPr id="491" name="Rectangle: Rounded Corners 490">
              <a:extLst>
                <a:ext uri="{FF2B5EF4-FFF2-40B4-BE49-F238E27FC236}">
                  <a16:creationId xmlns:a16="http://schemas.microsoft.com/office/drawing/2014/main" id="{29EB2DF1-58A0-0BB8-460E-4833E7D648B1}"/>
                </a:ext>
              </a:extLst>
            </p:cNvPr>
            <p:cNvSpPr/>
            <p:nvPr/>
          </p:nvSpPr>
          <p:spPr>
            <a:xfrm>
              <a:off x="8862172" y="4582191"/>
              <a:ext cx="263626" cy="72457"/>
            </a:xfrm>
            <a:prstGeom prst="roundRect">
              <a:avLst/>
            </a:prstGeom>
            <a:solidFill>
              <a:srgbClr val="14A18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EED257C8-42E6-B914-C957-B8E1AF640932}"/>
                </a:ext>
              </a:extLst>
            </p:cNvPr>
            <p:cNvSpPr/>
            <p:nvPr/>
          </p:nvSpPr>
          <p:spPr>
            <a:xfrm>
              <a:off x="8721129" y="4399698"/>
              <a:ext cx="45720" cy="45719"/>
            </a:xfrm>
            <a:prstGeom prst="ellipse">
              <a:avLst/>
            </a:prstGeom>
            <a:solidFill>
              <a:srgbClr val="F6B803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F4CDC5D-6D07-B992-0F9D-B6869FA336F9}"/>
                </a:ext>
              </a:extLst>
            </p:cNvPr>
            <p:cNvSpPr/>
            <p:nvPr/>
          </p:nvSpPr>
          <p:spPr>
            <a:xfrm>
              <a:off x="8796376" y="4399698"/>
              <a:ext cx="45720" cy="45719"/>
            </a:xfrm>
            <a:prstGeom prst="ellipse">
              <a:avLst/>
            </a:prstGeom>
            <a:solidFill>
              <a:srgbClr val="FF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9BE1E18D-F82E-A973-508C-5F51C020BE23}"/>
                </a:ext>
              </a:extLst>
            </p:cNvPr>
            <p:cNvSpPr/>
            <p:nvPr/>
          </p:nvSpPr>
          <p:spPr>
            <a:xfrm>
              <a:off x="9231413" y="4338932"/>
              <a:ext cx="82470" cy="82467"/>
            </a:xfrm>
            <a:prstGeom prst="ellipse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98" name="Rectangle: Rounded Corners 497">
              <a:extLst>
                <a:ext uri="{FF2B5EF4-FFF2-40B4-BE49-F238E27FC236}">
                  <a16:creationId xmlns:a16="http://schemas.microsoft.com/office/drawing/2014/main" id="{12A1AB97-E88D-E367-1634-D01A8FBDC444}"/>
                </a:ext>
              </a:extLst>
            </p:cNvPr>
            <p:cNvSpPr/>
            <p:nvPr/>
          </p:nvSpPr>
          <p:spPr>
            <a:xfrm>
              <a:off x="8295364" y="4049949"/>
              <a:ext cx="886578" cy="672216"/>
            </a:xfrm>
            <a:prstGeom prst="roundRect">
              <a:avLst>
                <a:gd name="adj" fmla="val 1537"/>
              </a:avLst>
            </a:prstGeom>
            <a:noFill/>
            <a:ln w="34925" cap="flat" cmpd="dbl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5AE2DF5F-C031-D917-0E15-557A66A1F7BB}"/>
              </a:ext>
            </a:extLst>
          </p:cNvPr>
          <p:cNvGrpSpPr/>
          <p:nvPr/>
        </p:nvGrpSpPr>
        <p:grpSpPr>
          <a:xfrm>
            <a:off x="7107574" y="3362422"/>
            <a:ext cx="1336678" cy="717445"/>
            <a:chOff x="8503559" y="3189857"/>
            <a:chExt cx="1336678" cy="717445"/>
          </a:xfrm>
        </p:grpSpPr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114DBAAE-C96A-55DF-7E1C-3ECF101A57BD}"/>
                </a:ext>
              </a:extLst>
            </p:cNvPr>
            <p:cNvGrpSpPr/>
            <p:nvPr/>
          </p:nvGrpSpPr>
          <p:grpSpPr>
            <a:xfrm>
              <a:off x="8568008" y="3788901"/>
              <a:ext cx="1207781" cy="118401"/>
              <a:chOff x="8562486" y="3788901"/>
              <a:chExt cx="1207781" cy="118401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B6BA3C40-0C62-A74E-BD8B-0CFAC50DF7CF}"/>
                  </a:ext>
                </a:extLst>
              </p:cNvPr>
              <p:cNvSpPr/>
              <p:nvPr/>
            </p:nvSpPr>
            <p:spPr>
              <a:xfrm rot="5400000">
                <a:off x="8533858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BE40CEE3-4618-86F2-AC6B-EA774A74A9FB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5" name="Rectangle: Rounded Corners 504">
              <a:extLst>
                <a:ext uri="{FF2B5EF4-FFF2-40B4-BE49-F238E27FC236}">
                  <a16:creationId xmlns:a16="http://schemas.microsoft.com/office/drawing/2014/main" id="{9C523707-44EF-50B8-3BA0-90850AAB70A2}"/>
                </a:ext>
              </a:extLst>
            </p:cNvPr>
            <p:cNvSpPr/>
            <p:nvPr/>
          </p:nvSpPr>
          <p:spPr>
            <a:xfrm>
              <a:off x="8503559" y="3189857"/>
              <a:ext cx="1336678" cy="679780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391CF586-FDDC-2A1E-A29E-088DF8A6C11C}"/>
                </a:ext>
              </a:extLst>
            </p:cNvPr>
            <p:cNvGrpSpPr/>
            <p:nvPr/>
          </p:nvGrpSpPr>
          <p:grpSpPr>
            <a:xfrm>
              <a:off x="9500373" y="3559636"/>
              <a:ext cx="214269" cy="135316"/>
              <a:chOff x="9487817" y="3529493"/>
              <a:chExt cx="241160" cy="152298"/>
            </a:xfrm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8603D4C0-A909-09B3-7DDF-597FBA6308DC}"/>
                  </a:ext>
                </a:extLst>
              </p:cNvPr>
              <p:cNvSpPr/>
              <p:nvPr/>
            </p:nvSpPr>
            <p:spPr>
              <a:xfrm>
                <a:off x="9487817" y="3529493"/>
                <a:ext cx="241160" cy="152298"/>
              </a:xfrm>
              <a:prstGeom prst="roundRect">
                <a:avLst>
                  <a:gd name="adj" fmla="val 6319"/>
                </a:avLst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30E7C1D-FF61-86E2-879E-1C33E877E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579461"/>
                <a:ext cx="7288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2C9D766-CBE9-A1C2-5BA2-18FC6B757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629939"/>
                <a:ext cx="89519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1CF6FD4-792A-29F3-19CA-D822129CB209}"/>
                </a:ext>
              </a:extLst>
            </p:cNvPr>
            <p:cNvSpPr/>
            <p:nvPr/>
          </p:nvSpPr>
          <p:spPr>
            <a:xfrm>
              <a:off x="9632950" y="3479799"/>
              <a:ext cx="45719" cy="45719"/>
            </a:xfrm>
            <a:prstGeom prst="ellipse">
              <a:avLst/>
            </a:prstGeom>
            <a:solidFill>
              <a:srgbClr val="D024F7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06377181-043F-C8EC-A528-E9DDF5F0436F}"/>
                </a:ext>
              </a:extLst>
            </p:cNvPr>
            <p:cNvSpPr/>
            <p:nvPr/>
          </p:nvSpPr>
          <p:spPr>
            <a:xfrm>
              <a:off x="8643946" y="3626836"/>
              <a:ext cx="152883" cy="152883"/>
            </a:xfrm>
            <a:prstGeom prst="ellipse">
              <a:avLst/>
            </a:prstGeom>
            <a:solidFill>
              <a:srgbClr val="0244A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D72F32CF-A0E1-8C27-2F86-B8ECA53999A4}"/>
                </a:ext>
              </a:extLst>
            </p:cNvPr>
            <p:cNvGrpSpPr/>
            <p:nvPr/>
          </p:nvGrpSpPr>
          <p:grpSpPr>
            <a:xfrm>
              <a:off x="9515605" y="3745340"/>
              <a:ext cx="185584" cy="45719"/>
              <a:chOff x="9495553" y="3714055"/>
              <a:chExt cx="185584" cy="57150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66DBB42-06D9-D2C7-B55E-0128070D1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14055"/>
                <a:ext cx="18558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AD64C65-3647-8AE1-8EB0-60BBF9039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71205"/>
                <a:ext cx="18558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BAEF1AA-258F-EEE2-23E8-6CBC7243624B}"/>
                </a:ext>
              </a:extLst>
            </p:cNvPr>
            <p:cNvCxnSpPr>
              <a:cxnSpLocks/>
            </p:cNvCxnSpPr>
            <p:nvPr/>
          </p:nvCxnSpPr>
          <p:spPr>
            <a:xfrm>
              <a:off x="9035044" y="3487161"/>
              <a:ext cx="238975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1409DBFC-3A0B-49B2-1355-D4A9B397FBB0}"/>
                </a:ext>
              </a:extLst>
            </p:cNvPr>
            <p:cNvCxnSpPr>
              <a:cxnSpLocks/>
            </p:cNvCxnSpPr>
            <p:nvPr/>
          </p:nvCxnSpPr>
          <p:spPr>
            <a:xfrm>
              <a:off x="8646583" y="3817361"/>
              <a:ext cx="147109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D8513A9B-2DA8-A4FD-1D5D-219B0ADB576B}"/>
              </a:ext>
            </a:extLst>
          </p:cNvPr>
          <p:cNvSpPr/>
          <p:nvPr/>
        </p:nvSpPr>
        <p:spPr>
          <a:xfrm>
            <a:off x="7099820" y="4180594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CAPS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7BA5369-14EE-AD53-7A08-124C9C0687FF}"/>
              </a:ext>
            </a:extLst>
          </p:cNvPr>
          <p:cNvGrpSpPr/>
          <p:nvPr/>
        </p:nvGrpSpPr>
        <p:grpSpPr>
          <a:xfrm>
            <a:off x="5090282" y="3250884"/>
            <a:ext cx="1442896" cy="834119"/>
            <a:chOff x="4549689" y="3989671"/>
            <a:chExt cx="1442896" cy="834119"/>
          </a:xfrm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2C94AA4-B93F-3C6A-27D0-41D3DEBA66BB}"/>
                </a:ext>
              </a:extLst>
            </p:cNvPr>
            <p:cNvSpPr/>
            <p:nvPr/>
          </p:nvSpPr>
          <p:spPr>
            <a:xfrm>
              <a:off x="4549689" y="3989671"/>
              <a:ext cx="1442896" cy="834119"/>
            </a:xfrm>
            <a:custGeom>
              <a:avLst/>
              <a:gdLst>
                <a:gd name="connsiteX0" fmla="*/ 52625 w 1442896"/>
                <a:gd name="connsiteY0" fmla="*/ 0 h 834119"/>
                <a:gd name="connsiteX1" fmla="*/ 1390271 w 1442896"/>
                <a:gd name="connsiteY1" fmla="*/ 0 h 834119"/>
                <a:gd name="connsiteX2" fmla="*/ 1442896 w 1442896"/>
                <a:gd name="connsiteY2" fmla="*/ 52625 h 834119"/>
                <a:gd name="connsiteX3" fmla="*/ 1442896 w 1442896"/>
                <a:gd name="connsiteY3" fmla="*/ 188233 h 834119"/>
                <a:gd name="connsiteX4" fmla="*/ 1416072 w 1442896"/>
                <a:gd name="connsiteY4" fmla="*/ 188233 h 834119"/>
                <a:gd name="connsiteX5" fmla="*/ 1407706 w 1442896"/>
                <a:gd name="connsiteY5" fmla="*/ 196599 h 834119"/>
                <a:gd name="connsiteX6" fmla="*/ 1407706 w 1442896"/>
                <a:gd name="connsiteY6" fmla="*/ 230063 h 834119"/>
                <a:gd name="connsiteX7" fmla="*/ 1416072 w 1442896"/>
                <a:gd name="connsiteY7" fmla="*/ 238429 h 834119"/>
                <a:gd name="connsiteX8" fmla="*/ 1442896 w 1442896"/>
                <a:gd name="connsiteY8" fmla="*/ 238429 h 834119"/>
                <a:gd name="connsiteX9" fmla="*/ 1442896 w 1442896"/>
                <a:gd name="connsiteY9" fmla="*/ 595691 h 834119"/>
                <a:gd name="connsiteX10" fmla="*/ 1416072 w 1442896"/>
                <a:gd name="connsiteY10" fmla="*/ 595691 h 834119"/>
                <a:gd name="connsiteX11" fmla="*/ 1407706 w 1442896"/>
                <a:gd name="connsiteY11" fmla="*/ 604057 h 834119"/>
                <a:gd name="connsiteX12" fmla="*/ 1407706 w 1442896"/>
                <a:gd name="connsiteY12" fmla="*/ 637521 h 834119"/>
                <a:gd name="connsiteX13" fmla="*/ 1416072 w 1442896"/>
                <a:gd name="connsiteY13" fmla="*/ 645887 h 834119"/>
                <a:gd name="connsiteX14" fmla="*/ 1442896 w 1442896"/>
                <a:gd name="connsiteY14" fmla="*/ 645887 h 834119"/>
                <a:gd name="connsiteX15" fmla="*/ 1442896 w 1442896"/>
                <a:gd name="connsiteY15" fmla="*/ 781494 h 834119"/>
                <a:gd name="connsiteX16" fmla="*/ 1390271 w 1442896"/>
                <a:gd name="connsiteY16" fmla="*/ 834119 h 834119"/>
                <a:gd name="connsiteX17" fmla="*/ 52625 w 1442896"/>
                <a:gd name="connsiteY17" fmla="*/ 834119 h 834119"/>
                <a:gd name="connsiteX18" fmla="*/ 0 w 1442896"/>
                <a:gd name="connsiteY18" fmla="*/ 781494 h 834119"/>
                <a:gd name="connsiteX19" fmla="*/ 0 w 1442896"/>
                <a:gd name="connsiteY19" fmla="*/ 645887 h 834119"/>
                <a:gd name="connsiteX20" fmla="*/ 29744 w 1442896"/>
                <a:gd name="connsiteY20" fmla="*/ 645887 h 834119"/>
                <a:gd name="connsiteX21" fmla="*/ 38110 w 1442896"/>
                <a:gd name="connsiteY21" fmla="*/ 637521 h 834119"/>
                <a:gd name="connsiteX22" fmla="*/ 38110 w 1442896"/>
                <a:gd name="connsiteY22" fmla="*/ 604057 h 834119"/>
                <a:gd name="connsiteX23" fmla="*/ 29744 w 1442896"/>
                <a:gd name="connsiteY23" fmla="*/ 595691 h 834119"/>
                <a:gd name="connsiteX24" fmla="*/ 0 w 1442896"/>
                <a:gd name="connsiteY24" fmla="*/ 595691 h 834119"/>
                <a:gd name="connsiteX25" fmla="*/ 0 w 1442896"/>
                <a:gd name="connsiteY25" fmla="*/ 238429 h 834119"/>
                <a:gd name="connsiteX26" fmla="*/ 29744 w 1442896"/>
                <a:gd name="connsiteY26" fmla="*/ 238429 h 834119"/>
                <a:gd name="connsiteX27" fmla="*/ 38110 w 1442896"/>
                <a:gd name="connsiteY27" fmla="*/ 230063 h 834119"/>
                <a:gd name="connsiteX28" fmla="*/ 38110 w 1442896"/>
                <a:gd name="connsiteY28" fmla="*/ 196599 h 834119"/>
                <a:gd name="connsiteX29" fmla="*/ 29744 w 1442896"/>
                <a:gd name="connsiteY29" fmla="*/ 188233 h 834119"/>
                <a:gd name="connsiteX30" fmla="*/ 0 w 1442896"/>
                <a:gd name="connsiteY30" fmla="*/ 188233 h 834119"/>
                <a:gd name="connsiteX31" fmla="*/ 0 w 1442896"/>
                <a:gd name="connsiteY31" fmla="*/ 52625 h 834119"/>
                <a:gd name="connsiteX32" fmla="*/ 52625 w 1442896"/>
                <a:gd name="connsiteY32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42896" h="834119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595691"/>
                  </a:lnTo>
                  <a:lnTo>
                    <a:pt x="1416072" y="595691"/>
                  </a:lnTo>
                  <a:cubicBezTo>
                    <a:pt x="1411452" y="595691"/>
                    <a:pt x="1407706" y="599437"/>
                    <a:pt x="1407706" y="604057"/>
                  </a:cubicBezTo>
                  <a:lnTo>
                    <a:pt x="1407706" y="637521"/>
                  </a:lnTo>
                  <a:cubicBezTo>
                    <a:pt x="1407706" y="642141"/>
                    <a:pt x="1411452" y="645887"/>
                    <a:pt x="1416072" y="645887"/>
                  </a:cubicBezTo>
                  <a:lnTo>
                    <a:pt x="1442896" y="645887"/>
                  </a:lnTo>
                  <a:lnTo>
                    <a:pt x="1442896" y="781494"/>
                  </a:lnTo>
                  <a:cubicBezTo>
                    <a:pt x="1442896" y="810558"/>
                    <a:pt x="1419335" y="834119"/>
                    <a:pt x="1390271" y="834119"/>
                  </a:cubicBezTo>
                  <a:lnTo>
                    <a:pt x="52625" y="834119"/>
                  </a:lnTo>
                  <a:cubicBezTo>
                    <a:pt x="23561" y="834119"/>
                    <a:pt x="0" y="810558"/>
                    <a:pt x="0" y="781494"/>
                  </a:cubicBezTo>
                  <a:lnTo>
                    <a:pt x="0" y="645887"/>
                  </a:lnTo>
                  <a:lnTo>
                    <a:pt x="29744" y="645887"/>
                  </a:lnTo>
                  <a:cubicBezTo>
                    <a:pt x="34364" y="645887"/>
                    <a:pt x="38110" y="642141"/>
                    <a:pt x="38110" y="637521"/>
                  </a:cubicBezTo>
                  <a:lnTo>
                    <a:pt x="38110" y="604057"/>
                  </a:lnTo>
                  <a:cubicBezTo>
                    <a:pt x="38110" y="599437"/>
                    <a:pt x="34364" y="595691"/>
                    <a:pt x="29744" y="595691"/>
                  </a:cubicBezTo>
                  <a:lnTo>
                    <a:pt x="0" y="595691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1FEC597C-58DB-AEB9-8D6B-52B40C2D0557}"/>
                </a:ext>
              </a:extLst>
            </p:cNvPr>
            <p:cNvSpPr/>
            <p:nvPr/>
          </p:nvSpPr>
          <p:spPr>
            <a:xfrm>
              <a:off x="4635281" y="4110794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AF3147FE-4A8B-4710-4E9A-7C2074F74667}"/>
                </a:ext>
              </a:extLst>
            </p:cNvPr>
            <p:cNvSpPr/>
            <p:nvPr/>
          </p:nvSpPr>
          <p:spPr>
            <a:xfrm>
              <a:off x="5821145" y="4110794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02B36F0-C445-750B-7899-3D71338D8F0A}"/>
                </a:ext>
              </a:extLst>
            </p:cNvPr>
            <p:cNvGrpSpPr/>
            <p:nvPr/>
          </p:nvGrpSpPr>
          <p:grpSpPr>
            <a:xfrm>
              <a:off x="5130926" y="4188476"/>
              <a:ext cx="452736" cy="267863"/>
              <a:chOff x="5114611" y="4206770"/>
              <a:chExt cx="452736" cy="267863"/>
            </a:xfrm>
          </p:grpSpPr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C532BF84-408D-B22C-D8BD-246B640CE4F6}"/>
                  </a:ext>
                </a:extLst>
              </p:cNvPr>
              <p:cNvSpPr/>
              <p:nvPr/>
            </p:nvSpPr>
            <p:spPr>
              <a:xfrm>
                <a:off x="5114611" y="4206770"/>
                <a:ext cx="452736" cy="267863"/>
              </a:xfrm>
              <a:prstGeom prst="roundRect">
                <a:avLst>
                  <a:gd name="adj" fmla="val 684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802B817F-4CB9-638C-BB2F-943920BD8ABF}"/>
                  </a:ext>
                </a:extLst>
              </p:cNvPr>
              <p:cNvGrpSpPr/>
              <p:nvPr/>
            </p:nvGrpSpPr>
            <p:grpSpPr>
              <a:xfrm>
                <a:off x="5147936" y="4247572"/>
                <a:ext cx="386090" cy="186258"/>
                <a:chOff x="5147936" y="4243925"/>
                <a:chExt cx="386090" cy="186258"/>
              </a:xfrm>
            </p:grpSpPr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E0F49A2E-8556-0ABC-7458-35F720760E71}"/>
                    </a:ext>
                  </a:extLst>
                </p:cNvPr>
                <p:cNvGrpSpPr/>
                <p:nvPr/>
              </p:nvGrpSpPr>
              <p:grpSpPr>
                <a:xfrm>
                  <a:off x="5147936" y="4243925"/>
                  <a:ext cx="386088" cy="71830"/>
                  <a:chOff x="9525334" y="1429236"/>
                  <a:chExt cx="397008" cy="71254"/>
                </a:xfrm>
                <a:solidFill>
                  <a:srgbClr val="66BFE2"/>
                </a:solidFill>
              </p:grpSpPr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FD3D8038-48FD-19E3-4E92-3E1C72D4D068}"/>
                      </a:ext>
                    </a:extLst>
                  </p:cNvPr>
                  <p:cNvSpPr/>
                  <p:nvPr/>
                </p:nvSpPr>
                <p:spPr>
                  <a:xfrm>
                    <a:off x="9525334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286EAB5D-6BFD-6600-52FC-4C4853ABA4C2}"/>
                      </a:ext>
                    </a:extLst>
                  </p:cNvPr>
                  <p:cNvSpPr/>
                  <p:nvPr/>
                </p:nvSpPr>
                <p:spPr>
                  <a:xfrm>
                    <a:off x="9635025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AF47225A-1180-4476-D3B0-37693A645F2B}"/>
                      </a:ext>
                    </a:extLst>
                  </p:cNvPr>
                  <p:cNvSpPr/>
                  <p:nvPr/>
                </p:nvSpPr>
                <p:spPr>
                  <a:xfrm>
                    <a:off x="9744716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E79DC771-D938-3E33-2FAB-94DFC22FCD3B}"/>
                      </a:ext>
                    </a:extLst>
                  </p:cNvPr>
                  <p:cNvSpPr/>
                  <p:nvPr/>
                </p:nvSpPr>
                <p:spPr>
                  <a:xfrm>
                    <a:off x="9854407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16FEEB6F-547E-6941-D6EA-A714C315A2BE}"/>
                    </a:ext>
                  </a:extLst>
                </p:cNvPr>
                <p:cNvGrpSpPr/>
                <p:nvPr/>
              </p:nvGrpSpPr>
              <p:grpSpPr>
                <a:xfrm>
                  <a:off x="5147936" y="4358353"/>
                  <a:ext cx="386090" cy="71830"/>
                  <a:chOff x="9525334" y="1429236"/>
                  <a:chExt cx="397009" cy="71254"/>
                </a:xfrm>
                <a:solidFill>
                  <a:srgbClr val="66BFE2"/>
                </a:solidFill>
              </p:grpSpPr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F2C43EC1-475D-5910-95EF-2BEFCF450B0D}"/>
                      </a:ext>
                    </a:extLst>
                  </p:cNvPr>
                  <p:cNvSpPr/>
                  <p:nvPr/>
                </p:nvSpPr>
                <p:spPr>
                  <a:xfrm>
                    <a:off x="9525334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B3BA9432-991C-D0E2-7C19-1C60D7300060}"/>
                      </a:ext>
                    </a:extLst>
                  </p:cNvPr>
                  <p:cNvSpPr/>
                  <p:nvPr/>
                </p:nvSpPr>
                <p:spPr>
                  <a:xfrm>
                    <a:off x="9635025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22EC4B60-BFD4-C41D-AB62-06EC5D748CF8}"/>
                      </a:ext>
                    </a:extLst>
                  </p:cNvPr>
                  <p:cNvSpPr/>
                  <p:nvPr/>
                </p:nvSpPr>
                <p:spPr>
                  <a:xfrm>
                    <a:off x="9744716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9E8008A2-406C-28D6-A6AA-E535E728D07A}"/>
                      </a:ext>
                    </a:extLst>
                  </p:cNvPr>
                  <p:cNvSpPr/>
                  <p:nvPr/>
                </p:nvSpPr>
                <p:spPr>
                  <a:xfrm>
                    <a:off x="9854408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6C36D85-BB4D-6C6A-92CF-B57E2380ED29}"/>
                </a:ext>
              </a:extLst>
            </p:cNvPr>
            <p:cNvGrpSpPr/>
            <p:nvPr/>
          </p:nvGrpSpPr>
          <p:grpSpPr>
            <a:xfrm>
              <a:off x="5641070" y="4191148"/>
              <a:ext cx="109188" cy="428275"/>
              <a:chOff x="10032790" y="1432486"/>
              <a:chExt cx="109188" cy="428275"/>
            </a:xfrm>
          </p:grpSpPr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F0966D9E-0866-6617-9B9B-6E60BC6483FB}"/>
                  </a:ext>
                </a:extLst>
              </p:cNvPr>
              <p:cNvSpPr/>
              <p:nvPr/>
            </p:nvSpPr>
            <p:spPr>
              <a:xfrm>
                <a:off x="10032790" y="1432486"/>
                <a:ext cx="109188" cy="109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AE9FCE41-4B24-A6BA-2DBE-390C069924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602252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9C42B63C-A5C5-6B05-8650-E83850A37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70864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Rectangle: Rounded Corners 268">
                <a:extLst>
                  <a:ext uri="{FF2B5EF4-FFF2-40B4-BE49-F238E27FC236}">
                    <a16:creationId xmlns:a16="http://schemas.microsoft.com/office/drawing/2014/main" id="{6E35615C-3FD0-3560-3BA7-2A0EDF1E1E85}"/>
                  </a:ext>
                </a:extLst>
              </p:cNvPr>
              <p:cNvSpPr/>
              <p:nvPr/>
            </p:nvSpPr>
            <p:spPr>
              <a:xfrm>
                <a:off x="10064525" y="1815042"/>
                <a:ext cx="45719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1BAB7D-2D6E-26F4-2BAA-C892FE714AE0}"/>
                </a:ext>
              </a:extLst>
            </p:cNvPr>
            <p:cNvSpPr/>
            <p:nvPr/>
          </p:nvSpPr>
          <p:spPr>
            <a:xfrm>
              <a:off x="4829882" y="4187936"/>
              <a:ext cx="171802" cy="71830"/>
            </a:xfrm>
            <a:prstGeom prst="rect">
              <a:avLst/>
            </a:prstGeom>
            <a:solidFill>
              <a:srgbClr val="66BFE2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F631004F-02E7-2EED-EFAE-81CDE1003FC6}"/>
              </a:ext>
            </a:extLst>
          </p:cNvPr>
          <p:cNvGrpSpPr/>
          <p:nvPr/>
        </p:nvGrpSpPr>
        <p:grpSpPr>
          <a:xfrm>
            <a:off x="9265914" y="3331036"/>
            <a:ext cx="1442896" cy="748831"/>
            <a:chOff x="6027414" y="3040918"/>
            <a:chExt cx="1442896" cy="748831"/>
          </a:xfrm>
        </p:grpSpPr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1F1F0E5A-D1A8-6259-0D70-0C7442B3F4F1}"/>
                </a:ext>
              </a:extLst>
            </p:cNvPr>
            <p:cNvSpPr/>
            <p:nvPr/>
          </p:nvSpPr>
          <p:spPr>
            <a:xfrm>
              <a:off x="6027414" y="3040918"/>
              <a:ext cx="1442896" cy="748831"/>
            </a:xfrm>
            <a:custGeom>
              <a:avLst/>
              <a:gdLst>
                <a:gd name="connsiteX0" fmla="*/ 52625 w 1442896"/>
                <a:gd name="connsiteY0" fmla="*/ 0 h 748831"/>
                <a:gd name="connsiteX1" fmla="*/ 1390271 w 1442896"/>
                <a:gd name="connsiteY1" fmla="*/ 0 h 748831"/>
                <a:gd name="connsiteX2" fmla="*/ 1442896 w 1442896"/>
                <a:gd name="connsiteY2" fmla="*/ 52625 h 748831"/>
                <a:gd name="connsiteX3" fmla="*/ 1442896 w 1442896"/>
                <a:gd name="connsiteY3" fmla="*/ 188233 h 748831"/>
                <a:gd name="connsiteX4" fmla="*/ 1416072 w 1442896"/>
                <a:gd name="connsiteY4" fmla="*/ 188233 h 748831"/>
                <a:gd name="connsiteX5" fmla="*/ 1407706 w 1442896"/>
                <a:gd name="connsiteY5" fmla="*/ 196599 h 748831"/>
                <a:gd name="connsiteX6" fmla="*/ 1407706 w 1442896"/>
                <a:gd name="connsiteY6" fmla="*/ 230063 h 748831"/>
                <a:gd name="connsiteX7" fmla="*/ 1416072 w 1442896"/>
                <a:gd name="connsiteY7" fmla="*/ 238429 h 748831"/>
                <a:gd name="connsiteX8" fmla="*/ 1442896 w 1442896"/>
                <a:gd name="connsiteY8" fmla="*/ 238429 h 748831"/>
                <a:gd name="connsiteX9" fmla="*/ 1442896 w 1442896"/>
                <a:gd name="connsiteY9" fmla="*/ 331924 h 748831"/>
                <a:gd name="connsiteX10" fmla="*/ 1442896 w 1442896"/>
                <a:gd name="connsiteY10" fmla="*/ 342642 h 748831"/>
                <a:gd name="connsiteX11" fmla="*/ 1442896 w 1442896"/>
                <a:gd name="connsiteY11" fmla="*/ 510403 h 748831"/>
                <a:gd name="connsiteX12" fmla="*/ 1416072 w 1442896"/>
                <a:gd name="connsiteY12" fmla="*/ 510403 h 748831"/>
                <a:gd name="connsiteX13" fmla="*/ 1407706 w 1442896"/>
                <a:gd name="connsiteY13" fmla="*/ 518769 h 748831"/>
                <a:gd name="connsiteX14" fmla="*/ 1407706 w 1442896"/>
                <a:gd name="connsiteY14" fmla="*/ 552233 h 748831"/>
                <a:gd name="connsiteX15" fmla="*/ 1416072 w 1442896"/>
                <a:gd name="connsiteY15" fmla="*/ 560599 h 748831"/>
                <a:gd name="connsiteX16" fmla="*/ 1442896 w 1442896"/>
                <a:gd name="connsiteY16" fmla="*/ 560599 h 748831"/>
                <a:gd name="connsiteX17" fmla="*/ 1442896 w 1442896"/>
                <a:gd name="connsiteY17" fmla="*/ 696206 h 748831"/>
                <a:gd name="connsiteX18" fmla="*/ 1390271 w 1442896"/>
                <a:gd name="connsiteY18" fmla="*/ 748831 h 748831"/>
                <a:gd name="connsiteX19" fmla="*/ 52625 w 1442896"/>
                <a:gd name="connsiteY19" fmla="*/ 748831 h 748831"/>
                <a:gd name="connsiteX20" fmla="*/ 0 w 1442896"/>
                <a:gd name="connsiteY20" fmla="*/ 696206 h 748831"/>
                <a:gd name="connsiteX21" fmla="*/ 0 w 1442896"/>
                <a:gd name="connsiteY21" fmla="*/ 560599 h 748831"/>
                <a:gd name="connsiteX22" fmla="*/ 29744 w 1442896"/>
                <a:gd name="connsiteY22" fmla="*/ 560599 h 748831"/>
                <a:gd name="connsiteX23" fmla="*/ 38110 w 1442896"/>
                <a:gd name="connsiteY23" fmla="*/ 552233 h 748831"/>
                <a:gd name="connsiteX24" fmla="*/ 38110 w 1442896"/>
                <a:gd name="connsiteY24" fmla="*/ 518769 h 748831"/>
                <a:gd name="connsiteX25" fmla="*/ 29744 w 1442896"/>
                <a:gd name="connsiteY25" fmla="*/ 510403 h 748831"/>
                <a:gd name="connsiteX26" fmla="*/ 0 w 1442896"/>
                <a:gd name="connsiteY26" fmla="*/ 510403 h 748831"/>
                <a:gd name="connsiteX27" fmla="*/ 0 w 1442896"/>
                <a:gd name="connsiteY27" fmla="*/ 342642 h 748831"/>
                <a:gd name="connsiteX28" fmla="*/ 0 w 1442896"/>
                <a:gd name="connsiteY28" fmla="*/ 331924 h 748831"/>
                <a:gd name="connsiteX29" fmla="*/ 0 w 1442896"/>
                <a:gd name="connsiteY29" fmla="*/ 238429 h 748831"/>
                <a:gd name="connsiteX30" fmla="*/ 29744 w 1442896"/>
                <a:gd name="connsiteY30" fmla="*/ 238429 h 748831"/>
                <a:gd name="connsiteX31" fmla="*/ 38110 w 1442896"/>
                <a:gd name="connsiteY31" fmla="*/ 230063 h 748831"/>
                <a:gd name="connsiteX32" fmla="*/ 38110 w 1442896"/>
                <a:gd name="connsiteY32" fmla="*/ 196599 h 748831"/>
                <a:gd name="connsiteX33" fmla="*/ 29744 w 1442896"/>
                <a:gd name="connsiteY33" fmla="*/ 188233 h 748831"/>
                <a:gd name="connsiteX34" fmla="*/ 0 w 1442896"/>
                <a:gd name="connsiteY34" fmla="*/ 188233 h 748831"/>
                <a:gd name="connsiteX35" fmla="*/ 0 w 1442896"/>
                <a:gd name="connsiteY35" fmla="*/ 52625 h 748831"/>
                <a:gd name="connsiteX36" fmla="*/ 52625 w 1442896"/>
                <a:gd name="connsiteY36" fmla="*/ 0 h 74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42896" h="748831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331924"/>
                  </a:lnTo>
                  <a:lnTo>
                    <a:pt x="1442896" y="342642"/>
                  </a:lnTo>
                  <a:lnTo>
                    <a:pt x="1442896" y="510403"/>
                  </a:lnTo>
                  <a:lnTo>
                    <a:pt x="1416072" y="510403"/>
                  </a:lnTo>
                  <a:cubicBezTo>
                    <a:pt x="1411452" y="510403"/>
                    <a:pt x="1407706" y="514149"/>
                    <a:pt x="1407706" y="518769"/>
                  </a:cubicBezTo>
                  <a:lnTo>
                    <a:pt x="1407706" y="552233"/>
                  </a:lnTo>
                  <a:cubicBezTo>
                    <a:pt x="1407706" y="556853"/>
                    <a:pt x="1411452" y="560599"/>
                    <a:pt x="1416072" y="560599"/>
                  </a:cubicBezTo>
                  <a:lnTo>
                    <a:pt x="1442896" y="560599"/>
                  </a:lnTo>
                  <a:lnTo>
                    <a:pt x="1442896" y="696206"/>
                  </a:lnTo>
                  <a:cubicBezTo>
                    <a:pt x="1442896" y="725270"/>
                    <a:pt x="1419335" y="748831"/>
                    <a:pt x="1390271" y="748831"/>
                  </a:cubicBezTo>
                  <a:lnTo>
                    <a:pt x="52625" y="748831"/>
                  </a:lnTo>
                  <a:cubicBezTo>
                    <a:pt x="23561" y="748831"/>
                    <a:pt x="0" y="725270"/>
                    <a:pt x="0" y="696206"/>
                  </a:cubicBezTo>
                  <a:lnTo>
                    <a:pt x="0" y="560599"/>
                  </a:lnTo>
                  <a:lnTo>
                    <a:pt x="29744" y="560599"/>
                  </a:lnTo>
                  <a:cubicBezTo>
                    <a:pt x="34364" y="560599"/>
                    <a:pt x="38110" y="556853"/>
                    <a:pt x="38110" y="552233"/>
                  </a:cubicBezTo>
                  <a:lnTo>
                    <a:pt x="38110" y="518769"/>
                  </a:lnTo>
                  <a:cubicBezTo>
                    <a:pt x="38110" y="514149"/>
                    <a:pt x="34364" y="510403"/>
                    <a:pt x="29744" y="510403"/>
                  </a:cubicBezTo>
                  <a:lnTo>
                    <a:pt x="0" y="510403"/>
                  </a:lnTo>
                  <a:lnTo>
                    <a:pt x="0" y="342642"/>
                  </a:lnTo>
                  <a:lnTo>
                    <a:pt x="0" y="331924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dirty="0"/>
            </a:p>
          </p:txBody>
        </p:sp>
        <p:grpSp>
          <p:nvGrpSpPr>
            <p:cNvPr id="1077" name="Group 1076">
              <a:extLst>
                <a:ext uri="{FF2B5EF4-FFF2-40B4-BE49-F238E27FC236}">
                  <a16:creationId xmlns:a16="http://schemas.microsoft.com/office/drawing/2014/main" id="{147656A2-FCDF-B059-B918-347BC9A24E56}"/>
                </a:ext>
              </a:extLst>
            </p:cNvPr>
            <p:cNvGrpSpPr/>
            <p:nvPr/>
          </p:nvGrpSpPr>
          <p:grpSpPr>
            <a:xfrm>
              <a:off x="6952477" y="3270414"/>
              <a:ext cx="352941" cy="289838"/>
              <a:chOff x="6952477" y="3270414"/>
              <a:chExt cx="352941" cy="289838"/>
            </a:xfrm>
          </p:grpSpPr>
          <p:sp>
            <p:nvSpPr>
              <p:cNvPr id="1053" name="Rectangle: Rounded Corners 1052">
                <a:extLst>
                  <a:ext uri="{FF2B5EF4-FFF2-40B4-BE49-F238E27FC236}">
                    <a16:creationId xmlns:a16="http://schemas.microsoft.com/office/drawing/2014/main" id="{6FC63D1F-51D9-52A1-F9C8-0F494961C7FC}"/>
                  </a:ext>
                </a:extLst>
              </p:cNvPr>
              <p:cNvSpPr/>
              <p:nvPr/>
            </p:nvSpPr>
            <p:spPr>
              <a:xfrm>
                <a:off x="6952477" y="3270414"/>
                <a:ext cx="352941" cy="289838"/>
              </a:xfrm>
              <a:prstGeom prst="roundRect">
                <a:avLst>
                  <a:gd name="adj" fmla="val 12555"/>
                </a:avLst>
              </a:prstGeom>
              <a:solidFill>
                <a:schemeClr val="bg1">
                  <a:lumMod val="9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cxnSp>
            <p:nvCxnSpPr>
              <p:cNvPr id="1057" name="Straight Connector 1056">
                <a:extLst>
                  <a:ext uri="{FF2B5EF4-FFF2-40B4-BE49-F238E27FC236}">
                    <a16:creationId xmlns:a16="http://schemas.microsoft.com/office/drawing/2014/main" id="{9A71DB87-ABF7-F8C2-6239-DD7361267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4225" y="3338156"/>
                <a:ext cx="106547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1" name="Straight Connector 1060">
                <a:extLst>
                  <a:ext uri="{FF2B5EF4-FFF2-40B4-BE49-F238E27FC236}">
                    <a16:creationId xmlns:a16="http://schemas.microsoft.com/office/drawing/2014/main" id="{6A010115-ACE6-CFCA-77A2-066597B8E7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7617" y="3396365"/>
                <a:ext cx="63155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64" name="Rectangle: Rounded Corners 1063">
              <a:extLst>
                <a:ext uri="{FF2B5EF4-FFF2-40B4-BE49-F238E27FC236}">
                  <a16:creationId xmlns:a16="http://schemas.microsoft.com/office/drawing/2014/main" id="{8416A3CD-A09D-2145-A60C-CE1B5D079E1B}"/>
                </a:ext>
              </a:extLst>
            </p:cNvPr>
            <p:cNvSpPr/>
            <p:nvPr/>
          </p:nvSpPr>
          <p:spPr>
            <a:xfrm>
              <a:off x="6143912" y="3100023"/>
              <a:ext cx="269452" cy="100377"/>
            </a:xfrm>
            <a:prstGeom prst="roundRect">
              <a:avLst>
                <a:gd name="adj" fmla="val 12555"/>
              </a:avLst>
            </a:prstGeom>
            <a:solidFill>
              <a:schemeClr val="bg1">
                <a:lumMod val="9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97AAA65F-5727-7312-039A-03546AE87030}"/>
                </a:ext>
              </a:extLst>
            </p:cNvPr>
            <p:cNvGrpSpPr/>
            <p:nvPr/>
          </p:nvGrpSpPr>
          <p:grpSpPr>
            <a:xfrm>
              <a:off x="6220773" y="3376267"/>
              <a:ext cx="113092" cy="303659"/>
              <a:chOff x="4229577" y="3461701"/>
              <a:chExt cx="113092" cy="303659"/>
            </a:xfrm>
          </p:grpSpPr>
          <p:sp>
            <p:nvSpPr>
              <p:cNvPr id="1067" name="Oval 1066">
                <a:extLst>
                  <a:ext uri="{FF2B5EF4-FFF2-40B4-BE49-F238E27FC236}">
                    <a16:creationId xmlns:a16="http://schemas.microsoft.com/office/drawing/2014/main" id="{6F0AB295-54FA-F6BA-EA1A-F10C59FBA4D8}"/>
                  </a:ext>
                </a:extLst>
              </p:cNvPr>
              <p:cNvSpPr/>
              <p:nvPr/>
            </p:nvSpPr>
            <p:spPr>
              <a:xfrm>
                <a:off x="4258950" y="3461701"/>
                <a:ext cx="54346" cy="54346"/>
              </a:xfrm>
              <a:prstGeom prst="ellipse">
                <a:avLst/>
              </a:prstGeom>
              <a:solidFill>
                <a:schemeClr val="accent5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068" name="Oval 1067">
                <a:extLst>
                  <a:ext uri="{FF2B5EF4-FFF2-40B4-BE49-F238E27FC236}">
                    <a16:creationId xmlns:a16="http://schemas.microsoft.com/office/drawing/2014/main" id="{779B1EA9-0A8D-2B40-26FF-91EE9904B3A8}"/>
                  </a:ext>
                </a:extLst>
              </p:cNvPr>
              <p:cNvSpPr/>
              <p:nvPr/>
            </p:nvSpPr>
            <p:spPr>
              <a:xfrm>
                <a:off x="4258950" y="3556988"/>
                <a:ext cx="54346" cy="54346"/>
              </a:xfrm>
              <a:prstGeom prst="ellipse">
                <a:avLst/>
              </a:prstGeom>
              <a:solidFill>
                <a:schemeClr val="accent6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69" name="Oval 1068">
                <a:extLst>
                  <a:ext uri="{FF2B5EF4-FFF2-40B4-BE49-F238E27FC236}">
                    <a16:creationId xmlns:a16="http://schemas.microsoft.com/office/drawing/2014/main" id="{28CBB19E-5A76-A08E-8EE3-61EF7822B688}"/>
                  </a:ext>
                </a:extLst>
              </p:cNvPr>
              <p:cNvSpPr/>
              <p:nvPr/>
            </p:nvSpPr>
            <p:spPr>
              <a:xfrm>
                <a:off x="4229577" y="3652275"/>
                <a:ext cx="113092" cy="11308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71" name="Oval 1070">
                <a:extLst>
                  <a:ext uri="{FF2B5EF4-FFF2-40B4-BE49-F238E27FC236}">
                    <a16:creationId xmlns:a16="http://schemas.microsoft.com/office/drawing/2014/main" id="{495CCF3F-E940-36F8-3192-C782F3FA08BB}"/>
                  </a:ext>
                </a:extLst>
              </p:cNvPr>
              <p:cNvSpPr/>
              <p:nvPr/>
            </p:nvSpPr>
            <p:spPr>
              <a:xfrm flipV="1">
                <a:off x="4257899" y="3680594"/>
                <a:ext cx="56456" cy="5645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080" name="Rectangle: Rounded Corners 1079">
              <a:extLst>
                <a:ext uri="{FF2B5EF4-FFF2-40B4-BE49-F238E27FC236}">
                  <a16:creationId xmlns:a16="http://schemas.microsoft.com/office/drawing/2014/main" id="{A95390BD-8C53-89BA-ED39-92646A337F73}"/>
                </a:ext>
              </a:extLst>
            </p:cNvPr>
            <p:cNvSpPr/>
            <p:nvPr/>
          </p:nvSpPr>
          <p:spPr>
            <a:xfrm>
              <a:off x="6469619" y="3275706"/>
              <a:ext cx="304774" cy="318394"/>
            </a:xfrm>
            <a:prstGeom prst="roundRect">
              <a:avLst>
                <a:gd name="adj" fmla="val 12555"/>
              </a:avLst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D9E16E64-781C-9A89-6681-A28DC5ECA223}"/>
              </a:ext>
            </a:extLst>
          </p:cNvPr>
          <p:cNvSpPr/>
          <p:nvPr/>
        </p:nvSpPr>
        <p:spPr>
          <a:xfrm>
            <a:off x="9327275" y="4194920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LII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573C415F-9DAA-68E4-C3BE-2CE3A7B07531}"/>
              </a:ext>
            </a:extLst>
          </p:cNvPr>
          <p:cNvGrpSpPr/>
          <p:nvPr/>
        </p:nvGrpSpPr>
        <p:grpSpPr>
          <a:xfrm>
            <a:off x="7196851" y="5146040"/>
            <a:ext cx="1106390" cy="596268"/>
            <a:chOff x="6609734" y="5090159"/>
            <a:chExt cx="1210079" cy="652149"/>
          </a:xfrm>
        </p:grpSpPr>
        <p:sp>
          <p:nvSpPr>
            <p:cNvPr id="1094" name="Rectangle: Rounded Corners 1093">
              <a:extLst>
                <a:ext uri="{FF2B5EF4-FFF2-40B4-BE49-F238E27FC236}">
                  <a16:creationId xmlns:a16="http://schemas.microsoft.com/office/drawing/2014/main" id="{A47338C0-6C15-1584-4E9E-977D6E1D830B}"/>
                </a:ext>
              </a:extLst>
            </p:cNvPr>
            <p:cNvSpPr/>
            <p:nvPr/>
          </p:nvSpPr>
          <p:spPr>
            <a:xfrm>
              <a:off x="6609734" y="5090159"/>
              <a:ext cx="1210079" cy="652149"/>
            </a:xfrm>
            <a:prstGeom prst="roundRect">
              <a:avLst>
                <a:gd name="adj" fmla="val 24532"/>
              </a:avLst>
            </a:prstGeom>
            <a:solidFill>
              <a:srgbClr val="256BAE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1095" name="Rectangle: Rounded Corners 1094">
              <a:extLst>
                <a:ext uri="{FF2B5EF4-FFF2-40B4-BE49-F238E27FC236}">
                  <a16:creationId xmlns:a16="http://schemas.microsoft.com/office/drawing/2014/main" id="{EBBF3DC3-12AE-7EBD-E6E4-05BD6704EA5A}"/>
                </a:ext>
              </a:extLst>
            </p:cNvPr>
            <p:cNvSpPr/>
            <p:nvPr/>
          </p:nvSpPr>
          <p:spPr>
            <a:xfrm>
              <a:off x="6714584" y="5174828"/>
              <a:ext cx="1000378" cy="482812"/>
            </a:xfrm>
            <a:prstGeom prst="roundRect">
              <a:avLst>
                <a:gd name="adj" fmla="val 19845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B65C8BA3-9AF3-5ACB-2C2A-9DB7FE9FEBCB}"/>
                </a:ext>
              </a:extLst>
            </p:cNvPr>
            <p:cNvSpPr/>
            <p:nvPr/>
          </p:nvSpPr>
          <p:spPr>
            <a:xfrm>
              <a:off x="6826057" y="5265981"/>
              <a:ext cx="430440" cy="295548"/>
            </a:xfrm>
            <a:custGeom>
              <a:avLst/>
              <a:gdLst>
                <a:gd name="connsiteX0" fmla="*/ 68854 w 430440"/>
                <a:gd name="connsiteY0" fmla="*/ 0 h 295548"/>
                <a:gd name="connsiteX1" fmla="*/ 244990 w 430440"/>
                <a:gd name="connsiteY1" fmla="*/ 0 h 295548"/>
                <a:gd name="connsiteX2" fmla="*/ 308433 w 430440"/>
                <a:gd name="connsiteY2" fmla="*/ 42053 h 295548"/>
                <a:gd name="connsiteX3" fmla="*/ 311597 w 430440"/>
                <a:gd name="connsiteY3" fmla="*/ 57725 h 295548"/>
                <a:gd name="connsiteX4" fmla="*/ 372577 w 430440"/>
                <a:gd name="connsiteY4" fmla="*/ 57725 h 295548"/>
                <a:gd name="connsiteX5" fmla="*/ 430440 w 430440"/>
                <a:gd name="connsiteY5" fmla="*/ 115588 h 295548"/>
                <a:gd name="connsiteX6" fmla="*/ 430439 w 430440"/>
                <a:gd name="connsiteY6" fmla="*/ 115588 h 295548"/>
                <a:gd name="connsiteX7" fmla="*/ 372576 w 430440"/>
                <a:gd name="connsiteY7" fmla="*/ 173451 h 295548"/>
                <a:gd name="connsiteX8" fmla="*/ 313844 w 430440"/>
                <a:gd name="connsiteY8" fmla="*/ 173451 h 295548"/>
                <a:gd name="connsiteX9" fmla="*/ 313844 w 430440"/>
                <a:gd name="connsiteY9" fmla="*/ 226694 h 295548"/>
                <a:gd name="connsiteX10" fmla="*/ 244990 w 430440"/>
                <a:gd name="connsiteY10" fmla="*/ 295548 h 295548"/>
                <a:gd name="connsiteX11" fmla="*/ 68854 w 430440"/>
                <a:gd name="connsiteY11" fmla="*/ 295548 h 295548"/>
                <a:gd name="connsiteX12" fmla="*/ 0 w 430440"/>
                <a:gd name="connsiteY12" fmla="*/ 226694 h 295548"/>
                <a:gd name="connsiteX13" fmla="*/ 0 w 430440"/>
                <a:gd name="connsiteY13" fmla="*/ 68854 h 295548"/>
                <a:gd name="connsiteX14" fmla="*/ 68854 w 430440"/>
                <a:gd name="connsiteY14" fmla="*/ 0 h 29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0440" h="295548">
                  <a:moveTo>
                    <a:pt x="68854" y="0"/>
                  </a:moveTo>
                  <a:lnTo>
                    <a:pt x="244990" y="0"/>
                  </a:lnTo>
                  <a:cubicBezTo>
                    <a:pt x="273510" y="0"/>
                    <a:pt x="297981" y="17340"/>
                    <a:pt x="308433" y="42053"/>
                  </a:cubicBezTo>
                  <a:lnTo>
                    <a:pt x="311597" y="57725"/>
                  </a:lnTo>
                  <a:lnTo>
                    <a:pt x="372577" y="57725"/>
                  </a:lnTo>
                  <a:cubicBezTo>
                    <a:pt x="404534" y="57725"/>
                    <a:pt x="430440" y="83631"/>
                    <a:pt x="430440" y="115588"/>
                  </a:cubicBezTo>
                  <a:lnTo>
                    <a:pt x="430439" y="115588"/>
                  </a:lnTo>
                  <a:cubicBezTo>
                    <a:pt x="430439" y="147545"/>
                    <a:pt x="404533" y="173451"/>
                    <a:pt x="372576" y="173451"/>
                  </a:cubicBezTo>
                  <a:lnTo>
                    <a:pt x="313844" y="173451"/>
                  </a:lnTo>
                  <a:lnTo>
                    <a:pt x="313844" y="226694"/>
                  </a:lnTo>
                  <a:cubicBezTo>
                    <a:pt x="313844" y="264721"/>
                    <a:pt x="283017" y="295548"/>
                    <a:pt x="244990" y="295548"/>
                  </a:cubicBezTo>
                  <a:lnTo>
                    <a:pt x="68854" y="295548"/>
                  </a:lnTo>
                  <a:cubicBezTo>
                    <a:pt x="30827" y="295548"/>
                    <a:pt x="0" y="264721"/>
                    <a:pt x="0" y="226694"/>
                  </a:cubicBezTo>
                  <a:lnTo>
                    <a:pt x="0" y="68854"/>
                  </a:lnTo>
                  <a:cubicBezTo>
                    <a:pt x="0" y="30827"/>
                    <a:pt x="30827" y="0"/>
                    <a:pt x="68854" y="0"/>
                  </a:cubicBezTo>
                  <a:close/>
                </a:path>
              </a:pathLst>
            </a:custGeom>
            <a:solidFill>
              <a:srgbClr val="7F7F7F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3AF376F5-5155-1CA3-2021-DFC5560A7D10}"/>
                </a:ext>
              </a:extLst>
            </p:cNvPr>
            <p:cNvSpPr/>
            <p:nvPr/>
          </p:nvSpPr>
          <p:spPr>
            <a:xfrm>
              <a:off x="7536910" y="5265524"/>
              <a:ext cx="102149" cy="102149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03" name="Oval 1102">
              <a:extLst>
                <a:ext uri="{FF2B5EF4-FFF2-40B4-BE49-F238E27FC236}">
                  <a16:creationId xmlns:a16="http://schemas.microsoft.com/office/drawing/2014/main" id="{F7BAB8EF-DE96-1A7B-FFB2-1081121EC2E5}"/>
                </a:ext>
              </a:extLst>
            </p:cNvPr>
            <p:cNvSpPr/>
            <p:nvPr/>
          </p:nvSpPr>
          <p:spPr>
            <a:xfrm>
              <a:off x="7553647" y="5456904"/>
              <a:ext cx="68676" cy="68674"/>
            </a:xfrm>
            <a:prstGeom prst="ellipse">
              <a:avLst/>
            </a:prstGeom>
            <a:solidFill>
              <a:srgbClr val="7F7F7F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1104" name="Oval 1103">
              <a:extLst>
                <a:ext uri="{FF2B5EF4-FFF2-40B4-BE49-F238E27FC236}">
                  <a16:creationId xmlns:a16="http://schemas.microsoft.com/office/drawing/2014/main" id="{C40BBDA9-BA35-3328-8D95-32CFF7F04685}"/>
                </a:ext>
              </a:extLst>
            </p:cNvPr>
            <p:cNvSpPr/>
            <p:nvPr/>
          </p:nvSpPr>
          <p:spPr>
            <a:xfrm>
              <a:off x="7466902" y="5468381"/>
              <a:ext cx="45722" cy="45720"/>
            </a:xfrm>
            <a:prstGeom prst="ellipse">
              <a:avLst/>
            </a:prstGeom>
            <a:solidFill>
              <a:srgbClr val="00B05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1105" name="Oval 1104">
              <a:extLst>
                <a:ext uri="{FF2B5EF4-FFF2-40B4-BE49-F238E27FC236}">
                  <a16:creationId xmlns:a16="http://schemas.microsoft.com/office/drawing/2014/main" id="{CC544D0D-AAB7-EA7B-6C2C-7E2BBB31E8DE}"/>
                </a:ext>
              </a:extLst>
            </p:cNvPr>
            <p:cNvSpPr/>
            <p:nvPr/>
          </p:nvSpPr>
          <p:spPr>
            <a:xfrm>
              <a:off x="7381177" y="5468381"/>
              <a:ext cx="45722" cy="45720"/>
            </a:xfrm>
            <a:prstGeom prst="ellipse">
              <a:avLst/>
            </a:prstGeom>
            <a:solidFill>
              <a:srgbClr val="FF000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AED37DA-A665-5419-A112-4773E77C18FA}"/>
              </a:ext>
            </a:extLst>
          </p:cNvPr>
          <p:cNvSpPr/>
          <p:nvPr/>
        </p:nvSpPr>
        <p:spPr>
          <a:xfrm>
            <a:off x="7055088" y="5920775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microAeth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FD4C3DD8-E984-220B-0CF6-6C2BB696D790}"/>
              </a:ext>
            </a:extLst>
          </p:cNvPr>
          <p:cNvGrpSpPr/>
          <p:nvPr/>
        </p:nvGrpSpPr>
        <p:grpSpPr>
          <a:xfrm>
            <a:off x="1697672" y="3223547"/>
            <a:ext cx="834119" cy="866449"/>
            <a:chOff x="1697672" y="3223547"/>
            <a:chExt cx="834119" cy="8664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DDF702-3112-1714-1D25-C0B930C4F37C}"/>
                </a:ext>
              </a:extLst>
            </p:cNvPr>
            <p:cNvGrpSpPr/>
            <p:nvPr/>
          </p:nvGrpSpPr>
          <p:grpSpPr>
            <a:xfrm>
              <a:off x="1783631" y="3949146"/>
              <a:ext cx="662201" cy="140850"/>
              <a:chOff x="22357579" y="4312519"/>
              <a:chExt cx="662201" cy="14085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56DE0674-58CD-6A80-2EBD-18790E9A784F}"/>
                  </a:ext>
                </a:extLst>
              </p:cNvPr>
              <p:cNvSpPr/>
              <p:nvPr/>
            </p:nvSpPr>
            <p:spPr>
              <a:xfrm rot="5400000">
                <a:off x="22311073" y="4359025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114D173C-346A-EEC2-08EC-945F9C22ACBA}"/>
                  </a:ext>
                </a:extLst>
              </p:cNvPr>
              <p:cNvSpPr/>
              <p:nvPr/>
            </p:nvSpPr>
            <p:spPr>
              <a:xfrm rot="5400000">
                <a:off x="22925436" y="4359026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0181BB5-3D6B-F551-4E07-65BA93508AFB}"/>
                </a:ext>
              </a:extLst>
            </p:cNvPr>
            <p:cNvSpPr/>
            <p:nvPr/>
          </p:nvSpPr>
          <p:spPr>
            <a:xfrm>
              <a:off x="1697672" y="3223547"/>
              <a:ext cx="834119" cy="834119"/>
            </a:xfrm>
            <a:prstGeom prst="roundRect">
              <a:avLst>
                <a:gd name="adj" fmla="val 7024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2AD4AB-AB79-B50D-98D7-9C9D0045DEAD}"/>
                </a:ext>
              </a:extLst>
            </p:cNvPr>
            <p:cNvGrpSpPr/>
            <p:nvPr/>
          </p:nvGrpSpPr>
          <p:grpSpPr>
            <a:xfrm>
              <a:off x="1840396" y="3306508"/>
              <a:ext cx="185419" cy="45719"/>
              <a:chOff x="22448166" y="3669881"/>
              <a:chExt cx="185419" cy="45719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8E401AC-CA6E-680E-F837-20245D118FEA}"/>
                  </a:ext>
                </a:extLst>
              </p:cNvPr>
              <p:cNvSpPr/>
              <p:nvPr/>
            </p:nvSpPr>
            <p:spPr>
              <a:xfrm>
                <a:off x="22448166" y="3669881"/>
                <a:ext cx="45719" cy="45719"/>
              </a:xfrm>
              <a:prstGeom prst="ellipse">
                <a:avLst/>
              </a:prstGeom>
              <a:solidFill>
                <a:srgbClr val="65CBA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7FF1E0E-C21B-C49D-FA4F-32CDE56B6BD5}"/>
                  </a:ext>
                </a:extLst>
              </p:cNvPr>
              <p:cNvSpPr/>
              <p:nvPr/>
            </p:nvSpPr>
            <p:spPr>
              <a:xfrm>
                <a:off x="2251801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47F1791-92F4-9ADB-FE9D-5B3BC5FC0D27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7E02085-3827-4255-4169-606FD9BD3D48}"/>
                </a:ext>
              </a:extLst>
            </p:cNvPr>
            <p:cNvSpPr/>
            <p:nvPr/>
          </p:nvSpPr>
          <p:spPr>
            <a:xfrm>
              <a:off x="1762277" y="3306508"/>
              <a:ext cx="45719" cy="933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9B4B9C6-2D18-DD66-58C8-D12ED104DA61}"/>
                </a:ext>
              </a:extLst>
            </p:cNvPr>
            <p:cNvGrpSpPr/>
            <p:nvPr/>
          </p:nvGrpSpPr>
          <p:grpSpPr>
            <a:xfrm>
              <a:off x="1927250" y="3449690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5DD0E3B-792E-0249-DC53-565D03D432A3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41" name="Hexagon 40">
                  <a:extLst>
                    <a:ext uri="{FF2B5EF4-FFF2-40B4-BE49-F238E27FC236}">
                      <a16:creationId xmlns:a16="http://schemas.microsoft.com/office/drawing/2014/main" id="{CF6C8EBF-14E0-B123-F84A-A308D41389FB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2" name="Hexagon 41">
                  <a:extLst>
                    <a:ext uri="{FF2B5EF4-FFF2-40B4-BE49-F238E27FC236}">
                      <a16:creationId xmlns:a16="http://schemas.microsoft.com/office/drawing/2014/main" id="{BEF85AC3-B4D2-451A-1E53-39493F2720BA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3" name="Hexagon 42">
                  <a:extLst>
                    <a:ext uri="{FF2B5EF4-FFF2-40B4-BE49-F238E27FC236}">
                      <a16:creationId xmlns:a16="http://schemas.microsoft.com/office/drawing/2014/main" id="{6B21683C-3D4B-65B7-89DF-AF402BBC6EBC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C797D59-6773-C58B-C532-ABEE1BA90F45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39" name="Hexagon 38">
                  <a:extLst>
                    <a:ext uri="{FF2B5EF4-FFF2-40B4-BE49-F238E27FC236}">
                      <a16:creationId xmlns:a16="http://schemas.microsoft.com/office/drawing/2014/main" id="{4259012A-36CC-DDDC-1ED4-3C4899ACBDF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0" name="Hexagon 39">
                  <a:extLst>
                    <a:ext uri="{FF2B5EF4-FFF2-40B4-BE49-F238E27FC236}">
                      <a16:creationId xmlns:a16="http://schemas.microsoft.com/office/drawing/2014/main" id="{A755D57E-4BCA-B9EC-C5C6-E6D95F016A8A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670126B-80AE-5E55-9082-4B5FF3352639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37" name="Hexagon 36">
                  <a:extLst>
                    <a:ext uri="{FF2B5EF4-FFF2-40B4-BE49-F238E27FC236}">
                      <a16:creationId xmlns:a16="http://schemas.microsoft.com/office/drawing/2014/main" id="{9AA77FD1-427C-EC9E-2C6E-DB1FD4EC90E0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8" name="Hexagon 37">
                  <a:extLst>
                    <a:ext uri="{FF2B5EF4-FFF2-40B4-BE49-F238E27FC236}">
                      <a16:creationId xmlns:a16="http://schemas.microsoft.com/office/drawing/2014/main" id="{35ADF8D1-BE76-A632-5258-41620982C74D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0D73A30-7B3A-600E-052C-E6C96F4A66F8}"/>
                </a:ext>
              </a:extLst>
            </p:cNvPr>
            <p:cNvGrpSpPr/>
            <p:nvPr/>
          </p:nvGrpSpPr>
          <p:grpSpPr>
            <a:xfrm>
              <a:off x="2144737" y="3449690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BD54CDA-B503-9879-B0D7-CBEE61E2C200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31" name="Hexagon 30">
                  <a:extLst>
                    <a:ext uri="{FF2B5EF4-FFF2-40B4-BE49-F238E27FC236}">
                      <a16:creationId xmlns:a16="http://schemas.microsoft.com/office/drawing/2014/main" id="{8A8F5CF4-B292-C419-FB46-02CE75FA0AD2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" name="Hexagon 31">
                  <a:extLst>
                    <a:ext uri="{FF2B5EF4-FFF2-40B4-BE49-F238E27FC236}">
                      <a16:creationId xmlns:a16="http://schemas.microsoft.com/office/drawing/2014/main" id="{7211922C-81FC-B871-68F3-6E00306993BF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3" name="Hexagon 32">
                  <a:extLst>
                    <a:ext uri="{FF2B5EF4-FFF2-40B4-BE49-F238E27FC236}">
                      <a16:creationId xmlns:a16="http://schemas.microsoft.com/office/drawing/2014/main" id="{1B626BDD-8A66-2A99-A265-6958AEB1F6C8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3A86ED1-BA09-682C-4E6F-F6F035978DC9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9" name="Hexagon 28">
                  <a:extLst>
                    <a:ext uri="{FF2B5EF4-FFF2-40B4-BE49-F238E27FC236}">
                      <a16:creationId xmlns:a16="http://schemas.microsoft.com/office/drawing/2014/main" id="{1BB39F01-3703-9682-3747-3506E160EEA1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" name="Hexagon 29">
                  <a:extLst>
                    <a:ext uri="{FF2B5EF4-FFF2-40B4-BE49-F238E27FC236}">
                      <a16:creationId xmlns:a16="http://schemas.microsoft.com/office/drawing/2014/main" id="{637A0A3E-4433-47FD-A74E-3E8F7975BA88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E95DFB3-4777-081F-F3DB-6AB6E7382DCD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" name="Hexagon 26">
                  <a:extLst>
                    <a:ext uri="{FF2B5EF4-FFF2-40B4-BE49-F238E27FC236}">
                      <a16:creationId xmlns:a16="http://schemas.microsoft.com/office/drawing/2014/main" id="{B2BC1DF8-914F-C9DD-15D9-A48D7F847D2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8" name="Hexagon 27">
                  <a:extLst>
                    <a:ext uri="{FF2B5EF4-FFF2-40B4-BE49-F238E27FC236}">
                      <a16:creationId xmlns:a16="http://schemas.microsoft.com/office/drawing/2014/main" id="{35704E49-00D8-B71D-D967-72601997E639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200334E-4DF2-E8FB-4429-91AC30031F17}"/>
                </a:ext>
              </a:extLst>
            </p:cNvPr>
            <p:cNvSpPr/>
            <p:nvPr/>
          </p:nvSpPr>
          <p:spPr>
            <a:xfrm>
              <a:off x="2361949" y="3306508"/>
              <a:ext cx="118838" cy="654469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CB1DF17-B770-00F2-9EAB-81DE28E3D847}"/>
                </a:ext>
              </a:extLst>
            </p:cNvPr>
            <p:cNvGrpSpPr/>
            <p:nvPr/>
          </p:nvGrpSpPr>
          <p:grpSpPr>
            <a:xfrm>
              <a:off x="2403112" y="3869009"/>
              <a:ext cx="36512" cy="45817"/>
              <a:chOff x="22979047" y="4222857"/>
              <a:chExt cx="36512" cy="45817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00C46FC-82B1-2E58-0907-7524B9E4A9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22285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B4C33DE-46C3-56E5-6B82-3FE3F529A2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22285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932C98D-B4D9-7592-005C-8C56A122D296}"/>
                </a:ext>
              </a:extLst>
            </p:cNvPr>
            <p:cNvGrpSpPr/>
            <p:nvPr/>
          </p:nvGrpSpPr>
          <p:grpSpPr>
            <a:xfrm>
              <a:off x="2403112" y="3783132"/>
              <a:ext cx="36512" cy="45817"/>
              <a:chOff x="22979047" y="4114907"/>
              <a:chExt cx="36512" cy="4581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B08DD72-CE12-DBC8-612A-61D7014C1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11490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B6A305A-D127-7646-883E-CADA2A31F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11490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AEFA890-82AD-6743-DD9F-204ECF47B745}"/>
                </a:ext>
              </a:extLst>
            </p:cNvPr>
            <p:cNvSpPr/>
            <p:nvPr/>
          </p:nvSpPr>
          <p:spPr>
            <a:xfrm>
              <a:off x="2398509" y="3475619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58C6049-CEA7-22A9-1C3E-32D27EAD46CD}"/>
                </a:ext>
              </a:extLst>
            </p:cNvPr>
            <p:cNvSpPr/>
            <p:nvPr/>
          </p:nvSpPr>
          <p:spPr>
            <a:xfrm>
              <a:off x="2398509" y="3561396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18C369-8F32-5799-E83F-CB82D88E6DF2}"/>
                </a:ext>
              </a:extLst>
            </p:cNvPr>
            <p:cNvSpPr/>
            <p:nvPr/>
          </p:nvSpPr>
          <p:spPr>
            <a:xfrm>
              <a:off x="2398509" y="3389842"/>
              <a:ext cx="45719" cy="45719"/>
            </a:xfrm>
            <a:prstGeom prst="ellipse">
              <a:avLst/>
            </a:prstGeom>
            <a:solidFill>
              <a:srgbClr val="65CBA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7677001C-70BD-3E1F-663D-18BDD2C076DB}"/>
                </a:ext>
              </a:extLst>
            </p:cNvPr>
            <p:cNvSpPr/>
            <p:nvPr/>
          </p:nvSpPr>
          <p:spPr>
            <a:xfrm rot="5400000">
              <a:off x="2373418" y="3672264"/>
              <a:ext cx="95901" cy="45719"/>
            </a:xfrm>
            <a:prstGeom prst="trapezoid">
              <a:avLst>
                <a:gd name="adj" fmla="val 35419"/>
              </a:avLst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C90C8D5-9422-85D1-B129-BCA9D21D98CC}"/>
                </a:ext>
              </a:extLst>
            </p:cNvPr>
            <p:cNvSpPr/>
            <p:nvPr/>
          </p:nvSpPr>
          <p:spPr>
            <a:xfrm rot="5400000">
              <a:off x="2071364" y="3300017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42B7C5D-2A5D-7EFA-65F1-977A5DC9A33B}"/>
                </a:ext>
              </a:extLst>
            </p:cNvPr>
            <p:cNvSpPr/>
            <p:nvPr/>
          </p:nvSpPr>
          <p:spPr>
            <a:xfrm rot="5400000">
              <a:off x="1758761" y="3918084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056" name="Rectangle: Rounded Corners 1055">
              <a:extLst>
                <a:ext uri="{FF2B5EF4-FFF2-40B4-BE49-F238E27FC236}">
                  <a16:creationId xmlns:a16="http://schemas.microsoft.com/office/drawing/2014/main" id="{616B3D3C-03B7-ECF7-41F4-8CFD0D3377F6}"/>
                </a:ext>
              </a:extLst>
            </p:cNvPr>
            <p:cNvSpPr/>
            <p:nvPr/>
          </p:nvSpPr>
          <p:spPr>
            <a:xfrm>
              <a:off x="2119314" y="3796193"/>
              <a:ext cx="103023" cy="52845"/>
            </a:xfrm>
            <a:prstGeom prst="roundRect">
              <a:avLst/>
            </a:prstGeom>
            <a:solidFill>
              <a:srgbClr val="C21C2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FD57EE3D-6647-42E9-BE0F-2CFE3A998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2785" y="3890178"/>
              <a:ext cx="263525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9B5C00C0-C2BE-38A3-017C-BE78AA038195}"/>
                </a:ext>
              </a:extLst>
            </p:cNvPr>
            <p:cNvSpPr/>
            <p:nvPr/>
          </p:nvSpPr>
          <p:spPr>
            <a:xfrm>
              <a:off x="1962848" y="3704560"/>
              <a:ext cx="202228" cy="144478"/>
            </a:xfrm>
            <a:custGeom>
              <a:avLst/>
              <a:gdLst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566462 w 647602"/>
                <a:gd name="connsiteY6" fmla="*/ 192610 h 462667"/>
                <a:gd name="connsiteX7" fmla="*/ 432408 w 647602"/>
                <a:gd name="connsiteY7" fmla="*/ 192610 h 462667"/>
                <a:gd name="connsiteX8" fmla="*/ 398893 w 647602"/>
                <a:gd name="connsiteY8" fmla="*/ 226125 h 462667"/>
                <a:gd name="connsiteX9" fmla="*/ 398893 w 647602"/>
                <a:gd name="connsiteY9" fmla="*/ 319494 h 462667"/>
                <a:gd name="connsiteX10" fmla="*/ 396857 w 647602"/>
                <a:gd name="connsiteY10" fmla="*/ 319494 h 462667"/>
                <a:gd name="connsiteX11" fmla="*/ 396857 w 647602"/>
                <a:gd name="connsiteY11" fmla="*/ 396522 h 462667"/>
                <a:gd name="connsiteX12" fmla="*/ 330712 w 647602"/>
                <a:gd name="connsiteY12" fmla="*/ 462667 h 462667"/>
                <a:gd name="connsiteX13" fmla="*/ 66145 w 647602"/>
                <a:gd name="connsiteY13" fmla="*/ 462667 h 462667"/>
                <a:gd name="connsiteX14" fmla="*/ 0 w 647602"/>
                <a:gd name="connsiteY14" fmla="*/ 396522 h 462667"/>
                <a:gd name="connsiteX15" fmla="*/ 0 w 647602"/>
                <a:gd name="connsiteY15" fmla="*/ 66146 h 462667"/>
                <a:gd name="connsiteX16" fmla="*/ 66145 w 647602"/>
                <a:gd name="connsiteY16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566462 w 647602"/>
                <a:gd name="connsiteY6" fmla="*/ 192610 h 462667"/>
                <a:gd name="connsiteX7" fmla="*/ 432408 w 647602"/>
                <a:gd name="connsiteY7" fmla="*/ 192610 h 462667"/>
                <a:gd name="connsiteX8" fmla="*/ 398893 w 647602"/>
                <a:gd name="connsiteY8" fmla="*/ 226125 h 462667"/>
                <a:gd name="connsiteX9" fmla="*/ 396857 w 647602"/>
                <a:gd name="connsiteY9" fmla="*/ 319494 h 462667"/>
                <a:gd name="connsiteX10" fmla="*/ 396857 w 647602"/>
                <a:gd name="connsiteY10" fmla="*/ 396522 h 462667"/>
                <a:gd name="connsiteX11" fmla="*/ 330712 w 647602"/>
                <a:gd name="connsiteY11" fmla="*/ 462667 h 462667"/>
                <a:gd name="connsiteX12" fmla="*/ 66145 w 647602"/>
                <a:gd name="connsiteY12" fmla="*/ 462667 h 462667"/>
                <a:gd name="connsiteX13" fmla="*/ 0 w 647602"/>
                <a:gd name="connsiteY13" fmla="*/ 396522 h 462667"/>
                <a:gd name="connsiteX14" fmla="*/ 0 w 647602"/>
                <a:gd name="connsiteY14" fmla="*/ 66146 h 462667"/>
                <a:gd name="connsiteX15" fmla="*/ 66145 w 647602"/>
                <a:gd name="connsiteY15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432408 w 647602"/>
                <a:gd name="connsiteY6" fmla="*/ 192610 h 462667"/>
                <a:gd name="connsiteX7" fmla="*/ 398893 w 647602"/>
                <a:gd name="connsiteY7" fmla="*/ 226125 h 462667"/>
                <a:gd name="connsiteX8" fmla="*/ 396857 w 647602"/>
                <a:gd name="connsiteY8" fmla="*/ 319494 h 462667"/>
                <a:gd name="connsiteX9" fmla="*/ 396857 w 647602"/>
                <a:gd name="connsiteY9" fmla="*/ 396522 h 462667"/>
                <a:gd name="connsiteX10" fmla="*/ 330712 w 647602"/>
                <a:gd name="connsiteY10" fmla="*/ 462667 h 462667"/>
                <a:gd name="connsiteX11" fmla="*/ 66145 w 647602"/>
                <a:gd name="connsiteY11" fmla="*/ 462667 h 462667"/>
                <a:gd name="connsiteX12" fmla="*/ 0 w 647602"/>
                <a:gd name="connsiteY12" fmla="*/ 396522 h 462667"/>
                <a:gd name="connsiteX13" fmla="*/ 0 w 647602"/>
                <a:gd name="connsiteY13" fmla="*/ 66146 h 462667"/>
                <a:gd name="connsiteX14" fmla="*/ 66145 w 647602"/>
                <a:gd name="connsiteY14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432408 w 647602"/>
                <a:gd name="connsiteY5" fmla="*/ 192610 h 462667"/>
                <a:gd name="connsiteX6" fmla="*/ 398893 w 647602"/>
                <a:gd name="connsiteY6" fmla="*/ 226125 h 462667"/>
                <a:gd name="connsiteX7" fmla="*/ 396857 w 647602"/>
                <a:gd name="connsiteY7" fmla="*/ 319494 h 462667"/>
                <a:gd name="connsiteX8" fmla="*/ 396857 w 647602"/>
                <a:gd name="connsiteY8" fmla="*/ 396522 h 462667"/>
                <a:gd name="connsiteX9" fmla="*/ 330712 w 647602"/>
                <a:gd name="connsiteY9" fmla="*/ 462667 h 462667"/>
                <a:gd name="connsiteX10" fmla="*/ 66145 w 647602"/>
                <a:gd name="connsiteY10" fmla="*/ 462667 h 462667"/>
                <a:gd name="connsiteX11" fmla="*/ 0 w 647602"/>
                <a:gd name="connsiteY11" fmla="*/ 396522 h 462667"/>
                <a:gd name="connsiteX12" fmla="*/ 0 w 647602"/>
                <a:gd name="connsiteY12" fmla="*/ 66146 h 462667"/>
                <a:gd name="connsiteX13" fmla="*/ 66145 w 647602"/>
                <a:gd name="connsiteY13" fmla="*/ 0 h 46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602" h="462667">
                  <a:moveTo>
                    <a:pt x="66145" y="0"/>
                  </a:moveTo>
                  <a:lnTo>
                    <a:pt x="615285" y="4"/>
                  </a:lnTo>
                  <a:cubicBezTo>
                    <a:pt x="633133" y="4"/>
                    <a:pt x="647602" y="14473"/>
                    <a:pt x="647602" y="32321"/>
                  </a:cubicBezTo>
                  <a:lnTo>
                    <a:pt x="647602" y="161592"/>
                  </a:lnTo>
                  <a:cubicBezTo>
                    <a:pt x="647602" y="179441"/>
                    <a:pt x="633133" y="193910"/>
                    <a:pt x="615285" y="193910"/>
                  </a:cubicBezTo>
                  <a:lnTo>
                    <a:pt x="432408" y="192610"/>
                  </a:lnTo>
                  <a:cubicBezTo>
                    <a:pt x="413898" y="192610"/>
                    <a:pt x="398893" y="207615"/>
                    <a:pt x="398893" y="226125"/>
                  </a:cubicBezTo>
                  <a:cubicBezTo>
                    <a:pt x="398214" y="257248"/>
                    <a:pt x="397536" y="288371"/>
                    <a:pt x="396857" y="319494"/>
                  </a:cubicBezTo>
                  <a:lnTo>
                    <a:pt x="396857" y="396522"/>
                  </a:lnTo>
                  <a:cubicBezTo>
                    <a:pt x="396857" y="433052"/>
                    <a:pt x="367242" y="462667"/>
                    <a:pt x="330712" y="462667"/>
                  </a:cubicBezTo>
                  <a:lnTo>
                    <a:pt x="66145" y="462667"/>
                  </a:lnTo>
                  <a:cubicBezTo>
                    <a:pt x="29616" y="462667"/>
                    <a:pt x="0" y="433052"/>
                    <a:pt x="0" y="396522"/>
                  </a:cubicBezTo>
                  <a:lnTo>
                    <a:pt x="0" y="66146"/>
                  </a:lnTo>
                  <a:cubicBezTo>
                    <a:pt x="0" y="29616"/>
                    <a:pt x="29616" y="0"/>
                    <a:pt x="6614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56AA3DC-61EF-1B33-2329-0598B03565B5}"/>
              </a:ext>
            </a:extLst>
          </p:cNvPr>
          <p:cNvGrpSpPr/>
          <p:nvPr/>
        </p:nvGrpSpPr>
        <p:grpSpPr>
          <a:xfrm>
            <a:off x="2828378" y="3250885"/>
            <a:ext cx="1442896" cy="834119"/>
            <a:chOff x="2828378" y="3250885"/>
            <a:chExt cx="1442896" cy="834119"/>
          </a:xfrm>
        </p:grpSpPr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845B51D6-C0DD-F969-9A8C-D91EDF441932}"/>
                </a:ext>
              </a:extLst>
            </p:cNvPr>
            <p:cNvSpPr/>
            <p:nvPr/>
          </p:nvSpPr>
          <p:spPr>
            <a:xfrm>
              <a:off x="2828378" y="3250885"/>
              <a:ext cx="1442896" cy="834119"/>
            </a:xfrm>
            <a:custGeom>
              <a:avLst/>
              <a:gdLst>
                <a:gd name="connsiteX0" fmla="*/ 51706 w 1442896"/>
                <a:gd name="connsiteY0" fmla="*/ 0 h 834119"/>
                <a:gd name="connsiteX1" fmla="*/ 1391188 w 1442896"/>
                <a:gd name="connsiteY1" fmla="*/ 0 h 834119"/>
                <a:gd name="connsiteX2" fmla="*/ 1442896 w 1442896"/>
                <a:gd name="connsiteY2" fmla="*/ 51707 h 834119"/>
                <a:gd name="connsiteX3" fmla="*/ 1442896 w 1442896"/>
                <a:gd name="connsiteY3" fmla="*/ 102628 h 834119"/>
                <a:gd name="connsiteX4" fmla="*/ 1420748 w 1442896"/>
                <a:gd name="connsiteY4" fmla="*/ 102628 h 834119"/>
                <a:gd name="connsiteX5" fmla="*/ 1409848 w 1442896"/>
                <a:gd name="connsiteY5" fmla="*/ 113530 h 834119"/>
                <a:gd name="connsiteX6" fmla="*/ 1409848 w 1442896"/>
                <a:gd name="connsiteY6" fmla="*/ 139564 h 834119"/>
                <a:gd name="connsiteX7" fmla="*/ 1420748 w 1442896"/>
                <a:gd name="connsiteY7" fmla="*/ 150466 h 834119"/>
                <a:gd name="connsiteX8" fmla="*/ 1442896 w 1442896"/>
                <a:gd name="connsiteY8" fmla="*/ 150466 h 834119"/>
                <a:gd name="connsiteX9" fmla="*/ 1442896 w 1442896"/>
                <a:gd name="connsiteY9" fmla="*/ 296303 h 834119"/>
                <a:gd name="connsiteX10" fmla="*/ 1420748 w 1442896"/>
                <a:gd name="connsiteY10" fmla="*/ 296303 h 834119"/>
                <a:gd name="connsiteX11" fmla="*/ 1409848 w 1442896"/>
                <a:gd name="connsiteY11" fmla="*/ 307205 h 834119"/>
                <a:gd name="connsiteX12" fmla="*/ 1409848 w 1442896"/>
                <a:gd name="connsiteY12" fmla="*/ 333239 h 834119"/>
                <a:gd name="connsiteX13" fmla="*/ 1420748 w 1442896"/>
                <a:gd name="connsiteY13" fmla="*/ 344141 h 834119"/>
                <a:gd name="connsiteX14" fmla="*/ 1442896 w 1442896"/>
                <a:gd name="connsiteY14" fmla="*/ 344141 h 834119"/>
                <a:gd name="connsiteX15" fmla="*/ 1442896 w 1442896"/>
                <a:gd name="connsiteY15" fmla="*/ 489978 h 834119"/>
                <a:gd name="connsiteX16" fmla="*/ 1420748 w 1442896"/>
                <a:gd name="connsiteY16" fmla="*/ 489978 h 834119"/>
                <a:gd name="connsiteX17" fmla="*/ 1409848 w 1442896"/>
                <a:gd name="connsiteY17" fmla="*/ 500880 h 834119"/>
                <a:gd name="connsiteX18" fmla="*/ 1409848 w 1442896"/>
                <a:gd name="connsiteY18" fmla="*/ 526914 h 834119"/>
                <a:gd name="connsiteX19" fmla="*/ 1420748 w 1442896"/>
                <a:gd name="connsiteY19" fmla="*/ 537816 h 834119"/>
                <a:gd name="connsiteX20" fmla="*/ 1442896 w 1442896"/>
                <a:gd name="connsiteY20" fmla="*/ 537816 h 834119"/>
                <a:gd name="connsiteX21" fmla="*/ 1442896 w 1442896"/>
                <a:gd name="connsiteY21" fmla="*/ 683653 h 834119"/>
                <a:gd name="connsiteX22" fmla="*/ 1420748 w 1442896"/>
                <a:gd name="connsiteY22" fmla="*/ 683653 h 834119"/>
                <a:gd name="connsiteX23" fmla="*/ 1409848 w 1442896"/>
                <a:gd name="connsiteY23" fmla="*/ 694555 h 834119"/>
                <a:gd name="connsiteX24" fmla="*/ 1409848 w 1442896"/>
                <a:gd name="connsiteY24" fmla="*/ 720589 h 834119"/>
                <a:gd name="connsiteX25" fmla="*/ 1420748 w 1442896"/>
                <a:gd name="connsiteY25" fmla="*/ 731491 h 834119"/>
                <a:gd name="connsiteX26" fmla="*/ 1442896 w 1442896"/>
                <a:gd name="connsiteY26" fmla="*/ 731491 h 834119"/>
                <a:gd name="connsiteX27" fmla="*/ 1442896 w 1442896"/>
                <a:gd name="connsiteY27" fmla="*/ 782412 h 834119"/>
                <a:gd name="connsiteX28" fmla="*/ 1391188 w 1442896"/>
                <a:gd name="connsiteY28" fmla="*/ 834119 h 834119"/>
                <a:gd name="connsiteX29" fmla="*/ 51706 w 1442896"/>
                <a:gd name="connsiteY29" fmla="*/ 834119 h 834119"/>
                <a:gd name="connsiteX30" fmla="*/ 0 w 1442896"/>
                <a:gd name="connsiteY30" fmla="*/ 782412 h 834119"/>
                <a:gd name="connsiteX31" fmla="*/ 0 w 1442896"/>
                <a:gd name="connsiteY31" fmla="*/ 731491 h 834119"/>
                <a:gd name="connsiteX32" fmla="*/ 22144 w 1442896"/>
                <a:gd name="connsiteY32" fmla="*/ 731491 h 834119"/>
                <a:gd name="connsiteX33" fmla="*/ 33046 w 1442896"/>
                <a:gd name="connsiteY33" fmla="*/ 720589 h 834119"/>
                <a:gd name="connsiteX34" fmla="*/ 33046 w 1442896"/>
                <a:gd name="connsiteY34" fmla="*/ 694555 h 834119"/>
                <a:gd name="connsiteX35" fmla="*/ 22144 w 1442896"/>
                <a:gd name="connsiteY35" fmla="*/ 683653 h 834119"/>
                <a:gd name="connsiteX36" fmla="*/ 0 w 1442896"/>
                <a:gd name="connsiteY36" fmla="*/ 683653 h 834119"/>
                <a:gd name="connsiteX37" fmla="*/ 0 w 1442896"/>
                <a:gd name="connsiteY37" fmla="*/ 537816 h 834119"/>
                <a:gd name="connsiteX38" fmla="*/ 22144 w 1442896"/>
                <a:gd name="connsiteY38" fmla="*/ 537816 h 834119"/>
                <a:gd name="connsiteX39" fmla="*/ 33046 w 1442896"/>
                <a:gd name="connsiteY39" fmla="*/ 526914 h 834119"/>
                <a:gd name="connsiteX40" fmla="*/ 33046 w 1442896"/>
                <a:gd name="connsiteY40" fmla="*/ 500880 h 834119"/>
                <a:gd name="connsiteX41" fmla="*/ 22144 w 1442896"/>
                <a:gd name="connsiteY41" fmla="*/ 489978 h 834119"/>
                <a:gd name="connsiteX42" fmla="*/ 0 w 1442896"/>
                <a:gd name="connsiteY42" fmla="*/ 489978 h 834119"/>
                <a:gd name="connsiteX43" fmla="*/ 0 w 1442896"/>
                <a:gd name="connsiteY43" fmla="*/ 344141 h 834119"/>
                <a:gd name="connsiteX44" fmla="*/ 22144 w 1442896"/>
                <a:gd name="connsiteY44" fmla="*/ 344141 h 834119"/>
                <a:gd name="connsiteX45" fmla="*/ 33046 w 1442896"/>
                <a:gd name="connsiteY45" fmla="*/ 333239 h 834119"/>
                <a:gd name="connsiteX46" fmla="*/ 33046 w 1442896"/>
                <a:gd name="connsiteY46" fmla="*/ 307205 h 834119"/>
                <a:gd name="connsiteX47" fmla="*/ 22144 w 1442896"/>
                <a:gd name="connsiteY47" fmla="*/ 296303 h 834119"/>
                <a:gd name="connsiteX48" fmla="*/ 0 w 1442896"/>
                <a:gd name="connsiteY48" fmla="*/ 296303 h 834119"/>
                <a:gd name="connsiteX49" fmla="*/ 0 w 1442896"/>
                <a:gd name="connsiteY49" fmla="*/ 150466 h 834119"/>
                <a:gd name="connsiteX50" fmla="*/ 22144 w 1442896"/>
                <a:gd name="connsiteY50" fmla="*/ 150466 h 834119"/>
                <a:gd name="connsiteX51" fmla="*/ 33046 w 1442896"/>
                <a:gd name="connsiteY51" fmla="*/ 139564 h 834119"/>
                <a:gd name="connsiteX52" fmla="*/ 33046 w 1442896"/>
                <a:gd name="connsiteY52" fmla="*/ 113530 h 834119"/>
                <a:gd name="connsiteX53" fmla="*/ 22144 w 1442896"/>
                <a:gd name="connsiteY53" fmla="*/ 102628 h 834119"/>
                <a:gd name="connsiteX54" fmla="*/ 0 w 1442896"/>
                <a:gd name="connsiteY54" fmla="*/ 102628 h 834119"/>
                <a:gd name="connsiteX55" fmla="*/ 0 w 1442896"/>
                <a:gd name="connsiteY55" fmla="*/ 51707 h 834119"/>
                <a:gd name="connsiteX56" fmla="*/ 51706 w 1442896"/>
                <a:gd name="connsiteY56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442896" h="834119">
                  <a:moveTo>
                    <a:pt x="51706" y="0"/>
                  </a:moveTo>
                  <a:lnTo>
                    <a:pt x="1391188" y="0"/>
                  </a:lnTo>
                  <a:cubicBezTo>
                    <a:pt x="1419744" y="0"/>
                    <a:pt x="1442896" y="23150"/>
                    <a:pt x="1442896" y="51707"/>
                  </a:cubicBezTo>
                  <a:lnTo>
                    <a:pt x="1442896" y="102628"/>
                  </a:lnTo>
                  <a:lnTo>
                    <a:pt x="1420748" y="102628"/>
                  </a:lnTo>
                  <a:cubicBezTo>
                    <a:pt x="1414728" y="102628"/>
                    <a:pt x="1409848" y="107509"/>
                    <a:pt x="1409848" y="113530"/>
                  </a:cubicBezTo>
                  <a:lnTo>
                    <a:pt x="1409848" y="139564"/>
                  </a:lnTo>
                  <a:cubicBezTo>
                    <a:pt x="1409848" y="145585"/>
                    <a:pt x="1414728" y="150466"/>
                    <a:pt x="1420748" y="150466"/>
                  </a:cubicBezTo>
                  <a:lnTo>
                    <a:pt x="1442896" y="150466"/>
                  </a:lnTo>
                  <a:lnTo>
                    <a:pt x="1442896" y="296303"/>
                  </a:lnTo>
                  <a:lnTo>
                    <a:pt x="1420748" y="296303"/>
                  </a:lnTo>
                  <a:cubicBezTo>
                    <a:pt x="1414728" y="296303"/>
                    <a:pt x="1409848" y="301184"/>
                    <a:pt x="1409848" y="307205"/>
                  </a:cubicBezTo>
                  <a:lnTo>
                    <a:pt x="1409848" y="333239"/>
                  </a:lnTo>
                  <a:cubicBezTo>
                    <a:pt x="1409848" y="339260"/>
                    <a:pt x="1414728" y="344141"/>
                    <a:pt x="1420748" y="344141"/>
                  </a:cubicBezTo>
                  <a:lnTo>
                    <a:pt x="1442896" y="344141"/>
                  </a:lnTo>
                  <a:lnTo>
                    <a:pt x="1442896" y="489978"/>
                  </a:lnTo>
                  <a:lnTo>
                    <a:pt x="1420748" y="489978"/>
                  </a:lnTo>
                  <a:cubicBezTo>
                    <a:pt x="1414728" y="489978"/>
                    <a:pt x="1409848" y="494859"/>
                    <a:pt x="1409848" y="500880"/>
                  </a:cubicBezTo>
                  <a:lnTo>
                    <a:pt x="1409848" y="526914"/>
                  </a:lnTo>
                  <a:cubicBezTo>
                    <a:pt x="1409848" y="532935"/>
                    <a:pt x="1414728" y="537816"/>
                    <a:pt x="1420748" y="537816"/>
                  </a:cubicBezTo>
                  <a:lnTo>
                    <a:pt x="1442896" y="537816"/>
                  </a:lnTo>
                  <a:lnTo>
                    <a:pt x="1442896" y="683653"/>
                  </a:lnTo>
                  <a:lnTo>
                    <a:pt x="1420748" y="683653"/>
                  </a:lnTo>
                  <a:cubicBezTo>
                    <a:pt x="1414728" y="683653"/>
                    <a:pt x="1409848" y="688534"/>
                    <a:pt x="1409848" y="694555"/>
                  </a:cubicBezTo>
                  <a:lnTo>
                    <a:pt x="1409848" y="720589"/>
                  </a:lnTo>
                  <a:cubicBezTo>
                    <a:pt x="1409848" y="726610"/>
                    <a:pt x="1414728" y="731491"/>
                    <a:pt x="1420748" y="731491"/>
                  </a:cubicBezTo>
                  <a:lnTo>
                    <a:pt x="1442896" y="731491"/>
                  </a:lnTo>
                  <a:lnTo>
                    <a:pt x="1442896" y="782412"/>
                  </a:lnTo>
                  <a:cubicBezTo>
                    <a:pt x="1442896" y="810969"/>
                    <a:pt x="1419744" y="834119"/>
                    <a:pt x="1391188" y="834119"/>
                  </a:cubicBezTo>
                  <a:lnTo>
                    <a:pt x="51706" y="834119"/>
                  </a:lnTo>
                  <a:cubicBezTo>
                    <a:pt x="23148" y="834119"/>
                    <a:pt x="0" y="810969"/>
                    <a:pt x="0" y="782412"/>
                  </a:cubicBezTo>
                  <a:lnTo>
                    <a:pt x="0" y="731491"/>
                  </a:lnTo>
                  <a:lnTo>
                    <a:pt x="22144" y="731491"/>
                  </a:lnTo>
                  <a:cubicBezTo>
                    <a:pt x="28164" y="731491"/>
                    <a:pt x="33046" y="726610"/>
                    <a:pt x="33046" y="720589"/>
                  </a:cubicBezTo>
                  <a:lnTo>
                    <a:pt x="33046" y="694555"/>
                  </a:lnTo>
                  <a:cubicBezTo>
                    <a:pt x="33046" y="688534"/>
                    <a:pt x="28164" y="683653"/>
                    <a:pt x="22144" y="683653"/>
                  </a:cubicBezTo>
                  <a:lnTo>
                    <a:pt x="0" y="683653"/>
                  </a:lnTo>
                  <a:lnTo>
                    <a:pt x="0" y="537816"/>
                  </a:lnTo>
                  <a:lnTo>
                    <a:pt x="22144" y="537816"/>
                  </a:lnTo>
                  <a:cubicBezTo>
                    <a:pt x="28164" y="537816"/>
                    <a:pt x="33046" y="532935"/>
                    <a:pt x="33046" y="526914"/>
                  </a:cubicBezTo>
                  <a:lnTo>
                    <a:pt x="33046" y="500880"/>
                  </a:lnTo>
                  <a:cubicBezTo>
                    <a:pt x="33046" y="494859"/>
                    <a:pt x="28164" y="489978"/>
                    <a:pt x="22144" y="489978"/>
                  </a:cubicBezTo>
                  <a:lnTo>
                    <a:pt x="0" y="489978"/>
                  </a:lnTo>
                  <a:lnTo>
                    <a:pt x="0" y="344141"/>
                  </a:lnTo>
                  <a:lnTo>
                    <a:pt x="22144" y="344141"/>
                  </a:lnTo>
                  <a:cubicBezTo>
                    <a:pt x="28164" y="344141"/>
                    <a:pt x="33046" y="339260"/>
                    <a:pt x="33046" y="333239"/>
                  </a:cubicBezTo>
                  <a:lnTo>
                    <a:pt x="33046" y="307205"/>
                  </a:lnTo>
                  <a:cubicBezTo>
                    <a:pt x="33046" y="301184"/>
                    <a:pt x="28164" y="296303"/>
                    <a:pt x="22144" y="296303"/>
                  </a:cubicBezTo>
                  <a:lnTo>
                    <a:pt x="0" y="296303"/>
                  </a:lnTo>
                  <a:lnTo>
                    <a:pt x="0" y="150466"/>
                  </a:lnTo>
                  <a:lnTo>
                    <a:pt x="22144" y="150466"/>
                  </a:lnTo>
                  <a:cubicBezTo>
                    <a:pt x="28164" y="150466"/>
                    <a:pt x="33046" y="145585"/>
                    <a:pt x="33046" y="139564"/>
                  </a:cubicBezTo>
                  <a:lnTo>
                    <a:pt x="33046" y="113530"/>
                  </a:lnTo>
                  <a:cubicBezTo>
                    <a:pt x="33046" y="107509"/>
                    <a:pt x="28164" y="102628"/>
                    <a:pt x="22144" y="102628"/>
                  </a:cubicBezTo>
                  <a:lnTo>
                    <a:pt x="0" y="102628"/>
                  </a:lnTo>
                  <a:lnTo>
                    <a:pt x="0" y="51707"/>
                  </a:lnTo>
                  <a:cubicBezTo>
                    <a:pt x="0" y="23150"/>
                    <a:pt x="23148" y="0"/>
                    <a:pt x="5170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2CA2266D-FC47-7456-FA80-3CC05320FC47}"/>
                </a:ext>
              </a:extLst>
            </p:cNvPr>
            <p:cNvGrpSpPr/>
            <p:nvPr/>
          </p:nvGrpSpPr>
          <p:grpSpPr>
            <a:xfrm>
              <a:off x="2908037" y="3373453"/>
              <a:ext cx="1283578" cy="588983"/>
              <a:chOff x="20589926" y="3730877"/>
              <a:chExt cx="1283578" cy="588983"/>
            </a:xfrm>
          </p:grpSpPr>
          <p:sp>
            <p:nvSpPr>
              <p:cNvPr id="356" name="Rectangle: Rounded Corners 355">
                <a:extLst>
                  <a:ext uri="{FF2B5EF4-FFF2-40B4-BE49-F238E27FC236}">
                    <a16:creationId xmlns:a16="http://schemas.microsoft.com/office/drawing/2014/main" id="{614AB37F-9FF6-79D8-48E7-B5D814FBDAE9}"/>
                  </a:ext>
                </a:extLst>
              </p:cNvPr>
              <p:cNvSpPr/>
              <p:nvPr/>
            </p:nvSpPr>
            <p:spPr>
              <a:xfrm>
                <a:off x="20589926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357" name="Rectangle: Rounded Corners 356">
                <a:extLst>
                  <a:ext uri="{FF2B5EF4-FFF2-40B4-BE49-F238E27FC236}">
                    <a16:creationId xmlns:a16="http://schemas.microsoft.com/office/drawing/2014/main" id="{09FDE391-ACAF-CAC6-E144-4473459D4C0B}"/>
                  </a:ext>
                </a:extLst>
              </p:cNvPr>
              <p:cNvSpPr/>
              <p:nvPr/>
            </p:nvSpPr>
            <p:spPr>
              <a:xfrm>
                <a:off x="21775790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B28B7E7-C909-39D9-3C47-7E13A26DA131}"/>
                </a:ext>
              </a:extLst>
            </p:cNvPr>
            <p:cNvSpPr/>
            <p:nvPr/>
          </p:nvSpPr>
          <p:spPr>
            <a:xfrm>
              <a:off x="3080966" y="3375882"/>
              <a:ext cx="109188" cy="1091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659A5B7D-B7C3-558D-F921-E0621662878C}"/>
                </a:ext>
              </a:extLst>
            </p:cNvPr>
            <p:cNvSpPr/>
            <p:nvPr/>
          </p:nvSpPr>
          <p:spPr>
            <a:xfrm>
              <a:off x="3111155" y="3406071"/>
              <a:ext cx="48810" cy="48810"/>
            </a:xfrm>
            <a:prstGeom prst="ellipse">
              <a:avLst/>
            </a:prstGeom>
            <a:noFill/>
            <a:ln w="19050">
              <a:solidFill>
                <a:srgbClr val="66B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5C2E991C-F0CD-67A8-AEE3-3C125FCE1D61}"/>
                </a:ext>
              </a:extLst>
            </p:cNvPr>
            <p:cNvGrpSpPr/>
            <p:nvPr/>
          </p:nvGrpSpPr>
          <p:grpSpPr>
            <a:xfrm rot="5400000">
              <a:off x="3854089" y="3823912"/>
              <a:ext cx="1" cy="152212"/>
              <a:chOff x="10375933" y="1651080"/>
              <a:chExt cx="1" cy="152212"/>
            </a:xfrm>
          </p:grpSpPr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E26F3076-D820-CFFD-7BD5-F67064DF2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4" y="1651080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C137460E-5615-E26C-4998-C2CB7852AA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3" y="1757475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32BFC913-295C-1E42-C36C-4A399503A9DC}"/>
                </a:ext>
              </a:extLst>
            </p:cNvPr>
            <p:cNvSpPr/>
            <p:nvPr/>
          </p:nvSpPr>
          <p:spPr>
            <a:xfrm>
              <a:off x="3240256" y="3373453"/>
              <a:ext cx="45719" cy="45719"/>
            </a:xfrm>
            <a:prstGeom prst="ellipse">
              <a:avLst/>
            </a:prstGeom>
            <a:solidFill>
              <a:srgbClr val="66BFE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1129" name="Group 1128">
              <a:extLst>
                <a:ext uri="{FF2B5EF4-FFF2-40B4-BE49-F238E27FC236}">
                  <a16:creationId xmlns:a16="http://schemas.microsoft.com/office/drawing/2014/main" id="{D000AF27-57EA-4B8A-572B-41D23E5401FA}"/>
                </a:ext>
              </a:extLst>
            </p:cNvPr>
            <p:cNvGrpSpPr/>
            <p:nvPr/>
          </p:nvGrpSpPr>
          <p:grpSpPr>
            <a:xfrm>
              <a:off x="3758045" y="3373453"/>
              <a:ext cx="189697" cy="131309"/>
              <a:chOff x="4502952" y="2725208"/>
              <a:chExt cx="241912" cy="167452"/>
            </a:xfrm>
          </p:grpSpPr>
          <p:sp>
            <p:nvSpPr>
              <p:cNvPr id="1125" name="Freeform: Shape 1124">
                <a:extLst>
                  <a:ext uri="{FF2B5EF4-FFF2-40B4-BE49-F238E27FC236}">
                    <a16:creationId xmlns:a16="http://schemas.microsoft.com/office/drawing/2014/main" id="{2FE777A1-D3CF-6ECC-85A5-4B534CC2738F}"/>
                  </a:ext>
                </a:extLst>
              </p:cNvPr>
              <p:cNvSpPr/>
              <p:nvPr/>
            </p:nvSpPr>
            <p:spPr>
              <a:xfrm>
                <a:off x="4502952" y="2725208"/>
                <a:ext cx="231255" cy="165216"/>
              </a:xfrm>
              <a:custGeom>
                <a:avLst/>
                <a:gdLst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566462 w 647602"/>
                  <a:gd name="connsiteY6" fmla="*/ 192610 h 462667"/>
                  <a:gd name="connsiteX7" fmla="*/ 432408 w 647602"/>
                  <a:gd name="connsiteY7" fmla="*/ 192610 h 462667"/>
                  <a:gd name="connsiteX8" fmla="*/ 398893 w 647602"/>
                  <a:gd name="connsiteY8" fmla="*/ 226125 h 462667"/>
                  <a:gd name="connsiteX9" fmla="*/ 398893 w 647602"/>
                  <a:gd name="connsiteY9" fmla="*/ 319494 h 462667"/>
                  <a:gd name="connsiteX10" fmla="*/ 396857 w 647602"/>
                  <a:gd name="connsiteY10" fmla="*/ 319494 h 462667"/>
                  <a:gd name="connsiteX11" fmla="*/ 396857 w 647602"/>
                  <a:gd name="connsiteY11" fmla="*/ 396522 h 462667"/>
                  <a:gd name="connsiteX12" fmla="*/ 330712 w 647602"/>
                  <a:gd name="connsiteY12" fmla="*/ 462667 h 462667"/>
                  <a:gd name="connsiteX13" fmla="*/ 66145 w 647602"/>
                  <a:gd name="connsiteY13" fmla="*/ 462667 h 462667"/>
                  <a:gd name="connsiteX14" fmla="*/ 0 w 647602"/>
                  <a:gd name="connsiteY14" fmla="*/ 396522 h 462667"/>
                  <a:gd name="connsiteX15" fmla="*/ 0 w 647602"/>
                  <a:gd name="connsiteY15" fmla="*/ 66146 h 462667"/>
                  <a:gd name="connsiteX16" fmla="*/ 66145 w 647602"/>
                  <a:gd name="connsiteY16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566462 w 647602"/>
                  <a:gd name="connsiteY6" fmla="*/ 192610 h 462667"/>
                  <a:gd name="connsiteX7" fmla="*/ 432408 w 647602"/>
                  <a:gd name="connsiteY7" fmla="*/ 192610 h 462667"/>
                  <a:gd name="connsiteX8" fmla="*/ 398893 w 647602"/>
                  <a:gd name="connsiteY8" fmla="*/ 226125 h 462667"/>
                  <a:gd name="connsiteX9" fmla="*/ 396857 w 647602"/>
                  <a:gd name="connsiteY9" fmla="*/ 319494 h 462667"/>
                  <a:gd name="connsiteX10" fmla="*/ 396857 w 647602"/>
                  <a:gd name="connsiteY10" fmla="*/ 396522 h 462667"/>
                  <a:gd name="connsiteX11" fmla="*/ 330712 w 647602"/>
                  <a:gd name="connsiteY11" fmla="*/ 462667 h 462667"/>
                  <a:gd name="connsiteX12" fmla="*/ 66145 w 647602"/>
                  <a:gd name="connsiteY12" fmla="*/ 462667 h 462667"/>
                  <a:gd name="connsiteX13" fmla="*/ 0 w 647602"/>
                  <a:gd name="connsiteY13" fmla="*/ 396522 h 462667"/>
                  <a:gd name="connsiteX14" fmla="*/ 0 w 647602"/>
                  <a:gd name="connsiteY14" fmla="*/ 66146 h 462667"/>
                  <a:gd name="connsiteX15" fmla="*/ 66145 w 647602"/>
                  <a:gd name="connsiteY15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432408 w 647602"/>
                  <a:gd name="connsiteY6" fmla="*/ 192610 h 462667"/>
                  <a:gd name="connsiteX7" fmla="*/ 398893 w 647602"/>
                  <a:gd name="connsiteY7" fmla="*/ 226125 h 462667"/>
                  <a:gd name="connsiteX8" fmla="*/ 396857 w 647602"/>
                  <a:gd name="connsiteY8" fmla="*/ 319494 h 462667"/>
                  <a:gd name="connsiteX9" fmla="*/ 396857 w 647602"/>
                  <a:gd name="connsiteY9" fmla="*/ 396522 h 462667"/>
                  <a:gd name="connsiteX10" fmla="*/ 330712 w 647602"/>
                  <a:gd name="connsiteY10" fmla="*/ 462667 h 462667"/>
                  <a:gd name="connsiteX11" fmla="*/ 66145 w 647602"/>
                  <a:gd name="connsiteY11" fmla="*/ 462667 h 462667"/>
                  <a:gd name="connsiteX12" fmla="*/ 0 w 647602"/>
                  <a:gd name="connsiteY12" fmla="*/ 396522 h 462667"/>
                  <a:gd name="connsiteX13" fmla="*/ 0 w 647602"/>
                  <a:gd name="connsiteY13" fmla="*/ 66146 h 462667"/>
                  <a:gd name="connsiteX14" fmla="*/ 66145 w 647602"/>
                  <a:gd name="connsiteY14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432408 w 647602"/>
                  <a:gd name="connsiteY5" fmla="*/ 192610 h 462667"/>
                  <a:gd name="connsiteX6" fmla="*/ 398893 w 647602"/>
                  <a:gd name="connsiteY6" fmla="*/ 226125 h 462667"/>
                  <a:gd name="connsiteX7" fmla="*/ 396857 w 647602"/>
                  <a:gd name="connsiteY7" fmla="*/ 319494 h 462667"/>
                  <a:gd name="connsiteX8" fmla="*/ 396857 w 647602"/>
                  <a:gd name="connsiteY8" fmla="*/ 396522 h 462667"/>
                  <a:gd name="connsiteX9" fmla="*/ 330712 w 647602"/>
                  <a:gd name="connsiteY9" fmla="*/ 462667 h 462667"/>
                  <a:gd name="connsiteX10" fmla="*/ 66145 w 647602"/>
                  <a:gd name="connsiteY10" fmla="*/ 462667 h 462667"/>
                  <a:gd name="connsiteX11" fmla="*/ 0 w 647602"/>
                  <a:gd name="connsiteY11" fmla="*/ 396522 h 462667"/>
                  <a:gd name="connsiteX12" fmla="*/ 0 w 647602"/>
                  <a:gd name="connsiteY12" fmla="*/ 66146 h 462667"/>
                  <a:gd name="connsiteX13" fmla="*/ 66145 w 647602"/>
                  <a:gd name="connsiteY13" fmla="*/ 0 h 46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7602" h="462667">
                    <a:moveTo>
                      <a:pt x="66145" y="0"/>
                    </a:moveTo>
                    <a:lnTo>
                      <a:pt x="615285" y="4"/>
                    </a:lnTo>
                    <a:cubicBezTo>
                      <a:pt x="633133" y="4"/>
                      <a:pt x="647602" y="14473"/>
                      <a:pt x="647602" y="32321"/>
                    </a:cubicBezTo>
                    <a:lnTo>
                      <a:pt x="647602" y="161592"/>
                    </a:lnTo>
                    <a:cubicBezTo>
                      <a:pt x="647602" y="179441"/>
                      <a:pt x="633133" y="193910"/>
                      <a:pt x="615285" y="193910"/>
                    </a:cubicBezTo>
                    <a:lnTo>
                      <a:pt x="432408" y="192610"/>
                    </a:lnTo>
                    <a:cubicBezTo>
                      <a:pt x="413898" y="192610"/>
                      <a:pt x="398893" y="207615"/>
                      <a:pt x="398893" y="226125"/>
                    </a:cubicBezTo>
                    <a:cubicBezTo>
                      <a:pt x="398214" y="257248"/>
                      <a:pt x="397536" y="288371"/>
                      <a:pt x="396857" y="319494"/>
                    </a:cubicBezTo>
                    <a:lnTo>
                      <a:pt x="396857" y="396522"/>
                    </a:lnTo>
                    <a:cubicBezTo>
                      <a:pt x="396857" y="433052"/>
                      <a:pt x="367242" y="462667"/>
                      <a:pt x="330712" y="462667"/>
                    </a:cubicBezTo>
                    <a:lnTo>
                      <a:pt x="66145" y="462667"/>
                    </a:lnTo>
                    <a:cubicBezTo>
                      <a:pt x="29616" y="462667"/>
                      <a:pt x="0" y="433052"/>
                      <a:pt x="0" y="396522"/>
                    </a:cubicBezTo>
                    <a:lnTo>
                      <a:pt x="0" y="66146"/>
                    </a:lnTo>
                    <a:cubicBezTo>
                      <a:pt x="0" y="29616"/>
                      <a:pt x="29616" y="0"/>
                      <a:pt x="66145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1128" name="Oval 1127">
                <a:extLst>
                  <a:ext uri="{FF2B5EF4-FFF2-40B4-BE49-F238E27FC236}">
                    <a16:creationId xmlns:a16="http://schemas.microsoft.com/office/drawing/2014/main" id="{9E074D14-83A5-4E0A-E6AD-939E330B8A5B}"/>
                  </a:ext>
                </a:extLst>
              </p:cNvPr>
              <p:cNvSpPr/>
              <p:nvPr/>
            </p:nvSpPr>
            <p:spPr>
              <a:xfrm>
                <a:off x="4676011" y="2823807"/>
                <a:ext cx="68853" cy="68853"/>
              </a:xfrm>
              <a:prstGeom prst="ellipse">
                <a:avLst/>
              </a:prstGeom>
              <a:solidFill>
                <a:srgbClr val="F6B80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 dirty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6AEF5138-81FD-7A35-D8EF-3F1731EC60F7}"/>
              </a:ext>
            </a:extLst>
          </p:cNvPr>
          <p:cNvGrpSpPr/>
          <p:nvPr/>
        </p:nvGrpSpPr>
        <p:grpSpPr>
          <a:xfrm>
            <a:off x="3637575" y="4976738"/>
            <a:ext cx="1321775" cy="834120"/>
            <a:chOff x="3637575" y="4976738"/>
            <a:chExt cx="1321775" cy="83412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ABD7124-7F08-F31A-0025-D692D92941C6}"/>
                </a:ext>
              </a:extLst>
            </p:cNvPr>
            <p:cNvGrpSpPr/>
            <p:nvPr/>
          </p:nvGrpSpPr>
          <p:grpSpPr>
            <a:xfrm>
              <a:off x="3765547" y="5692454"/>
              <a:ext cx="1069032" cy="118404"/>
              <a:chOff x="7401750" y="4424210"/>
              <a:chExt cx="1069032" cy="118404"/>
            </a:xfrm>
          </p:grpSpPr>
          <p:sp>
            <p:nvSpPr>
              <p:cNvPr id="468" name="Rectangle: Rounded Corners 467">
                <a:extLst>
                  <a:ext uri="{FF2B5EF4-FFF2-40B4-BE49-F238E27FC236}">
                    <a16:creationId xmlns:a16="http://schemas.microsoft.com/office/drawing/2014/main" id="{1270E48E-FA0F-0894-6805-FD938900F2D4}"/>
                  </a:ext>
                </a:extLst>
              </p:cNvPr>
              <p:cNvSpPr/>
              <p:nvPr/>
            </p:nvSpPr>
            <p:spPr>
              <a:xfrm rot="5400000">
                <a:off x="7373122" y="4452838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69" name="Rectangle: Rounded Corners 468">
                <a:extLst>
                  <a:ext uri="{FF2B5EF4-FFF2-40B4-BE49-F238E27FC236}">
                    <a16:creationId xmlns:a16="http://schemas.microsoft.com/office/drawing/2014/main" id="{F91FA1CC-B772-88C3-188B-C3C8BDE36228}"/>
                  </a:ext>
                </a:extLst>
              </p:cNvPr>
              <p:cNvSpPr/>
              <p:nvPr/>
            </p:nvSpPr>
            <p:spPr>
              <a:xfrm rot="5400000">
                <a:off x="8381008" y="4452841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14D846A-07A4-5D96-83A7-B1970315D9D1}"/>
                </a:ext>
              </a:extLst>
            </p:cNvPr>
            <p:cNvSpPr/>
            <p:nvPr/>
          </p:nvSpPr>
          <p:spPr>
            <a:xfrm>
              <a:off x="3674783" y="4976738"/>
              <a:ext cx="1250560" cy="792774"/>
            </a:xfrm>
            <a:prstGeom prst="roundRect">
              <a:avLst>
                <a:gd name="adj" fmla="val 6660"/>
              </a:avLst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C776FBA-6E4D-2051-6711-F2BEC6D62041}"/>
                </a:ext>
              </a:extLst>
            </p:cNvPr>
            <p:cNvSpPr/>
            <p:nvPr/>
          </p:nvSpPr>
          <p:spPr>
            <a:xfrm>
              <a:off x="4042465" y="5139863"/>
              <a:ext cx="515198" cy="384626"/>
            </a:xfrm>
            <a:prstGeom prst="roundRect">
              <a:avLst>
                <a:gd name="adj" fmla="val 6698"/>
              </a:avLst>
            </a:prstGeom>
            <a:solidFill>
              <a:schemeClr val="bg1">
                <a:lumMod val="9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BA1E74-94D1-FAB0-C2F6-ED80DA5BD4EE}"/>
                </a:ext>
              </a:extLst>
            </p:cNvPr>
            <p:cNvSpPr/>
            <p:nvPr/>
          </p:nvSpPr>
          <p:spPr>
            <a:xfrm>
              <a:off x="4677206" y="5265524"/>
              <a:ext cx="127866" cy="127862"/>
            </a:xfrm>
            <a:prstGeom prst="ellipse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CBC7CD1-43D2-3A88-075B-2BB05C00938C}"/>
                </a:ext>
              </a:extLst>
            </p:cNvPr>
            <p:cNvGrpSpPr/>
            <p:nvPr/>
          </p:nvGrpSpPr>
          <p:grpSpPr>
            <a:xfrm>
              <a:off x="4119642" y="5218084"/>
              <a:ext cx="204096" cy="223964"/>
              <a:chOff x="7832401" y="3964146"/>
              <a:chExt cx="204096" cy="223964"/>
            </a:xfrm>
          </p:grpSpPr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E54601B0-005D-4A71-2E6F-97A3B4952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3964146"/>
                <a:ext cx="20409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3D203680-D466-C2EB-54A6-47CB5DA30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038801"/>
                <a:ext cx="154689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656EDCA8-32F0-438B-5307-DA63BC1B8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113456"/>
                <a:ext cx="154689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1579BC48-96E2-B565-9C9C-24ECFD318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188110"/>
                <a:ext cx="154689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D0F88B00-FE76-A6E7-D613-6AB28CBA4F88}"/>
                </a:ext>
              </a:extLst>
            </p:cNvPr>
            <p:cNvSpPr/>
            <p:nvPr/>
          </p:nvSpPr>
          <p:spPr>
            <a:xfrm>
              <a:off x="4212254" y="5030712"/>
              <a:ext cx="175894" cy="68994"/>
            </a:xfrm>
            <a:prstGeom prst="round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1135" name="Group 1134">
              <a:extLst>
                <a:ext uri="{FF2B5EF4-FFF2-40B4-BE49-F238E27FC236}">
                  <a16:creationId xmlns:a16="http://schemas.microsoft.com/office/drawing/2014/main" id="{D00F474E-265C-B018-D811-39BCAF603F23}"/>
                </a:ext>
              </a:extLst>
            </p:cNvPr>
            <p:cNvGrpSpPr/>
            <p:nvPr/>
          </p:nvGrpSpPr>
          <p:grpSpPr>
            <a:xfrm>
              <a:off x="3637575" y="5403711"/>
              <a:ext cx="1321775" cy="241414"/>
              <a:chOff x="1670724" y="5235598"/>
              <a:chExt cx="1398411" cy="255411"/>
            </a:xfrm>
          </p:grpSpPr>
          <p:cxnSp>
            <p:nvCxnSpPr>
              <p:cNvPr id="1131" name="Straight Connector 1130">
                <a:extLst>
                  <a:ext uri="{FF2B5EF4-FFF2-40B4-BE49-F238E27FC236}">
                    <a16:creationId xmlns:a16="http://schemas.microsoft.com/office/drawing/2014/main" id="{D084219E-FCC7-BB91-F372-5BA0811CFE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8010" y="5491009"/>
                <a:ext cx="114383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3" name="Arc 1132">
                <a:extLst>
                  <a:ext uri="{FF2B5EF4-FFF2-40B4-BE49-F238E27FC236}">
                    <a16:creationId xmlns:a16="http://schemas.microsoft.com/office/drawing/2014/main" id="{BA50380B-4212-4922-2228-72D7BF5A2E11}"/>
                  </a:ext>
                </a:extLst>
              </p:cNvPr>
              <p:cNvSpPr/>
              <p:nvPr/>
            </p:nvSpPr>
            <p:spPr>
              <a:xfrm rot="5400000">
                <a:off x="2813724" y="5235598"/>
                <a:ext cx="255411" cy="255411"/>
              </a:xfrm>
              <a:prstGeom prst="arc">
                <a:avLst>
                  <a:gd name="adj1" fmla="val 18956711"/>
                  <a:gd name="adj2" fmla="val 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34" name="Arc 1133">
                <a:extLst>
                  <a:ext uri="{FF2B5EF4-FFF2-40B4-BE49-F238E27FC236}">
                    <a16:creationId xmlns:a16="http://schemas.microsoft.com/office/drawing/2014/main" id="{3B927E73-548C-2C31-3A64-4C030AFD1098}"/>
                  </a:ext>
                </a:extLst>
              </p:cNvPr>
              <p:cNvSpPr/>
              <p:nvPr/>
            </p:nvSpPr>
            <p:spPr>
              <a:xfrm rot="16200000" flipH="1">
                <a:off x="1670724" y="5235598"/>
                <a:ext cx="255411" cy="255411"/>
              </a:xfrm>
              <a:prstGeom prst="arc">
                <a:avLst>
                  <a:gd name="adj1" fmla="val 18956711"/>
                  <a:gd name="adj2" fmla="val 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934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roup 502">
            <a:extLst>
              <a:ext uri="{FF2B5EF4-FFF2-40B4-BE49-F238E27FC236}">
                <a16:creationId xmlns:a16="http://schemas.microsoft.com/office/drawing/2014/main" id="{ACE4BC48-2B00-AB82-E9CB-7C896D807329}"/>
              </a:ext>
            </a:extLst>
          </p:cNvPr>
          <p:cNvGrpSpPr/>
          <p:nvPr/>
        </p:nvGrpSpPr>
        <p:grpSpPr>
          <a:xfrm>
            <a:off x="6936062" y="1160751"/>
            <a:ext cx="566643" cy="926554"/>
            <a:chOff x="5401624" y="962484"/>
            <a:chExt cx="566643" cy="92655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DBC3F56-3667-9767-FE92-1085EBD01248}"/>
                </a:ext>
              </a:extLst>
            </p:cNvPr>
            <p:cNvSpPr/>
            <p:nvPr/>
          </p:nvSpPr>
          <p:spPr>
            <a:xfrm rot="10800000" flipH="1" flipV="1">
              <a:off x="5462809" y="962484"/>
              <a:ext cx="97315" cy="12975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8BB35D5-177B-0D98-40C4-E39ECA049F0B}"/>
                </a:ext>
              </a:extLst>
            </p:cNvPr>
            <p:cNvSpPr/>
            <p:nvPr/>
          </p:nvSpPr>
          <p:spPr>
            <a:xfrm rot="10800000" flipH="1" flipV="1">
              <a:off x="5401624" y="1025399"/>
              <a:ext cx="566643" cy="863639"/>
            </a:xfrm>
            <a:prstGeom prst="roundRect">
              <a:avLst>
                <a:gd name="adj" fmla="val 4684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 dirty="0">
                <a:cs typeface="Arial" panose="020B060402020202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15E1D66-E2AC-48BD-3C65-EBC29CD27068}"/>
                </a:ext>
              </a:extLst>
            </p:cNvPr>
            <p:cNvSpPr/>
            <p:nvPr/>
          </p:nvSpPr>
          <p:spPr>
            <a:xfrm rot="10800000" flipH="1" flipV="1">
              <a:off x="5491221" y="1186287"/>
              <a:ext cx="383340" cy="287162"/>
            </a:xfrm>
            <a:prstGeom prst="roundRect">
              <a:avLst>
                <a:gd name="adj" fmla="val 11139"/>
              </a:avLst>
            </a:prstGeom>
            <a:solidFill>
              <a:schemeClr val="bg1">
                <a:lumMod val="6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9B84842-C05B-CE77-E213-4F9051B5BE0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726488" y="1264321"/>
              <a:ext cx="83154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3D8BEB5-570D-BEC4-BF76-E83BACB59973}"/>
                </a:ext>
              </a:extLst>
            </p:cNvPr>
            <p:cNvSpPr/>
            <p:nvPr/>
          </p:nvSpPr>
          <p:spPr>
            <a:xfrm rot="10800000" flipH="1" flipV="1">
              <a:off x="5491218" y="1524392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5908ED5-B8FF-6EFB-DADC-65AA0BBBDFFA}"/>
                </a:ext>
              </a:extLst>
            </p:cNvPr>
            <p:cNvSpPr/>
            <p:nvPr/>
          </p:nvSpPr>
          <p:spPr>
            <a:xfrm rot="10800000" flipH="1" flipV="1">
              <a:off x="5796960" y="1524392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BDE9EB3-370A-6B93-2A09-44754FEE9CE0}"/>
                </a:ext>
              </a:extLst>
            </p:cNvPr>
            <p:cNvSpPr/>
            <p:nvPr/>
          </p:nvSpPr>
          <p:spPr>
            <a:xfrm rot="10800000" flipH="1" flipV="1">
              <a:off x="5644089" y="1524400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8171918-670F-D887-5C4F-52FF25366B0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24689" y="1347947"/>
              <a:ext cx="184947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EF610E-66F8-A5FB-5638-95AE147CD486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82828" y="1392476"/>
              <a:ext cx="126779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250D09E-7C8A-98C1-D483-8BF65A640C72}"/>
                </a:ext>
              </a:extLst>
            </p:cNvPr>
            <p:cNvSpPr/>
            <p:nvPr/>
          </p:nvSpPr>
          <p:spPr>
            <a:xfrm rot="10800000" flipH="1" flipV="1">
              <a:off x="5797012" y="1081713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797B4E3-D9B8-B9A4-2193-DA7FB70BB3F4}"/>
                </a:ext>
              </a:extLst>
            </p:cNvPr>
            <p:cNvSpPr/>
            <p:nvPr/>
          </p:nvSpPr>
          <p:spPr>
            <a:xfrm rot="10800000" flipH="1" flipV="1">
              <a:off x="5457971" y="1068269"/>
              <a:ext cx="163338" cy="699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E08446F-39BD-9FF4-313F-D2EE6C4799FF}"/>
              </a:ext>
            </a:extLst>
          </p:cNvPr>
          <p:cNvSpPr/>
          <p:nvPr/>
        </p:nvSpPr>
        <p:spPr>
          <a:xfrm>
            <a:off x="4404863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Dekati</a:t>
            </a:r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 DI-1000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33305BD-9BBC-5670-8D15-599B36963BF7}"/>
              </a:ext>
            </a:extLst>
          </p:cNvPr>
          <p:cNvSpPr/>
          <p:nvPr/>
        </p:nvSpPr>
        <p:spPr>
          <a:xfrm>
            <a:off x="6532251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Partector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96D3641-AD47-C523-314F-AF67A54C9168}"/>
              </a:ext>
            </a:extLst>
          </p:cNvPr>
          <p:cNvSpPr/>
          <p:nvPr/>
        </p:nvSpPr>
        <p:spPr>
          <a:xfrm>
            <a:off x="2214845" y="477069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Catalytic stripper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16AFAD1-3C76-C747-1688-9EBBDFA0AB4D}"/>
              </a:ext>
            </a:extLst>
          </p:cNvPr>
          <p:cNvGrpSpPr/>
          <p:nvPr/>
        </p:nvGrpSpPr>
        <p:grpSpPr>
          <a:xfrm>
            <a:off x="2348795" y="1243548"/>
            <a:ext cx="1376504" cy="838825"/>
            <a:chOff x="8283950" y="5296760"/>
            <a:chExt cx="1000506" cy="60969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B003A80-70A3-3875-598D-D39230A297A0}"/>
                </a:ext>
              </a:extLst>
            </p:cNvPr>
            <p:cNvSpPr/>
            <p:nvPr/>
          </p:nvSpPr>
          <p:spPr>
            <a:xfrm>
              <a:off x="8283950" y="5296760"/>
              <a:ext cx="1000506" cy="60969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401E7515-FBB2-BA43-94A4-BA78CD5A5497}"/>
                </a:ext>
              </a:extLst>
            </p:cNvPr>
            <p:cNvSpPr/>
            <p:nvPr/>
          </p:nvSpPr>
          <p:spPr>
            <a:xfrm>
              <a:off x="8333169" y="5336365"/>
              <a:ext cx="902068" cy="53048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0AADE68-74BD-00C9-DE52-017A5B5828E4}"/>
                </a:ext>
              </a:extLst>
            </p:cNvPr>
            <p:cNvSpPr/>
            <p:nvPr/>
          </p:nvSpPr>
          <p:spPr>
            <a:xfrm>
              <a:off x="8333170" y="5336365"/>
              <a:ext cx="468625" cy="530486"/>
            </a:xfrm>
            <a:custGeom>
              <a:avLst/>
              <a:gdLst>
                <a:gd name="connsiteX0" fmla="*/ 26259 w 468625"/>
                <a:gd name="connsiteY0" fmla="*/ 0 h 530486"/>
                <a:gd name="connsiteX1" fmla="*/ 468625 w 468625"/>
                <a:gd name="connsiteY1" fmla="*/ 0 h 530486"/>
                <a:gd name="connsiteX2" fmla="*/ 185621 w 468625"/>
                <a:gd name="connsiteY2" fmla="*/ 530486 h 530486"/>
                <a:gd name="connsiteX3" fmla="*/ 26259 w 468625"/>
                <a:gd name="connsiteY3" fmla="*/ 530486 h 530486"/>
                <a:gd name="connsiteX4" fmla="*/ 0 w 468625"/>
                <a:gd name="connsiteY4" fmla="*/ 504227 h 530486"/>
                <a:gd name="connsiteX5" fmla="*/ 0 w 468625"/>
                <a:gd name="connsiteY5" fmla="*/ 26259 h 530486"/>
                <a:gd name="connsiteX6" fmla="*/ 26259 w 468625"/>
                <a:gd name="connsiteY6" fmla="*/ 0 h 53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625" h="530486">
                  <a:moveTo>
                    <a:pt x="26259" y="0"/>
                  </a:moveTo>
                  <a:lnTo>
                    <a:pt x="468625" y="0"/>
                  </a:lnTo>
                  <a:lnTo>
                    <a:pt x="185621" y="530486"/>
                  </a:lnTo>
                  <a:lnTo>
                    <a:pt x="26259" y="530486"/>
                  </a:lnTo>
                  <a:cubicBezTo>
                    <a:pt x="11757" y="530486"/>
                    <a:pt x="0" y="518729"/>
                    <a:pt x="0" y="504227"/>
                  </a:cubicBezTo>
                  <a:lnTo>
                    <a:pt x="0" y="26259"/>
                  </a:lnTo>
                  <a:cubicBezTo>
                    <a:pt x="0" y="11757"/>
                    <a:pt x="11757" y="0"/>
                    <a:pt x="26259" y="0"/>
                  </a:cubicBezTo>
                  <a:close/>
                </a:path>
              </a:pathLst>
            </a:custGeom>
            <a:solidFill>
              <a:srgbClr val="0070D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D4001C68-E6E4-D981-2CB5-6BD958BF0F1A}"/>
                </a:ext>
              </a:extLst>
            </p:cNvPr>
            <p:cNvSpPr/>
            <p:nvPr/>
          </p:nvSpPr>
          <p:spPr>
            <a:xfrm>
              <a:off x="8846351" y="5411317"/>
              <a:ext cx="321783" cy="19029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EE5C32-5C87-AD56-A660-AA590599D83E}"/>
                </a:ext>
              </a:extLst>
            </p:cNvPr>
            <p:cNvCxnSpPr/>
            <p:nvPr/>
          </p:nvCxnSpPr>
          <p:spPr>
            <a:xfrm>
              <a:off x="8899215" y="5476528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94236CC-F091-C46A-2AB3-9DDC94AD4F50}"/>
                </a:ext>
              </a:extLst>
            </p:cNvPr>
            <p:cNvCxnSpPr/>
            <p:nvPr/>
          </p:nvCxnSpPr>
          <p:spPr>
            <a:xfrm>
              <a:off x="9041032" y="5476528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6199906-ABCC-8D8F-E423-DA9ACA280C9D}"/>
                </a:ext>
              </a:extLst>
            </p:cNvPr>
            <p:cNvCxnSpPr/>
            <p:nvPr/>
          </p:nvCxnSpPr>
          <p:spPr>
            <a:xfrm>
              <a:off x="8899215" y="5531562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B49604A-05BB-8553-F99F-A7148AE1AA72}"/>
                </a:ext>
              </a:extLst>
            </p:cNvPr>
            <p:cNvCxnSpPr/>
            <p:nvPr/>
          </p:nvCxnSpPr>
          <p:spPr>
            <a:xfrm>
              <a:off x="9041032" y="5531562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6CA8ABA2-974E-3BC6-3C00-75B94153013B}"/>
                </a:ext>
              </a:extLst>
            </p:cNvPr>
            <p:cNvSpPr/>
            <p:nvPr/>
          </p:nvSpPr>
          <p:spPr>
            <a:xfrm>
              <a:off x="8390201" y="5518945"/>
              <a:ext cx="84931" cy="1524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B998D4E-8CA8-F93C-8827-4F7A2AC854AF}"/>
                </a:ext>
              </a:extLst>
            </p:cNvPr>
            <p:cNvSpPr/>
            <p:nvPr/>
          </p:nvSpPr>
          <p:spPr>
            <a:xfrm>
              <a:off x="8409807" y="5542492"/>
              <a:ext cx="45719" cy="45719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EC32942-6205-82C0-9656-20259B19352D}"/>
              </a:ext>
            </a:extLst>
          </p:cNvPr>
          <p:cNvSpPr/>
          <p:nvPr/>
        </p:nvSpPr>
        <p:spPr>
          <a:xfrm>
            <a:off x="2325807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Li-Cor CO2 Analyzer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D7797C9-03BE-209A-54B0-C8C1325BEF6F}"/>
              </a:ext>
            </a:extLst>
          </p:cNvPr>
          <p:cNvGrpSpPr/>
          <p:nvPr/>
        </p:nvGrpSpPr>
        <p:grpSpPr>
          <a:xfrm>
            <a:off x="4454513" y="1611471"/>
            <a:ext cx="1257280" cy="434816"/>
            <a:chOff x="3394392" y="4267201"/>
            <a:chExt cx="1257280" cy="43481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6B2856C-4EF2-395D-066C-5874ED3DB6FA}"/>
                </a:ext>
              </a:extLst>
            </p:cNvPr>
            <p:cNvSpPr/>
            <p:nvPr/>
          </p:nvSpPr>
          <p:spPr>
            <a:xfrm rot="16200000">
              <a:off x="4470362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9771DDC-2A4F-9577-463E-447DEADF0CD3}"/>
                </a:ext>
              </a:extLst>
            </p:cNvPr>
            <p:cNvSpPr/>
            <p:nvPr/>
          </p:nvSpPr>
          <p:spPr>
            <a:xfrm rot="16200000">
              <a:off x="3505824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DE9476F-5C9C-A1BF-93D3-84DF3B7F221A}"/>
                </a:ext>
              </a:extLst>
            </p:cNvPr>
            <p:cNvSpPr/>
            <p:nvPr/>
          </p:nvSpPr>
          <p:spPr>
            <a:xfrm>
              <a:off x="3394392" y="4348706"/>
              <a:ext cx="1257280" cy="271804"/>
            </a:xfrm>
            <a:prstGeom prst="roundRect">
              <a:avLst>
                <a:gd name="adj" fmla="val 7568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51CFC61-36A7-000D-17D3-04E31DD43646}"/>
                </a:ext>
              </a:extLst>
            </p:cNvPr>
            <p:cNvSpPr/>
            <p:nvPr/>
          </p:nvSpPr>
          <p:spPr>
            <a:xfrm>
              <a:off x="3716128" y="4267201"/>
              <a:ext cx="561655" cy="434816"/>
            </a:xfrm>
            <a:prstGeom prst="roundRect">
              <a:avLst>
                <a:gd name="adj" fmla="val 285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FFF6240-550C-588B-1CDD-E8FB4FDDF902}"/>
                </a:ext>
              </a:extLst>
            </p:cNvPr>
            <p:cNvSpPr/>
            <p:nvPr/>
          </p:nvSpPr>
          <p:spPr>
            <a:xfrm>
              <a:off x="4287249" y="4291193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3E91990-8662-EACF-A28D-449D0BD0FDC9}"/>
                </a:ext>
              </a:extLst>
            </p:cNvPr>
            <p:cNvSpPr/>
            <p:nvPr/>
          </p:nvSpPr>
          <p:spPr>
            <a:xfrm>
              <a:off x="4287249" y="4440557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9C020F3-3C56-BC06-5274-8EB98E3BF5F4}"/>
                </a:ext>
              </a:extLst>
            </p:cNvPr>
            <p:cNvSpPr/>
            <p:nvPr/>
          </p:nvSpPr>
          <p:spPr>
            <a:xfrm>
              <a:off x="4287249" y="4589918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7CC9CA2-8F2D-1AD4-3221-743B389950DC}"/>
                </a:ext>
              </a:extLst>
            </p:cNvPr>
            <p:cNvSpPr/>
            <p:nvPr/>
          </p:nvSpPr>
          <p:spPr>
            <a:xfrm>
              <a:off x="4237896" y="4267201"/>
              <a:ext cx="88692" cy="434816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5C87A00-D2FF-5615-50D0-4E0932D57711}"/>
                </a:ext>
              </a:extLst>
            </p:cNvPr>
            <p:cNvCxnSpPr/>
            <p:nvPr/>
          </p:nvCxnSpPr>
          <p:spPr>
            <a:xfrm>
              <a:off x="3810000" y="4348706"/>
              <a:ext cx="2413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62" name="Group 1161">
            <a:extLst>
              <a:ext uri="{FF2B5EF4-FFF2-40B4-BE49-F238E27FC236}">
                <a16:creationId xmlns:a16="http://schemas.microsoft.com/office/drawing/2014/main" id="{67AF9463-83CC-C9D0-F574-E807896640F3}"/>
              </a:ext>
            </a:extLst>
          </p:cNvPr>
          <p:cNvGrpSpPr/>
          <p:nvPr/>
        </p:nvGrpSpPr>
        <p:grpSpPr>
          <a:xfrm>
            <a:off x="2173581" y="4016331"/>
            <a:ext cx="1496640" cy="667303"/>
            <a:chOff x="6633197" y="4081822"/>
            <a:chExt cx="1496640" cy="667303"/>
          </a:xfrm>
        </p:grpSpPr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C72C7AC0-3DF6-68FA-2E6F-44E2AC0ACD89}"/>
                </a:ext>
              </a:extLst>
            </p:cNvPr>
            <p:cNvSpPr/>
            <p:nvPr/>
          </p:nvSpPr>
          <p:spPr>
            <a:xfrm>
              <a:off x="6644499" y="4082853"/>
              <a:ext cx="1484520" cy="666272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1190D6B9-3C1B-5884-524F-2BAB12725DB2}"/>
                </a:ext>
              </a:extLst>
            </p:cNvPr>
            <p:cNvSpPr/>
            <p:nvPr/>
          </p:nvSpPr>
          <p:spPr>
            <a:xfrm>
              <a:off x="6633197" y="4081822"/>
              <a:ext cx="52490" cy="666274"/>
            </a:xfrm>
            <a:custGeom>
              <a:avLst/>
              <a:gdLst>
                <a:gd name="connsiteX0" fmla="*/ 37957 w 47693"/>
                <a:gd name="connsiteY0" fmla="*/ 0 h 519957"/>
                <a:gd name="connsiteX1" fmla="*/ 47693 w 47693"/>
                <a:gd name="connsiteY1" fmla="*/ 0 h 519957"/>
                <a:gd name="connsiteX2" fmla="*/ 47693 w 47693"/>
                <a:gd name="connsiteY2" fmla="*/ 519957 h 519957"/>
                <a:gd name="connsiteX3" fmla="*/ 37957 w 47693"/>
                <a:gd name="connsiteY3" fmla="*/ 519957 h 519957"/>
                <a:gd name="connsiteX4" fmla="*/ 0 w 47693"/>
                <a:gd name="connsiteY4" fmla="*/ 496244 h 519957"/>
                <a:gd name="connsiteX5" fmla="*/ 0 w 47693"/>
                <a:gd name="connsiteY5" fmla="*/ 23719 h 519957"/>
                <a:gd name="connsiteX6" fmla="*/ 37957 w 47693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93" h="519957">
                  <a:moveTo>
                    <a:pt x="37957" y="0"/>
                  </a:moveTo>
                  <a:lnTo>
                    <a:pt x="47693" y="0"/>
                  </a:lnTo>
                  <a:lnTo>
                    <a:pt x="47693" y="519957"/>
                  </a:lnTo>
                  <a:lnTo>
                    <a:pt x="37957" y="519957"/>
                  </a:lnTo>
                  <a:cubicBezTo>
                    <a:pt x="16977" y="519957"/>
                    <a:pt x="0" y="509337"/>
                    <a:pt x="0" y="496244"/>
                  </a:cubicBezTo>
                  <a:lnTo>
                    <a:pt x="0" y="23719"/>
                  </a:lnTo>
                  <a:cubicBezTo>
                    <a:pt x="0" y="10620"/>
                    <a:pt x="16977" y="0"/>
                    <a:pt x="37957" y="0"/>
                  </a:cubicBezTo>
                  <a:close/>
                </a:path>
              </a:pathLst>
            </a:custGeom>
            <a:solidFill>
              <a:srgbClr val="7F7F7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dirty="0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4A7D3F74-8EE5-4C42-245F-9B6D5A38110D}"/>
                </a:ext>
              </a:extLst>
            </p:cNvPr>
            <p:cNvSpPr/>
            <p:nvPr/>
          </p:nvSpPr>
          <p:spPr>
            <a:xfrm>
              <a:off x="8077201" y="4081822"/>
              <a:ext cx="52636" cy="666274"/>
            </a:xfrm>
            <a:custGeom>
              <a:avLst/>
              <a:gdLst>
                <a:gd name="connsiteX0" fmla="*/ 0 w 47826"/>
                <a:gd name="connsiteY0" fmla="*/ 0 h 519957"/>
                <a:gd name="connsiteX1" fmla="*/ 9870 w 47826"/>
                <a:gd name="connsiteY1" fmla="*/ 0 h 519957"/>
                <a:gd name="connsiteX2" fmla="*/ 47826 w 47826"/>
                <a:gd name="connsiteY2" fmla="*/ 23719 h 519957"/>
                <a:gd name="connsiteX3" fmla="*/ 47826 w 47826"/>
                <a:gd name="connsiteY3" fmla="*/ 496244 h 519957"/>
                <a:gd name="connsiteX4" fmla="*/ 9870 w 47826"/>
                <a:gd name="connsiteY4" fmla="*/ 519957 h 519957"/>
                <a:gd name="connsiteX5" fmla="*/ 0 w 47826"/>
                <a:gd name="connsiteY5" fmla="*/ 519957 h 519957"/>
                <a:gd name="connsiteX6" fmla="*/ 0 w 47826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26" h="519957">
                  <a:moveTo>
                    <a:pt x="0" y="0"/>
                  </a:moveTo>
                  <a:lnTo>
                    <a:pt x="9870" y="0"/>
                  </a:lnTo>
                  <a:cubicBezTo>
                    <a:pt x="30848" y="0"/>
                    <a:pt x="47826" y="10620"/>
                    <a:pt x="47826" y="23719"/>
                  </a:cubicBezTo>
                  <a:lnTo>
                    <a:pt x="47826" y="496244"/>
                  </a:lnTo>
                  <a:cubicBezTo>
                    <a:pt x="47826" y="509337"/>
                    <a:pt x="30848" y="519957"/>
                    <a:pt x="9870" y="519957"/>
                  </a:cubicBezTo>
                  <a:lnTo>
                    <a:pt x="0" y="5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dirty="0"/>
            </a:p>
          </p:txBody>
        </p:sp>
        <p:sp>
          <p:nvSpPr>
            <p:cNvPr id="1179" name="Oval 1178">
              <a:extLst>
                <a:ext uri="{FF2B5EF4-FFF2-40B4-BE49-F238E27FC236}">
                  <a16:creationId xmlns:a16="http://schemas.microsoft.com/office/drawing/2014/main" id="{9EF5F8C8-44EE-6978-D186-BA997B5701B6}"/>
                </a:ext>
              </a:extLst>
            </p:cNvPr>
            <p:cNvSpPr/>
            <p:nvPr/>
          </p:nvSpPr>
          <p:spPr>
            <a:xfrm>
              <a:off x="7728562" y="4376737"/>
              <a:ext cx="111226" cy="1112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1161" name="Group 1160">
              <a:extLst>
                <a:ext uri="{FF2B5EF4-FFF2-40B4-BE49-F238E27FC236}">
                  <a16:creationId xmlns:a16="http://schemas.microsoft.com/office/drawing/2014/main" id="{61C1F67A-FC4C-54D2-8B19-DB3F0395A8D1}"/>
                </a:ext>
              </a:extLst>
            </p:cNvPr>
            <p:cNvGrpSpPr/>
            <p:nvPr/>
          </p:nvGrpSpPr>
          <p:grpSpPr>
            <a:xfrm>
              <a:off x="6830174" y="4314032"/>
              <a:ext cx="224310" cy="203922"/>
              <a:chOff x="6864025" y="4278693"/>
              <a:chExt cx="288501" cy="262279"/>
            </a:xfrm>
          </p:grpSpPr>
          <p:sp>
            <p:nvSpPr>
              <p:cNvPr id="1178" name="Rectangle: Rounded Corners 1177">
                <a:extLst>
                  <a:ext uri="{FF2B5EF4-FFF2-40B4-BE49-F238E27FC236}">
                    <a16:creationId xmlns:a16="http://schemas.microsoft.com/office/drawing/2014/main" id="{BD3BA9D1-EFA9-65CD-0ACA-CC57779CB8B3}"/>
                  </a:ext>
                </a:extLst>
              </p:cNvPr>
              <p:cNvSpPr/>
              <p:nvPr/>
            </p:nvSpPr>
            <p:spPr>
              <a:xfrm>
                <a:off x="6864025" y="4278693"/>
                <a:ext cx="288501" cy="262279"/>
              </a:xfrm>
              <a:prstGeom prst="roundRect">
                <a:avLst>
                  <a:gd name="adj" fmla="val 1097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800">
                  <a:cs typeface="Segoe UI" panose="020B0502040204020203" pitchFamily="34" charset="0"/>
                </a:endParaRPr>
              </a:p>
            </p:txBody>
          </p:sp>
          <p:cxnSp>
            <p:nvCxnSpPr>
              <p:cNvPr id="1180" name="Straight Connector 1179">
                <a:extLst>
                  <a:ext uri="{FF2B5EF4-FFF2-40B4-BE49-F238E27FC236}">
                    <a16:creationId xmlns:a16="http://schemas.microsoft.com/office/drawing/2014/main" id="{39A0A653-01D4-072C-A0A7-EDAB3AE6B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463" y="4368145"/>
                <a:ext cx="178616" cy="0"/>
              </a:xfrm>
              <a:prstGeom prst="line">
                <a:avLst/>
              </a:prstGeom>
              <a:noFill/>
              <a:ln w="19050" cap="rnd">
                <a:solidFill>
                  <a:srgbClr val="FF5353"/>
                </a:solidFill>
                <a:prstDash val="solid"/>
                <a:round/>
              </a:ln>
            </p:spPr>
          </p:cxnSp>
          <p:cxnSp>
            <p:nvCxnSpPr>
              <p:cNvPr id="1181" name="Straight Connector 1180">
                <a:extLst>
                  <a:ext uri="{FF2B5EF4-FFF2-40B4-BE49-F238E27FC236}">
                    <a16:creationId xmlns:a16="http://schemas.microsoft.com/office/drawing/2014/main" id="{532C4074-D7CA-AD9C-102F-BB02CE7C6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8488" y="4435275"/>
                <a:ext cx="105592" cy="0"/>
              </a:xfrm>
              <a:prstGeom prst="line">
                <a:avLst/>
              </a:prstGeom>
              <a:noFill/>
              <a:ln w="19050" cap="rnd">
                <a:solidFill>
                  <a:srgbClr val="69A93D"/>
                </a:solidFill>
                <a:prstDash val="solid"/>
                <a:round/>
              </a:ln>
            </p:spPr>
          </p:cxnSp>
        </p:grp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4BA70CA2-8C65-595E-E97B-5CDADCE16EE6}"/>
                </a:ext>
              </a:extLst>
            </p:cNvPr>
            <p:cNvSpPr/>
            <p:nvPr/>
          </p:nvSpPr>
          <p:spPr>
            <a:xfrm>
              <a:off x="7742788" y="4272342"/>
              <a:ext cx="77259" cy="66603"/>
            </a:xfrm>
            <a:prstGeom prst="triangle">
              <a:avLst/>
            </a:prstGeom>
            <a:solidFill>
              <a:srgbClr val="FFFF0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1160" name="Group 1159">
              <a:extLst>
                <a:ext uri="{FF2B5EF4-FFF2-40B4-BE49-F238E27FC236}">
                  <a16:creationId xmlns:a16="http://schemas.microsoft.com/office/drawing/2014/main" id="{695EBDF1-7B53-7EB4-E76F-3647FE0A9237}"/>
                </a:ext>
              </a:extLst>
            </p:cNvPr>
            <p:cNvGrpSpPr/>
            <p:nvPr/>
          </p:nvGrpSpPr>
          <p:grpSpPr>
            <a:xfrm>
              <a:off x="6766103" y="4158413"/>
              <a:ext cx="252000" cy="36000"/>
              <a:chOff x="7037388" y="3619500"/>
              <a:chExt cx="461962" cy="45719"/>
            </a:xfrm>
          </p:grpSpPr>
          <p:sp>
            <p:nvSpPr>
              <p:cNvPr id="1154" name="Rectangle: Rounded Corners 1153">
                <a:extLst>
                  <a:ext uri="{FF2B5EF4-FFF2-40B4-BE49-F238E27FC236}">
                    <a16:creationId xmlns:a16="http://schemas.microsoft.com/office/drawing/2014/main" id="{A3CA89B4-16C5-D656-7187-769664A845FE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461962" cy="45719"/>
              </a:xfrm>
              <a:prstGeom prst="round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57" name="Freeform: Shape 1156">
                <a:extLst>
                  <a:ext uri="{FF2B5EF4-FFF2-40B4-BE49-F238E27FC236}">
                    <a16:creationId xmlns:a16="http://schemas.microsoft.com/office/drawing/2014/main" id="{B12649E1-E12F-FD3C-001B-7449AC771212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228502" cy="45719"/>
              </a:xfrm>
              <a:custGeom>
                <a:avLst/>
                <a:gdLst>
                  <a:gd name="connsiteX0" fmla="*/ 7620 w 228502"/>
                  <a:gd name="connsiteY0" fmla="*/ 0 h 45719"/>
                  <a:gd name="connsiteX1" fmla="*/ 228502 w 228502"/>
                  <a:gd name="connsiteY1" fmla="*/ 0 h 45719"/>
                  <a:gd name="connsiteX2" fmla="*/ 228502 w 228502"/>
                  <a:gd name="connsiteY2" fmla="*/ 45719 h 45719"/>
                  <a:gd name="connsiteX3" fmla="*/ 7620 w 228502"/>
                  <a:gd name="connsiteY3" fmla="*/ 45719 h 45719"/>
                  <a:gd name="connsiteX4" fmla="*/ 0 w 228502"/>
                  <a:gd name="connsiteY4" fmla="*/ 38099 h 45719"/>
                  <a:gd name="connsiteX5" fmla="*/ 0 w 228502"/>
                  <a:gd name="connsiteY5" fmla="*/ 7620 h 45719"/>
                  <a:gd name="connsiteX6" fmla="*/ 7620 w 228502"/>
                  <a:gd name="connsiteY6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502" h="45719">
                    <a:moveTo>
                      <a:pt x="7620" y="0"/>
                    </a:moveTo>
                    <a:lnTo>
                      <a:pt x="228502" y="0"/>
                    </a:lnTo>
                    <a:lnTo>
                      <a:pt x="228502" y="45719"/>
                    </a:lnTo>
                    <a:lnTo>
                      <a:pt x="7620" y="45719"/>
                    </a:lnTo>
                    <a:cubicBezTo>
                      <a:pt x="3412" y="45719"/>
                      <a:pt x="0" y="42307"/>
                      <a:pt x="0" y="38099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7C0C1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FD7A7704-7F6F-B603-E42C-B0BA99912E50}"/>
              </a:ext>
            </a:extLst>
          </p:cNvPr>
          <p:cNvGrpSpPr/>
          <p:nvPr/>
        </p:nvGrpSpPr>
        <p:grpSpPr>
          <a:xfrm>
            <a:off x="8048847" y="1266536"/>
            <a:ext cx="1963212" cy="826859"/>
            <a:chOff x="6096000" y="762278"/>
            <a:chExt cx="1963212" cy="826859"/>
          </a:xfrm>
        </p:grpSpPr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7FF80162-50A4-3EDD-767C-D14C97066F15}"/>
                </a:ext>
              </a:extLst>
            </p:cNvPr>
            <p:cNvSpPr/>
            <p:nvPr/>
          </p:nvSpPr>
          <p:spPr>
            <a:xfrm>
              <a:off x="7232351" y="762278"/>
              <a:ext cx="826861" cy="826859"/>
            </a:xfrm>
            <a:custGeom>
              <a:avLst/>
              <a:gdLst>
                <a:gd name="connsiteX0" fmla="*/ 1025307 w 1915147"/>
                <a:gd name="connsiteY0" fmla="*/ 1434653 h 1915146"/>
                <a:gd name="connsiteX1" fmla="*/ 1025307 w 1915147"/>
                <a:gd name="connsiteY1" fmla="*/ 1695649 h 1915146"/>
                <a:gd name="connsiteX2" fmla="*/ 1286303 w 1915147"/>
                <a:gd name="connsiteY2" fmla="*/ 1695649 h 1915146"/>
                <a:gd name="connsiteX3" fmla="*/ 1286303 w 1915147"/>
                <a:gd name="connsiteY3" fmla="*/ 1434653 h 1915146"/>
                <a:gd name="connsiteX4" fmla="*/ 631750 w 1915147"/>
                <a:gd name="connsiteY4" fmla="*/ 1434653 h 1915146"/>
                <a:gd name="connsiteX5" fmla="*/ 631750 w 1915147"/>
                <a:gd name="connsiteY5" fmla="*/ 1695649 h 1915146"/>
                <a:gd name="connsiteX6" fmla="*/ 893739 w 1915147"/>
                <a:gd name="connsiteY6" fmla="*/ 1695649 h 1915146"/>
                <a:gd name="connsiteX7" fmla="*/ 893739 w 1915147"/>
                <a:gd name="connsiteY7" fmla="*/ 1434653 h 1915146"/>
                <a:gd name="connsiteX8" fmla="*/ 1417871 w 1915147"/>
                <a:gd name="connsiteY8" fmla="*/ 1041096 h 1915146"/>
                <a:gd name="connsiteX9" fmla="*/ 1417871 w 1915147"/>
                <a:gd name="connsiteY9" fmla="*/ 1303085 h 1915146"/>
                <a:gd name="connsiteX10" fmla="*/ 1681007 w 1915147"/>
                <a:gd name="connsiteY10" fmla="*/ 1303085 h 1915146"/>
                <a:gd name="connsiteX11" fmla="*/ 1681007 w 1915147"/>
                <a:gd name="connsiteY11" fmla="*/ 1041096 h 1915146"/>
                <a:gd name="connsiteX12" fmla="*/ 1025307 w 1915147"/>
                <a:gd name="connsiteY12" fmla="*/ 1041096 h 1915146"/>
                <a:gd name="connsiteX13" fmla="*/ 1025307 w 1915147"/>
                <a:gd name="connsiteY13" fmla="*/ 1303085 h 1915146"/>
                <a:gd name="connsiteX14" fmla="*/ 1286303 w 1915147"/>
                <a:gd name="connsiteY14" fmla="*/ 1303085 h 1915146"/>
                <a:gd name="connsiteX15" fmla="*/ 1286303 w 1915147"/>
                <a:gd name="connsiteY15" fmla="*/ 1041096 h 1915146"/>
                <a:gd name="connsiteX16" fmla="*/ 631750 w 1915147"/>
                <a:gd name="connsiteY16" fmla="*/ 1041096 h 1915146"/>
                <a:gd name="connsiteX17" fmla="*/ 631750 w 1915147"/>
                <a:gd name="connsiteY17" fmla="*/ 1303085 h 1915146"/>
                <a:gd name="connsiteX18" fmla="*/ 893739 w 1915147"/>
                <a:gd name="connsiteY18" fmla="*/ 1303085 h 1915146"/>
                <a:gd name="connsiteX19" fmla="*/ 893739 w 1915147"/>
                <a:gd name="connsiteY19" fmla="*/ 1041096 h 1915146"/>
                <a:gd name="connsiteX20" fmla="*/ 239186 w 1915147"/>
                <a:gd name="connsiteY20" fmla="*/ 1041096 h 1915146"/>
                <a:gd name="connsiteX21" fmla="*/ 239186 w 1915147"/>
                <a:gd name="connsiteY21" fmla="*/ 1303085 h 1915146"/>
                <a:gd name="connsiteX22" fmla="*/ 500182 w 1915147"/>
                <a:gd name="connsiteY22" fmla="*/ 1303085 h 1915146"/>
                <a:gd name="connsiteX23" fmla="*/ 500182 w 1915147"/>
                <a:gd name="connsiteY23" fmla="*/ 1041096 h 1915146"/>
                <a:gd name="connsiteX24" fmla="*/ 1417871 w 1915147"/>
                <a:gd name="connsiteY24" fmla="*/ 648532 h 1915146"/>
                <a:gd name="connsiteX25" fmla="*/ 1417871 w 1915147"/>
                <a:gd name="connsiteY25" fmla="*/ 909528 h 1915146"/>
                <a:gd name="connsiteX26" fmla="*/ 1681007 w 1915147"/>
                <a:gd name="connsiteY26" fmla="*/ 909528 h 1915146"/>
                <a:gd name="connsiteX27" fmla="*/ 1681007 w 1915147"/>
                <a:gd name="connsiteY27" fmla="*/ 648532 h 1915146"/>
                <a:gd name="connsiteX28" fmla="*/ 1025307 w 1915147"/>
                <a:gd name="connsiteY28" fmla="*/ 648532 h 1915146"/>
                <a:gd name="connsiteX29" fmla="*/ 1025307 w 1915147"/>
                <a:gd name="connsiteY29" fmla="*/ 909528 h 1915146"/>
                <a:gd name="connsiteX30" fmla="*/ 1286303 w 1915147"/>
                <a:gd name="connsiteY30" fmla="*/ 909528 h 1915146"/>
                <a:gd name="connsiteX31" fmla="*/ 1286303 w 1915147"/>
                <a:gd name="connsiteY31" fmla="*/ 648532 h 1915146"/>
                <a:gd name="connsiteX32" fmla="*/ 631750 w 1915147"/>
                <a:gd name="connsiteY32" fmla="*/ 648532 h 1915146"/>
                <a:gd name="connsiteX33" fmla="*/ 631750 w 1915147"/>
                <a:gd name="connsiteY33" fmla="*/ 909528 h 1915146"/>
                <a:gd name="connsiteX34" fmla="*/ 893739 w 1915147"/>
                <a:gd name="connsiteY34" fmla="*/ 909528 h 1915146"/>
                <a:gd name="connsiteX35" fmla="*/ 893739 w 1915147"/>
                <a:gd name="connsiteY35" fmla="*/ 648532 h 1915146"/>
                <a:gd name="connsiteX36" fmla="*/ 239186 w 1915147"/>
                <a:gd name="connsiteY36" fmla="*/ 648532 h 1915146"/>
                <a:gd name="connsiteX37" fmla="*/ 239186 w 1915147"/>
                <a:gd name="connsiteY37" fmla="*/ 909528 h 1915146"/>
                <a:gd name="connsiteX38" fmla="*/ 500182 w 1915147"/>
                <a:gd name="connsiteY38" fmla="*/ 909528 h 1915146"/>
                <a:gd name="connsiteX39" fmla="*/ 500182 w 1915147"/>
                <a:gd name="connsiteY39" fmla="*/ 648532 h 1915146"/>
                <a:gd name="connsiteX40" fmla="*/ 1025307 w 1915147"/>
                <a:gd name="connsiteY40" fmla="*/ 253827 h 1915146"/>
                <a:gd name="connsiteX41" fmla="*/ 1025307 w 1915147"/>
                <a:gd name="connsiteY41" fmla="*/ 516964 h 1915146"/>
                <a:gd name="connsiteX42" fmla="*/ 1286303 w 1915147"/>
                <a:gd name="connsiteY42" fmla="*/ 516964 h 1915146"/>
                <a:gd name="connsiteX43" fmla="*/ 1286303 w 1915147"/>
                <a:gd name="connsiteY43" fmla="*/ 253827 h 1915146"/>
                <a:gd name="connsiteX44" fmla="*/ 631750 w 1915147"/>
                <a:gd name="connsiteY44" fmla="*/ 253827 h 1915146"/>
                <a:gd name="connsiteX45" fmla="*/ 631750 w 1915147"/>
                <a:gd name="connsiteY45" fmla="*/ 516964 h 1915146"/>
                <a:gd name="connsiteX46" fmla="*/ 893739 w 1915147"/>
                <a:gd name="connsiteY46" fmla="*/ 516964 h 1915146"/>
                <a:gd name="connsiteX47" fmla="*/ 893739 w 1915147"/>
                <a:gd name="connsiteY47" fmla="*/ 253827 h 1915146"/>
                <a:gd name="connsiteX48" fmla="*/ 957573 w 1915147"/>
                <a:gd name="connsiteY48" fmla="*/ 0 h 1915146"/>
                <a:gd name="connsiteX49" fmla="*/ 1025307 w 1915147"/>
                <a:gd name="connsiteY49" fmla="*/ 3420 h 1915146"/>
                <a:gd name="connsiteX50" fmla="*/ 1025307 w 1915147"/>
                <a:gd name="connsiteY50" fmla="*/ 122259 h 1915146"/>
                <a:gd name="connsiteX51" fmla="*/ 1286303 w 1915147"/>
                <a:gd name="connsiteY51" fmla="*/ 122259 h 1915146"/>
                <a:gd name="connsiteX52" fmla="*/ 1286303 w 1915147"/>
                <a:gd name="connsiteY52" fmla="*/ 59146 h 1915146"/>
                <a:gd name="connsiteX53" fmla="*/ 1330305 w 1915147"/>
                <a:gd name="connsiteY53" fmla="*/ 75251 h 1915146"/>
                <a:gd name="connsiteX54" fmla="*/ 1414009 w 1915147"/>
                <a:gd name="connsiteY54" fmla="*/ 115574 h 1915146"/>
                <a:gd name="connsiteX55" fmla="*/ 1417871 w 1915147"/>
                <a:gd name="connsiteY55" fmla="*/ 117920 h 1915146"/>
                <a:gd name="connsiteX56" fmla="*/ 1417871 w 1915147"/>
                <a:gd name="connsiteY56" fmla="*/ 122259 h 1915146"/>
                <a:gd name="connsiteX57" fmla="*/ 1425013 w 1915147"/>
                <a:gd name="connsiteY57" fmla="*/ 122259 h 1915146"/>
                <a:gd name="connsiteX58" fmla="*/ 1492961 w 1915147"/>
                <a:gd name="connsiteY58" fmla="*/ 163539 h 1915146"/>
                <a:gd name="connsiteX59" fmla="*/ 1602393 w 1915147"/>
                <a:gd name="connsiteY59" fmla="*/ 253827 h 1915146"/>
                <a:gd name="connsiteX60" fmla="*/ 1417871 w 1915147"/>
                <a:gd name="connsiteY60" fmla="*/ 253827 h 1915146"/>
                <a:gd name="connsiteX61" fmla="*/ 1417871 w 1915147"/>
                <a:gd name="connsiteY61" fmla="*/ 516964 h 1915146"/>
                <a:gd name="connsiteX62" fmla="*/ 1681007 w 1915147"/>
                <a:gd name="connsiteY62" fmla="*/ 516964 h 1915146"/>
                <a:gd name="connsiteX63" fmla="*/ 1681007 w 1915147"/>
                <a:gd name="connsiteY63" fmla="*/ 336615 h 1915146"/>
                <a:gd name="connsiteX64" fmla="*/ 1751609 w 1915147"/>
                <a:gd name="connsiteY64" fmla="*/ 422185 h 1915146"/>
                <a:gd name="connsiteX65" fmla="*/ 1839897 w 1915147"/>
                <a:gd name="connsiteY65" fmla="*/ 584843 h 1915146"/>
                <a:gd name="connsiteX66" fmla="*/ 1863207 w 1915147"/>
                <a:gd name="connsiteY66" fmla="*/ 648532 h 1915146"/>
                <a:gd name="connsiteX67" fmla="*/ 1812575 w 1915147"/>
                <a:gd name="connsiteY67" fmla="*/ 648532 h 1915146"/>
                <a:gd name="connsiteX68" fmla="*/ 1812575 w 1915147"/>
                <a:gd name="connsiteY68" fmla="*/ 909528 h 1915146"/>
                <a:gd name="connsiteX69" fmla="*/ 1912721 w 1915147"/>
                <a:gd name="connsiteY69" fmla="*/ 909528 h 1915146"/>
                <a:gd name="connsiteX70" fmla="*/ 1915147 w 1915147"/>
                <a:gd name="connsiteY70" fmla="*/ 957573 h 1915146"/>
                <a:gd name="connsiteX71" fmla="*/ 1910929 w 1915147"/>
                <a:gd name="connsiteY71" fmla="*/ 1041096 h 1915146"/>
                <a:gd name="connsiteX72" fmla="*/ 1812575 w 1915147"/>
                <a:gd name="connsiteY72" fmla="*/ 1041096 h 1915146"/>
                <a:gd name="connsiteX73" fmla="*/ 1812575 w 1915147"/>
                <a:gd name="connsiteY73" fmla="*/ 1303085 h 1915146"/>
                <a:gd name="connsiteX74" fmla="*/ 1849859 w 1915147"/>
                <a:gd name="connsiteY74" fmla="*/ 1303085 h 1915146"/>
                <a:gd name="connsiteX75" fmla="*/ 1839897 w 1915147"/>
                <a:gd name="connsiteY75" fmla="*/ 1330304 h 1915146"/>
                <a:gd name="connsiteX76" fmla="*/ 1751609 w 1915147"/>
                <a:gd name="connsiteY76" fmla="*/ 1492961 h 1915146"/>
                <a:gd name="connsiteX77" fmla="*/ 1681007 w 1915147"/>
                <a:gd name="connsiteY77" fmla="*/ 1578531 h 1915146"/>
                <a:gd name="connsiteX78" fmla="*/ 1681007 w 1915147"/>
                <a:gd name="connsiteY78" fmla="*/ 1434653 h 1915146"/>
                <a:gd name="connsiteX79" fmla="*/ 1417871 w 1915147"/>
                <a:gd name="connsiteY79" fmla="*/ 1434653 h 1915146"/>
                <a:gd name="connsiteX80" fmla="*/ 1417871 w 1915147"/>
                <a:gd name="connsiteY80" fmla="*/ 1695649 h 1915146"/>
                <a:gd name="connsiteX81" fmla="*/ 1560785 w 1915147"/>
                <a:gd name="connsiteY81" fmla="*/ 1695649 h 1915146"/>
                <a:gd name="connsiteX82" fmla="*/ 1492961 w 1915147"/>
                <a:gd name="connsiteY82" fmla="*/ 1751608 h 1915146"/>
                <a:gd name="connsiteX83" fmla="*/ 1330305 w 1915147"/>
                <a:gd name="connsiteY83" fmla="*/ 1839895 h 1915146"/>
                <a:gd name="connsiteX84" fmla="*/ 1286303 w 1915147"/>
                <a:gd name="connsiteY84" fmla="*/ 1856000 h 1915146"/>
                <a:gd name="connsiteX85" fmla="*/ 1286303 w 1915147"/>
                <a:gd name="connsiteY85" fmla="*/ 1827217 h 1915146"/>
                <a:gd name="connsiteX86" fmla="*/ 1025307 w 1915147"/>
                <a:gd name="connsiteY86" fmla="*/ 1827217 h 1915146"/>
                <a:gd name="connsiteX87" fmla="*/ 1025307 w 1915147"/>
                <a:gd name="connsiteY87" fmla="*/ 1911726 h 1915146"/>
                <a:gd name="connsiteX88" fmla="*/ 957573 w 1915147"/>
                <a:gd name="connsiteY88" fmla="*/ 1915146 h 1915146"/>
                <a:gd name="connsiteX89" fmla="*/ 893739 w 1915147"/>
                <a:gd name="connsiteY89" fmla="*/ 1911923 h 1915146"/>
                <a:gd name="connsiteX90" fmla="*/ 893739 w 1915147"/>
                <a:gd name="connsiteY90" fmla="*/ 1827217 h 1915146"/>
                <a:gd name="connsiteX91" fmla="*/ 631750 w 1915147"/>
                <a:gd name="connsiteY91" fmla="*/ 1827217 h 1915146"/>
                <a:gd name="connsiteX92" fmla="*/ 631750 w 1915147"/>
                <a:gd name="connsiteY92" fmla="*/ 1857064 h 1915146"/>
                <a:gd name="connsiteX93" fmla="*/ 584842 w 1915147"/>
                <a:gd name="connsiteY93" fmla="*/ 1839895 h 1915146"/>
                <a:gd name="connsiteX94" fmla="*/ 422185 w 1915147"/>
                <a:gd name="connsiteY94" fmla="*/ 1751608 h 1915146"/>
                <a:gd name="connsiteX95" fmla="*/ 354362 w 1915147"/>
                <a:gd name="connsiteY95" fmla="*/ 1695649 h 1915146"/>
                <a:gd name="connsiteX96" fmla="*/ 500182 w 1915147"/>
                <a:gd name="connsiteY96" fmla="*/ 1695649 h 1915146"/>
                <a:gd name="connsiteX97" fmla="*/ 500182 w 1915147"/>
                <a:gd name="connsiteY97" fmla="*/ 1434653 h 1915146"/>
                <a:gd name="connsiteX98" fmla="*/ 239186 w 1915147"/>
                <a:gd name="connsiteY98" fmla="*/ 1434653 h 1915146"/>
                <a:gd name="connsiteX99" fmla="*/ 239186 w 1915147"/>
                <a:gd name="connsiteY99" fmla="*/ 1584647 h 1915146"/>
                <a:gd name="connsiteX100" fmla="*/ 163538 w 1915147"/>
                <a:gd name="connsiteY100" fmla="*/ 1492961 h 1915146"/>
                <a:gd name="connsiteX101" fmla="*/ 75251 w 1915147"/>
                <a:gd name="connsiteY101" fmla="*/ 1330304 h 1915146"/>
                <a:gd name="connsiteX102" fmla="*/ 65289 w 1915147"/>
                <a:gd name="connsiteY102" fmla="*/ 1303085 h 1915146"/>
                <a:gd name="connsiteX103" fmla="*/ 107618 w 1915147"/>
                <a:gd name="connsiteY103" fmla="*/ 1303085 h 1915146"/>
                <a:gd name="connsiteX104" fmla="*/ 107618 w 1915147"/>
                <a:gd name="connsiteY104" fmla="*/ 1041096 h 1915146"/>
                <a:gd name="connsiteX105" fmla="*/ 4218 w 1915147"/>
                <a:gd name="connsiteY105" fmla="*/ 1041096 h 1915146"/>
                <a:gd name="connsiteX106" fmla="*/ 0 w 1915147"/>
                <a:gd name="connsiteY106" fmla="*/ 957573 h 1915146"/>
                <a:gd name="connsiteX107" fmla="*/ 2426 w 1915147"/>
                <a:gd name="connsiteY107" fmla="*/ 909528 h 1915146"/>
                <a:gd name="connsiteX108" fmla="*/ 107618 w 1915147"/>
                <a:gd name="connsiteY108" fmla="*/ 909528 h 1915146"/>
                <a:gd name="connsiteX109" fmla="*/ 107618 w 1915147"/>
                <a:gd name="connsiteY109" fmla="*/ 648532 h 1915146"/>
                <a:gd name="connsiteX110" fmla="*/ 51940 w 1915147"/>
                <a:gd name="connsiteY110" fmla="*/ 648532 h 1915146"/>
                <a:gd name="connsiteX111" fmla="*/ 75251 w 1915147"/>
                <a:gd name="connsiteY111" fmla="*/ 584843 h 1915146"/>
                <a:gd name="connsiteX112" fmla="*/ 163538 w 1915147"/>
                <a:gd name="connsiteY112" fmla="*/ 422185 h 1915146"/>
                <a:gd name="connsiteX113" fmla="*/ 239186 w 1915147"/>
                <a:gd name="connsiteY113" fmla="*/ 330499 h 1915146"/>
                <a:gd name="connsiteX114" fmla="*/ 239186 w 1915147"/>
                <a:gd name="connsiteY114" fmla="*/ 516964 h 1915146"/>
                <a:gd name="connsiteX115" fmla="*/ 500182 w 1915147"/>
                <a:gd name="connsiteY115" fmla="*/ 516964 h 1915146"/>
                <a:gd name="connsiteX116" fmla="*/ 500182 w 1915147"/>
                <a:gd name="connsiteY116" fmla="*/ 253827 h 1915146"/>
                <a:gd name="connsiteX117" fmla="*/ 312754 w 1915147"/>
                <a:gd name="connsiteY117" fmla="*/ 253827 h 1915146"/>
                <a:gd name="connsiteX118" fmla="*/ 422185 w 1915147"/>
                <a:gd name="connsiteY118" fmla="*/ 163539 h 1915146"/>
                <a:gd name="connsiteX119" fmla="*/ 490133 w 1915147"/>
                <a:gd name="connsiteY119" fmla="*/ 122259 h 1915146"/>
                <a:gd name="connsiteX120" fmla="*/ 500182 w 1915147"/>
                <a:gd name="connsiteY120" fmla="*/ 122259 h 1915146"/>
                <a:gd name="connsiteX121" fmla="*/ 500182 w 1915147"/>
                <a:gd name="connsiteY121" fmla="*/ 116154 h 1915146"/>
                <a:gd name="connsiteX122" fmla="*/ 501137 w 1915147"/>
                <a:gd name="connsiteY122" fmla="*/ 115574 h 1915146"/>
                <a:gd name="connsiteX123" fmla="*/ 584842 w 1915147"/>
                <a:gd name="connsiteY123" fmla="*/ 75251 h 1915146"/>
                <a:gd name="connsiteX124" fmla="*/ 631750 w 1915147"/>
                <a:gd name="connsiteY124" fmla="*/ 58083 h 1915146"/>
                <a:gd name="connsiteX125" fmla="*/ 631750 w 1915147"/>
                <a:gd name="connsiteY125" fmla="*/ 122259 h 1915146"/>
                <a:gd name="connsiteX126" fmla="*/ 893739 w 1915147"/>
                <a:gd name="connsiteY126" fmla="*/ 122259 h 1915146"/>
                <a:gd name="connsiteX127" fmla="*/ 893739 w 1915147"/>
                <a:gd name="connsiteY127" fmla="*/ 3224 h 191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1915147" h="1915146">
                  <a:moveTo>
                    <a:pt x="1025307" y="1434653"/>
                  </a:moveTo>
                  <a:lnTo>
                    <a:pt x="1025307" y="1695649"/>
                  </a:lnTo>
                  <a:lnTo>
                    <a:pt x="1286303" y="1695649"/>
                  </a:lnTo>
                  <a:lnTo>
                    <a:pt x="1286303" y="1434653"/>
                  </a:lnTo>
                  <a:close/>
                  <a:moveTo>
                    <a:pt x="631750" y="1434653"/>
                  </a:moveTo>
                  <a:lnTo>
                    <a:pt x="631750" y="1695649"/>
                  </a:lnTo>
                  <a:lnTo>
                    <a:pt x="893739" y="1695649"/>
                  </a:lnTo>
                  <a:lnTo>
                    <a:pt x="893739" y="1434653"/>
                  </a:lnTo>
                  <a:close/>
                  <a:moveTo>
                    <a:pt x="1417871" y="1041096"/>
                  </a:moveTo>
                  <a:lnTo>
                    <a:pt x="1417871" y="1303085"/>
                  </a:lnTo>
                  <a:lnTo>
                    <a:pt x="1681007" y="1303085"/>
                  </a:lnTo>
                  <a:lnTo>
                    <a:pt x="1681007" y="1041096"/>
                  </a:lnTo>
                  <a:close/>
                  <a:moveTo>
                    <a:pt x="1025307" y="1041096"/>
                  </a:moveTo>
                  <a:lnTo>
                    <a:pt x="1025307" y="1303085"/>
                  </a:lnTo>
                  <a:lnTo>
                    <a:pt x="1286303" y="1303085"/>
                  </a:lnTo>
                  <a:lnTo>
                    <a:pt x="1286303" y="1041096"/>
                  </a:lnTo>
                  <a:close/>
                  <a:moveTo>
                    <a:pt x="631750" y="1041096"/>
                  </a:moveTo>
                  <a:lnTo>
                    <a:pt x="631750" y="1303085"/>
                  </a:lnTo>
                  <a:lnTo>
                    <a:pt x="893739" y="1303085"/>
                  </a:lnTo>
                  <a:lnTo>
                    <a:pt x="893739" y="1041096"/>
                  </a:lnTo>
                  <a:close/>
                  <a:moveTo>
                    <a:pt x="239186" y="1041096"/>
                  </a:moveTo>
                  <a:lnTo>
                    <a:pt x="239186" y="1303085"/>
                  </a:lnTo>
                  <a:lnTo>
                    <a:pt x="500182" y="1303085"/>
                  </a:lnTo>
                  <a:lnTo>
                    <a:pt x="500182" y="1041096"/>
                  </a:lnTo>
                  <a:close/>
                  <a:moveTo>
                    <a:pt x="1417871" y="648532"/>
                  </a:moveTo>
                  <a:lnTo>
                    <a:pt x="1417871" y="909528"/>
                  </a:lnTo>
                  <a:lnTo>
                    <a:pt x="1681007" y="909528"/>
                  </a:lnTo>
                  <a:lnTo>
                    <a:pt x="1681007" y="648532"/>
                  </a:lnTo>
                  <a:close/>
                  <a:moveTo>
                    <a:pt x="1025307" y="648532"/>
                  </a:moveTo>
                  <a:lnTo>
                    <a:pt x="1025307" y="909528"/>
                  </a:lnTo>
                  <a:lnTo>
                    <a:pt x="1286303" y="909528"/>
                  </a:lnTo>
                  <a:lnTo>
                    <a:pt x="1286303" y="648532"/>
                  </a:lnTo>
                  <a:close/>
                  <a:moveTo>
                    <a:pt x="631750" y="648532"/>
                  </a:moveTo>
                  <a:lnTo>
                    <a:pt x="631750" y="909528"/>
                  </a:lnTo>
                  <a:lnTo>
                    <a:pt x="893739" y="909528"/>
                  </a:lnTo>
                  <a:lnTo>
                    <a:pt x="893739" y="648532"/>
                  </a:lnTo>
                  <a:close/>
                  <a:moveTo>
                    <a:pt x="239186" y="648532"/>
                  </a:moveTo>
                  <a:lnTo>
                    <a:pt x="239186" y="909528"/>
                  </a:lnTo>
                  <a:lnTo>
                    <a:pt x="500182" y="909528"/>
                  </a:lnTo>
                  <a:lnTo>
                    <a:pt x="500182" y="648532"/>
                  </a:lnTo>
                  <a:close/>
                  <a:moveTo>
                    <a:pt x="1025307" y="253827"/>
                  </a:moveTo>
                  <a:lnTo>
                    <a:pt x="1025307" y="516964"/>
                  </a:lnTo>
                  <a:lnTo>
                    <a:pt x="1286303" y="516964"/>
                  </a:lnTo>
                  <a:lnTo>
                    <a:pt x="1286303" y="253827"/>
                  </a:lnTo>
                  <a:close/>
                  <a:moveTo>
                    <a:pt x="631750" y="253827"/>
                  </a:moveTo>
                  <a:lnTo>
                    <a:pt x="631750" y="516964"/>
                  </a:lnTo>
                  <a:lnTo>
                    <a:pt x="893739" y="516964"/>
                  </a:lnTo>
                  <a:lnTo>
                    <a:pt x="893739" y="253827"/>
                  </a:lnTo>
                  <a:close/>
                  <a:moveTo>
                    <a:pt x="957573" y="0"/>
                  </a:moveTo>
                  <a:lnTo>
                    <a:pt x="1025307" y="3420"/>
                  </a:lnTo>
                  <a:lnTo>
                    <a:pt x="1025307" y="122259"/>
                  </a:lnTo>
                  <a:lnTo>
                    <a:pt x="1286303" y="122259"/>
                  </a:lnTo>
                  <a:lnTo>
                    <a:pt x="1286303" y="59146"/>
                  </a:lnTo>
                  <a:lnTo>
                    <a:pt x="1330305" y="75251"/>
                  </a:lnTo>
                  <a:cubicBezTo>
                    <a:pt x="1358945" y="87365"/>
                    <a:pt x="1386873" y="100833"/>
                    <a:pt x="1414009" y="115574"/>
                  </a:cubicBezTo>
                  <a:lnTo>
                    <a:pt x="1417871" y="117920"/>
                  </a:lnTo>
                  <a:lnTo>
                    <a:pt x="1417871" y="122259"/>
                  </a:lnTo>
                  <a:lnTo>
                    <a:pt x="1425013" y="122259"/>
                  </a:lnTo>
                  <a:lnTo>
                    <a:pt x="1492961" y="163539"/>
                  </a:lnTo>
                  <a:lnTo>
                    <a:pt x="1602393" y="253827"/>
                  </a:lnTo>
                  <a:lnTo>
                    <a:pt x="1417871" y="253827"/>
                  </a:lnTo>
                  <a:lnTo>
                    <a:pt x="1417871" y="516964"/>
                  </a:lnTo>
                  <a:lnTo>
                    <a:pt x="1681007" y="516964"/>
                  </a:lnTo>
                  <a:lnTo>
                    <a:pt x="1681007" y="336615"/>
                  </a:lnTo>
                  <a:lnTo>
                    <a:pt x="1751609" y="422185"/>
                  </a:lnTo>
                  <a:cubicBezTo>
                    <a:pt x="1786025" y="473128"/>
                    <a:pt x="1815669" y="527561"/>
                    <a:pt x="1839897" y="584843"/>
                  </a:cubicBezTo>
                  <a:lnTo>
                    <a:pt x="1863207" y="648532"/>
                  </a:lnTo>
                  <a:lnTo>
                    <a:pt x="1812575" y="648532"/>
                  </a:lnTo>
                  <a:lnTo>
                    <a:pt x="1812575" y="909528"/>
                  </a:lnTo>
                  <a:lnTo>
                    <a:pt x="1912721" y="909528"/>
                  </a:lnTo>
                  <a:lnTo>
                    <a:pt x="1915147" y="957573"/>
                  </a:lnTo>
                  <a:lnTo>
                    <a:pt x="1910929" y="1041096"/>
                  </a:lnTo>
                  <a:lnTo>
                    <a:pt x="1812575" y="1041096"/>
                  </a:lnTo>
                  <a:lnTo>
                    <a:pt x="1812575" y="1303085"/>
                  </a:lnTo>
                  <a:lnTo>
                    <a:pt x="1849859" y="1303085"/>
                  </a:lnTo>
                  <a:lnTo>
                    <a:pt x="1839897" y="1330304"/>
                  </a:lnTo>
                  <a:cubicBezTo>
                    <a:pt x="1815669" y="1387585"/>
                    <a:pt x="1786025" y="1442018"/>
                    <a:pt x="1751609" y="1492961"/>
                  </a:cubicBezTo>
                  <a:lnTo>
                    <a:pt x="1681007" y="1578531"/>
                  </a:lnTo>
                  <a:lnTo>
                    <a:pt x="1681007" y="1434653"/>
                  </a:lnTo>
                  <a:lnTo>
                    <a:pt x="1417871" y="1434653"/>
                  </a:lnTo>
                  <a:lnTo>
                    <a:pt x="1417871" y="1695649"/>
                  </a:lnTo>
                  <a:lnTo>
                    <a:pt x="1560785" y="1695649"/>
                  </a:lnTo>
                  <a:lnTo>
                    <a:pt x="1492961" y="1751608"/>
                  </a:lnTo>
                  <a:cubicBezTo>
                    <a:pt x="1442019" y="1786024"/>
                    <a:pt x="1387585" y="1815668"/>
                    <a:pt x="1330305" y="1839895"/>
                  </a:cubicBezTo>
                  <a:lnTo>
                    <a:pt x="1286303" y="1856000"/>
                  </a:lnTo>
                  <a:lnTo>
                    <a:pt x="1286303" y="1827217"/>
                  </a:lnTo>
                  <a:lnTo>
                    <a:pt x="1025307" y="1827217"/>
                  </a:lnTo>
                  <a:lnTo>
                    <a:pt x="1025307" y="1911726"/>
                  </a:lnTo>
                  <a:lnTo>
                    <a:pt x="957573" y="1915146"/>
                  </a:lnTo>
                  <a:lnTo>
                    <a:pt x="893739" y="1911923"/>
                  </a:lnTo>
                  <a:lnTo>
                    <a:pt x="893739" y="1827217"/>
                  </a:lnTo>
                  <a:lnTo>
                    <a:pt x="631750" y="1827217"/>
                  </a:lnTo>
                  <a:lnTo>
                    <a:pt x="631750" y="1857064"/>
                  </a:lnTo>
                  <a:lnTo>
                    <a:pt x="584842" y="1839895"/>
                  </a:lnTo>
                  <a:cubicBezTo>
                    <a:pt x="527561" y="1815668"/>
                    <a:pt x="473128" y="1786024"/>
                    <a:pt x="422185" y="1751608"/>
                  </a:cubicBezTo>
                  <a:lnTo>
                    <a:pt x="354362" y="1695649"/>
                  </a:lnTo>
                  <a:lnTo>
                    <a:pt x="500182" y="1695649"/>
                  </a:lnTo>
                  <a:lnTo>
                    <a:pt x="500182" y="1434653"/>
                  </a:lnTo>
                  <a:lnTo>
                    <a:pt x="239186" y="1434653"/>
                  </a:lnTo>
                  <a:lnTo>
                    <a:pt x="239186" y="1584647"/>
                  </a:lnTo>
                  <a:lnTo>
                    <a:pt x="163538" y="1492961"/>
                  </a:lnTo>
                  <a:cubicBezTo>
                    <a:pt x="129122" y="1442018"/>
                    <a:pt x="99479" y="1387585"/>
                    <a:pt x="75251" y="1330304"/>
                  </a:cubicBezTo>
                  <a:lnTo>
                    <a:pt x="65289" y="1303085"/>
                  </a:lnTo>
                  <a:lnTo>
                    <a:pt x="107618" y="1303085"/>
                  </a:lnTo>
                  <a:lnTo>
                    <a:pt x="107618" y="1041096"/>
                  </a:lnTo>
                  <a:lnTo>
                    <a:pt x="4218" y="1041096"/>
                  </a:lnTo>
                  <a:lnTo>
                    <a:pt x="0" y="957573"/>
                  </a:lnTo>
                  <a:lnTo>
                    <a:pt x="2426" y="909528"/>
                  </a:lnTo>
                  <a:lnTo>
                    <a:pt x="107618" y="909528"/>
                  </a:lnTo>
                  <a:lnTo>
                    <a:pt x="107618" y="648532"/>
                  </a:lnTo>
                  <a:lnTo>
                    <a:pt x="51940" y="648532"/>
                  </a:lnTo>
                  <a:lnTo>
                    <a:pt x="75251" y="584843"/>
                  </a:lnTo>
                  <a:cubicBezTo>
                    <a:pt x="99479" y="527561"/>
                    <a:pt x="129122" y="473128"/>
                    <a:pt x="163538" y="422185"/>
                  </a:cubicBezTo>
                  <a:lnTo>
                    <a:pt x="239186" y="330499"/>
                  </a:lnTo>
                  <a:lnTo>
                    <a:pt x="239186" y="516964"/>
                  </a:lnTo>
                  <a:lnTo>
                    <a:pt x="500182" y="516964"/>
                  </a:lnTo>
                  <a:lnTo>
                    <a:pt x="500182" y="253827"/>
                  </a:lnTo>
                  <a:lnTo>
                    <a:pt x="312754" y="253827"/>
                  </a:lnTo>
                  <a:lnTo>
                    <a:pt x="422185" y="163539"/>
                  </a:lnTo>
                  <a:lnTo>
                    <a:pt x="490133" y="122259"/>
                  </a:lnTo>
                  <a:lnTo>
                    <a:pt x="500182" y="122259"/>
                  </a:lnTo>
                  <a:lnTo>
                    <a:pt x="500182" y="116154"/>
                  </a:lnTo>
                  <a:lnTo>
                    <a:pt x="501137" y="115574"/>
                  </a:lnTo>
                  <a:cubicBezTo>
                    <a:pt x="528273" y="100833"/>
                    <a:pt x="556202" y="87365"/>
                    <a:pt x="584842" y="75251"/>
                  </a:cubicBezTo>
                  <a:lnTo>
                    <a:pt x="631750" y="58083"/>
                  </a:lnTo>
                  <a:lnTo>
                    <a:pt x="631750" y="122259"/>
                  </a:lnTo>
                  <a:lnTo>
                    <a:pt x="893739" y="122259"/>
                  </a:lnTo>
                  <a:lnTo>
                    <a:pt x="893739" y="32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9BED6965-31E0-6AA5-99A1-09EE5F270DEE}"/>
                </a:ext>
              </a:extLst>
            </p:cNvPr>
            <p:cNvSpPr/>
            <p:nvPr/>
          </p:nvSpPr>
          <p:spPr>
            <a:xfrm>
              <a:off x="7232351" y="762278"/>
              <a:ext cx="826861" cy="8268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DC8CFF93-5116-0191-F0CF-B5791DCC8DC0}"/>
                </a:ext>
              </a:extLst>
            </p:cNvPr>
            <p:cNvGrpSpPr/>
            <p:nvPr/>
          </p:nvGrpSpPr>
          <p:grpSpPr>
            <a:xfrm>
              <a:off x="7349093" y="845857"/>
              <a:ext cx="642461" cy="598705"/>
              <a:chOff x="17488314" y="10697955"/>
              <a:chExt cx="642461" cy="598705"/>
            </a:xfrm>
            <a:solidFill>
              <a:srgbClr val="FFEB7B"/>
            </a:solidFill>
          </p:grpSpPr>
          <p:sp>
            <p:nvSpPr>
              <p:cNvPr id="468" name="Freeform 755">
                <a:extLst>
                  <a:ext uri="{FF2B5EF4-FFF2-40B4-BE49-F238E27FC236}">
                    <a16:creationId xmlns:a16="http://schemas.microsoft.com/office/drawing/2014/main" id="{DA63BBDB-8582-7039-9455-6B169CDBBB38}"/>
                  </a:ext>
                </a:extLst>
              </p:cNvPr>
              <p:cNvSpPr/>
              <p:nvPr/>
            </p:nvSpPr>
            <p:spPr>
              <a:xfrm rot="10800000" flipV="1">
                <a:off x="17683457" y="10806913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1" name="Freeform 755">
                <a:extLst>
                  <a:ext uri="{FF2B5EF4-FFF2-40B4-BE49-F238E27FC236}">
                    <a16:creationId xmlns:a16="http://schemas.microsoft.com/office/drawing/2014/main" id="{C2E45DEF-7337-384B-8529-EF4F620E0315}"/>
                  </a:ext>
                </a:extLst>
              </p:cNvPr>
              <p:cNvSpPr/>
              <p:nvPr/>
            </p:nvSpPr>
            <p:spPr>
              <a:xfrm rot="10800000" flipV="1">
                <a:off x="17800112" y="10799030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8" name="Freeform 755">
                <a:extLst>
                  <a:ext uri="{FF2B5EF4-FFF2-40B4-BE49-F238E27FC236}">
                    <a16:creationId xmlns:a16="http://schemas.microsoft.com/office/drawing/2014/main" id="{B31276CC-12A2-735F-5ECF-D1D0230017F2}"/>
                  </a:ext>
                </a:extLst>
              </p:cNvPr>
              <p:cNvSpPr/>
              <p:nvPr/>
            </p:nvSpPr>
            <p:spPr>
              <a:xfrm rot="12259406" flipV="1">
                <a:off x="17488314" y="10853057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9" name="Freeform 755">
                <a:extLst>
                  <a:ext uri="{FF2B5EF4-FFF2-40B4-BE49-F238E27FC236}">
                    <a16:creationId xmlns:a16="http://schemas.microsoft.com/office/drawing/2014/main" id="{81824275-DA55-8BE2-763C-4C0B2D3B1BF3}"/>
                  </a:ext>
                </a:extLst>
              </p:cNvPr>
              <p:cNvSpPr/>
              <p:nvPr/>
            </p:nvSpPr>
            <p:spPr>
              <a:xfrm rot="14023071" flipV="1">
                <a:off x="17579317" y="11126448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0" name="Freeform 755">
                <a:extLst>
                  <a:ext uri="{FF2B5EF4-FFF2-40B4-BE49-F238E27FC236}">
                    <a16:creationId xmlns:a16="http://schemas.microsoft.com/office/drawing/2014/main" id="{E6C9B354-E5C8-A526-D494-447EF4497C8A}"/>
                  </a:ext>
                </a:extLst>
              </p:cNvPr>
              <p:cNvSpPr/>
              <p:nvPr/>
            </p:nvSpPr>
            <p:spPr>
              <a:xfrm rot="12259406" flipV="1">
                <a:off x="17874717" y="111919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1" name="Freeform 755">
                <a:extLst>
                  <a:ext uri="{FF2B5EF4-FFF2-40B4-BE49-F238E27FC236}">
                    <a16:creationId xmlns:a16="http://schemas.microsoft.com/office/drawing/2014/main" id="{A989EDB5-37B7-0212-AD6B-74CE32CC1EF4}"/>
                  </a:ext>
                </a:extLst>
              </p:cNvPr>
              <p:cNvSpPr/>
              <p:nvPr/>
            </p:nvSpPr>
            <p:spPr>
              <a:xfrm rot="12259406" flipV="1">
                <a:off x="18054713" y="10961303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2" name="Freeform 755">
                <a:extLst>
                  <a:ext uri="{FF2B5EF4-FFF2-40B4-BE49-F238E27FC236}">
                    <a16:creationId xmlns:a16="http://schemas.microsoft.com/office/drawing/2014/main" id="{F0EBE3DB-273B-6160-6B71-9328F76E213A}"/>
                  </a:ext>
                </a:extLst>
              </p:cNvPr>
              <p:cNvSpPr/>
              <p:nvPr/>
            </p:nvSpPr>
            <p:spPr>
              <a:xfrm rot="12259406" flipV="1">
                <a:off x="17921720" y="10799423"/>
                <a:ext cx="125135" cy="12485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3" name="Freeform 755">
                <a:extLst>
                  <a:ext uri="{FF2B5EF4-FFF2-40B4-BE49-F238E27FC236}">
                    <a16:creationId xmlns:a16="http://schemas.microsoft.com/office/drawing/2014/main" id="{56DF3806-A183-A34E-2211-A5D55AAE4352}"/>
                  </a:ext>
                </a:extLst>
              </p:cNvPr>
              <p:cNvSpPr/>
              <p:nvPr/>
            </p:nvSpPr>
            <p:spPr>
              <a:xfrm rot="12259406" flipV="1">
                <a:off x="17899131" y="10697955"/>
                <a:ext cx="44913" cy="44814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4" name="Freeform 755">
                <a:extLst>
                  <a:ext uri="{FF2B5EF4-FFF2-40B4-BE49-F238E27FC236}">
                    <a16:creationId xmlns:a16="http://schemas.microsoft.com/office/drawing/2014/main" id="{D182D9A3-29DA-9579-2967-62B16AA56DE2}"/>
                  </a:ext>
                </a:extLst>
              </p:cNvPr>
              <p:cNvSpPr/>
              <p:nvPr/>
            </p:nvSpPr>
            <p:spPr>
              <a:xfrm rot="12259406" flipV="1">
                <a:off x="17769369" y="11019935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5" name="Freeform 755">
                <a:extLst>
                  <a:ext uri="{FF2B5EF4-FFF2-40B4-BE49-F238E27FC236}">
                    <a16:creationId xmlns:a16="http://schemas.microsoft.com/office/drawing/2014/main" id="{5B88C391-588A-F3EC-4607-3516277A6936}"/>
                  </a:ext>
                </a:extLst>
              </p:cNvPr>
              <p:cNvSpPr/>
              <p:nvPr/>
            </p:nvSpPr>
            <p:spPr>
              <a:xfrm rot="10800000" flipV="1">
                <a:off x="17725191" y="10799817"/>
                <a:ext cx="87796" cy="8759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6" name="Freeform 755">
                <a:extLst>
                  <a:ext uri="{FF2B5EF4-FFF2-40B4-BE49-F238E27FC236}">
                    <a16:creationId xmlns:a16="http://schemas.microsoft.com/office/drawing/2014/main" id="{787C234A-2E15-50FB-B2B4-BD4961B0AB52}"/>
                  </a:ext>
                </a:extLst>
              </p:cNvPr>
              <p:cNvSpPr/>
              <p:nvPr/>
            </p:nvSpPr>
            <p:spPr>
              <a:xfrm rot="12259406" flipV="1">
                <a:off x="17521088" y="10857505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8" name="Freeform 755">
                <a:extLst>
                  <a:ext uri="{FF2B5EF4-FFF2-40B4-BE49-F238E27FC236}">
                    <a16:creationId xmlns:a16="http://schemas.microsoft.com/office/drawing/2014/main" id="{B0785360-489C-542C-4A50-C66FBFC4B94B}"/>
                  </a:ext>
                </a:extLst>
              </p:cNvPr>
              <p:cNvSpPr/>
              <p:nvPr/>
            </p:nvSpPr>
            <p:spPr>
              <a:xfrm rot="14023071" flipV="1">
                <a:off x="17589133" y="111561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56FC52F5-0581-DB59-9433-25CBCF649DE5}"/>
                </a:ext>
              </a:extLst>
            </p:cNvPr>
            <p:cNvGrpSpPr/>
            <p:nvPr/>
          </p:nvGrpSpPr>
          <p:grpSpPr>
            <a:xfrm>
              <a:off x="6096000" y="1027712"/>
              <a:ext cx="795089" cy="295991"/>
              <a:chOff x="15036254" y="6512759"/>
              <a:chExt cx="1347662" cy="587068"/>
            </a:xfrm>
            <a:solidFill>
              <a:schemeClr val="bg1">
                <a:lumMod val="85000"/>
              </a:schemeClr>
            </a:solidFill>
          </p:grpSpPr>
          <p:sp>
            <p:nvSpPr>
              <p:cNvPr id="462" name="Rectangle: Rounded Corners 461">
                <a:extLst>
                  <a:ext uri="{FF2B5EF4-FFF2-40B4-BE49-F238E27FC236}">
                    <a16:creationId xmlns:a16="http://schemas.microsoft.com/office/drawing/2014/main" id="{B1C2A3CE-91E6-36E6-8102-302346389C8B}"/>
                  </a:ext>
                </a:extLst>
              </p:cNvPr>
              <p:cNvSpPr/>
              <p:nvPr/>
            </p:nvSpPr>
            <p:spPr>
              <a:xfrm rot="2209935">
                <a:off x="15431485" y="658683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3" name="Rectangle: Rounded Corners 462">
                <a:extLst>
                  <a:ext uri="{FF2B5EF4-FFF2-40B4-BE49-F238E27FC236}">
                    <a16:creationId xmlns:a16="http://schemas.microsoft.com/office/drawing/2014/main" id="{B86F1E06-1D22-B625-4812-E6D7BFAE3B17}"/>
                  </a:ext>
                </a:extLst>
              </p:cNvPr>
              <p:cNvSpPr/>
              <p:nvPr/>
            </p:nvSpPr>
            <p:spPr>
              <a:xfrm>
                <a:off x="15036254" y="674797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4" name="Rectangle: Rounded Corners 463">
                <a:extLst>
                  <a:ext uri="{FF2B5EF4-FFF2-40B4-BE49-F238E27FC236}">
                    <a16:creationId xmlns:a16="http://schemas.microsoft.com/office/drawing/2014/main" id="{5A169068-2615-35AC-017B-199493E439BB}"/>
                  </a:ext>
                </a:extLst>
              </p:cNvPr>
              <p:cNvSpPr/>
              <p:nvPr/>
            </p:nvSpPr>
            <p:spPr>
              <a:xfrm>
                <a:off x="15152008" y="6715953"/>
                <a:ext cx="358147" cy="167298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9AA71EAF-C467-27D8-7C18-802E4EC998D9}"/>
                  </a:ext>
                </a:extLst>
              </p:cNvPr>
              <p:cNvSpPr/>
              <p:nvPr/>
            </p:nvSpPr>
            <p:spPr>
              <a:xfrm rot="16200000">
                <a:off x="15522315" y="6494684"/>
                <a:ext cx="477028" cy="613124"/>
              </a:xfrm>
              <a:custGeom>
                <a:avLst/>
                <a:gdLst>
                  <a:gd name="connsiteX0" fmla="*/ 675391 w 675391"/>
                  <a:gd name="connsiteY0" fmla="*/ 250186 h 795019"/>
                  <a:gd name="connsiteX1" fmla="*/ 674266 w 675391"/>
                  <a:gd name="connsiteY1" fmla="*/ 256349 h 795019"/>
                  <a:gd name="connsiteX2" fmla="*/ 674266 w 675391"/>
                  <a:gd name="connsiteY2" fmla="*/ 795019 h 795019"/>
                  <a:gd name="connsiteX3" fmla="*/ 0 w 675391"/>
                  <a:gd name="connsiteY3" fmla="*/ 795019 h 795019"/>
                  <a:gd name="connsiteX4" fmla="*/ 0 w 675391"/>
                  <a:gd name="connsiteY4" fmla="*/ 246926 h 795019"/>
                  <a:gd name="connsiteX5" fmla="*/ 1365 w 675391"/>
                  <a:gd name="connsiteY5" fmla="*/ 245983 h 795019"/>
                  <a:gd name="connsiteX6" fmla="*/ 8039 w 675391"/>
                  <a:gd name="connsiteY6" fmla="*/ 209424 h 795019"/>
                  <a:gd name="connsiteX7" fmla="*/ 17863 w 675391"/>
                  <a:gd name="connsiteY7" fmla="*/ 193306 h 795019"/>
                  <a:gd name="connsiteX8" fmla="*/ 16841 w 675391"/>
                  <a:gd name="connsiteY8" fmla="*/ 190126 h 795019"/>
                  <a:gd name="connsiteX9" fmla="*/ 24425 w 675391"/>
                  <a:gd name="connsiteY9" fmla="*/ 182542 h 795019"/>
                  <a:gd name="connsiteX10" fmla="*/ 26889 w 675391"/>
                  <a:gd name="connsiteY10" fmla="*/ 178500 h 795019"/>
                  <a:gd name="connsiteX11" fmla="*/ 33096 w 675391"/>
                  <a:gd name="connsiteY11" fmla="*/ 173871 h 795019"/>
                  <a:gd name="connsiteX12" fmla="*/ 206966 w 675391"/>
                  <a:gd name="connsiteY12" fmla="*/ 0 h 795019"/>
                  <a:gd name="connsiteX13" fmla="*/ 467300 w 675391"/>
                  <a:gd name="connsiteY13" fmla="*/ 0 h 795019"/>
                  <a:gd name="connsiteX14" fmla="*/ 645954 w 675391"/>
                  <a:gd name="connsiteY14" fmla="*/ 178654 h 795019"/>
                  <a:gd name="connsiteX15" fmla="*/ 649628 w 675391"/>
                  <a:gd name="connsiteY15" fmla="*/ 181394 h 795019"/>
                  <a:gd name="connsiteX16" fmla="*/ 651087 w 675391"/>
                  <a:gd name="connsiteY16" fmla="*/ 183787 h 795019"/>
                  <a:gd name="connsiteX17" fmla="*/ 660794 w 675391"/>
                  <a:gd name="connsiteY17" fmla="*/ 193494 h 795019"/>
                  <a:gd name="connsiteX18" fmla="*/ 660648 w 675391"/>
                  <a:gd name="connsiteY18" fmla="*/ 199471 h 795019"/>
                  <a:gd name="connsiteX19" fmla="*/ 668479 w 675391"/>
                  <a:gd name="connsiteY19" fmla="*/ 212318 h 795019"/>
                  <a:gd name="connsiteX20" fmla="*/ 671851 w 675391"/>
                  <a:gd name="connsiteY20" fmla="*/ 230789 h 795019"/>
                  <a:gd name="connsiteX21" fmla="*/ 674266 w 675391"/>
                  <a:gd name="connsiteY21" fmla="*/ 232439 h 795019"/>
                  <a:gd name="connsiteX22" fmla="*/ 674266 w 675391"/>
                  <a:gd name="connsiteY22" fmla="*/ 244023 h 79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75391" h="795019">
                    <a:moveTo>
                      <a:pt x="675391" y="250186"/>
                    </a:moveTo>
                    <a:lnTo>
                      <a:pt x="674266" y="256349"/>
                    </a:lnTo>
                    <a:lnTo>
                      <a:pt x="674266" y="795019"/>
                    </a:lnTo>
                    <a:lnTo>
                      <a:pt x="0" y="795019"/>
                    </a:lnTo>
                    <a:lnTo>
                      <a:pt x="0" y="246926"/>
                    </a:lnTo>
                    <a:lnTo>
                      <a:pt x="1365" y="245983"/>
                    </a:lnTo>
                    <a:lnTo>
                      <a:pt x="8039" y="209424"/>
                    </a:lnTo>
                    <a:lnTo>
                      <a:pt x="17863" y="193306"/>
                    </a:lnTo>
                    <a:lnTo>
                      <a:pt x="16841" y="190126"/>
                    </a:lnTo>
                    <a:lnTo>
                      <a:pt x="24425" y="182542"/>
                    </a:lnTo>
                    <a:lnTo>
                      <a:pt x="26889" y="178500"/>
                    </a:lnTo>
                    <a:lnTo>
                      <a:pt x="33096" y="173871"/>
                    </a:lnTo>
                    <a:lnTo>
                      <a:pt x="206966" y="0"/>
                    </a:lnTo>
                    <a:lnTo>
                      <a:pt x="467300" y="0"/>
                    </a:lnTo>
                    <a:lnTo>
                      <a:pt x="645954" y="178654"/>
                    </a:lnTo>
                    <a:lnTo>
                      <a:pt x="649628" y="181394"/>
                    </a:lnTo>
                    <a:lnTo>
                      <a:pt x="651087" y="183787"/>
                    </a:lnTo>
                    <a:lnTo>
                      <a:pt x="660794" y="193494"/>
                    </a:lnTo>
                    <a:lnTo>
                      <a:pt x="660648" y="199471"/>
                    </a:lnTo>
                    <a:lnTo>
                      <a:pt x="668479" y="212318"/>
                    </a:lnTo>
                    <a:lnTo>
                      <a:pt x="671851" y="230789"/>
                    </a:lnTo>
                    <a:lnTo>
                      <a:pt x="674266" y="232439"/>
                    </a:lnTo>
                    <a:lnTo>
                      <a:pt x="674266" y="244023"/>
                    </a:ln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66" name="Rectangle: Rounded Corners 465">
                <a:extLst>
                  <a:ext uri="{FF2B5EF4-FFF2-40B4-BE49-F238E27FC236}">
                    <a16:creationId xmlns:a16="http://schemas.microsoft.com/office/drawing/2014/main" id="{5620F367-A838-EF81-502D-8C621064E4EB}"/>
                  </a:ext>
                </a:extLst>
              </p:cNvPr>
              <p:cNvSpPr/>
              <p:nvPr/>
            </p:nvSpPr>
            <p:spPr>
              <a:xfrm>
                <a:off x="16017039" y="6562733"/>
                <a:ext cx="366877" cy="47247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7" name="Rectangle: Rounded Corners 466">
                <a:extLst>
                  <a:ext uri="{FF2B5EF4-FFF2-40B4-BE49-F238E27FC236}">
                    <a16:creationId xmlns:a16="http://schemas.microsoft.com/office/drawing/2014/main" id="{366AC370-332F-D7DE-D8FC-6F07B8CB8AF7}"/>
                  </a:ext>
                </a:extLst>
              </p:cNvPr>
              <p:cNvSpPr/>
              <p:nvPr/>
            </p:nvSpPr>
            <p:spPr>
              <a:xfrm>
                <a:off x="16017035" y="6512759"/>
                <a:ext cx="108029" cy="587068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58" name="Straight Arrow Connector 457">
              <a:extLst>
                <a:ext uri="{FF2B5EF4-FFF2-40B4-BE49-F238E27FC236}">
                  <a16:creationId xmlns:a16="http://schemas.microsoft.com/office/drawing/2014/main" id="{32BA09AE-0334-90EA-6EC2-43AA88C19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970" y="1180997"/>
              <a:ext cx="27724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Arc 458">
              <a:extLst>
                <a:ext uri="{FF2B5EF4-FFF2-40B4-BE49-F238E27FC236}">
                  <a16:creationId xmlns:a16="http://schemas.microsoft.com/office/drawing/2014/main" id="{149408F1-E298-951F-D9C9-BD2F27D889F3}"/>
                </a:ext>
              </a:extLst>
            </p:cNvPr>
            <p:cNvSpPr/>
            <p:nvPr/>
          </p:nvSpPr>
          <p:spPr>
            <a:xfrm>
              <a:off x="7819849" y="977510"/>
              <a:ext cx="59056" cy="59054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0" name="Arc 459">
              <a:extLst>
                <a:ext uri="{FF2B5EF4-FFF2-40B4-BE49-F238E27FC236}">
                  <a16:creationId xmlns:a16="http://schemas.microsoft.com/office/drawing/2014/main" id="{28241779-0B82-D0A0-F172-B6D2656F49C6}"/>
                </a:ext>
              </a:extLst>
            </p:cNvPr>
            <p:cNvSpPr/>
            <p:nvPr/>
          </p:nvSpPr>
          <p:spPr>
            <a:xfrm>
              <a:off x="7412179" y="1033389"/>
              <a:ext cx="45722" cy="45720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1" name="Arc 460">
              <a:extLst>
                <a:ext uri="{FF2B5EF4-FFF2-40B4-BE49-F238E27FC236}">
                  <a16:creationId xmlns:a16="http://schemas.microsoft.com/office/drawing/2014/main" id="{801FB4ED-E631-84C4-5384-6F3E66D014CE}"/>
                </a:ext>
              </a:extLst>
            </p:cNvPr>
            <p:cNvSpPr/>
            <p:nvPr/>
          </p:nvSpPr>
          <p:spPr>
            <a:xfrm>
              <a:off x="7766191" y="1368352"/>
              <a:ext cx="45722" cy="45720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90" name="Rectangle 489">
            <a:extLst>
              <a:ext uri="{FF2B5EF4-FFF2-40B4-BE49-F238E27FC236}">
                <a16:creationId xmlns:a16="http://schemas.microsoft.com/office/drawing/2014/main" id="{EEA4DF0C-BD47-4F17-2E00-3F373F0F3BBE}"/>
              </a:ext>
            </a:extLst>
          </p:cNvPr>
          <p:cNvSpPr/>
          <p:nvPr/>
        </p:nvSpPr>
        <p:spPr>
          <a:xfrm>
            <a:off x="8401014" y="2180456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Thermophoretic sampler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C9DD2A8-3278-D3C3-20E4-0BE0AE791244}"/>
              </a:ext>
            </a:extLst>
          </p:cNvPr>
          <p:cNvGrpSpPr/>
          <p:nvPr/>
        </p:nvGrpSpPr>
        <p:grpSpPr>
          <a:xfrm>
            <a:off x="6589195" y="3672425"/>
            <a:ext cx="902167" cy="1010179"/>
            <a:chOff x="4672447" y="3204634"/>
            <a:chExt cx="1345924" cy="1507064"/>
          </a:xfrm>
        </p:grpSpPr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4EFE8546-FB26-1DD5-3A5B-CFCD8959A1D7}"/>
                </a:ext>
              </a:extLst>
            </p:cNvPr>
            <p:cNvSpPr/>
            <p:nvPr/>
          </p:nvSpPr>
          <p:spPr>
            <a:xfrm>
              <a:off x="4820615" y="3463925"/>
              <a:ext cx="1051811" cy="69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0AC8A231-9B89-53E9-0A47-8346CEDA01BB}"/>
                </a:ext>
              </a:extLst>
            </p:cNvPr>
            <p:cNvSpPr/>
            <p:nvPr/>
          </p:nvSpPr>
          <p:spPr>
            <a:xfrm>
              <a:off x="4672447" y="3395132"/>
              <a:ext cx="1345924" cy="1316566"/>
            </a:xfrm>
            <a:custGeom>
              <a:avLst/>
              <a:gdLst>
                <a:gd name="connsiteX0" fmla="*/ 39810 w 1345924"/>
                <a:gd name="connsiteY0" fmla="*/ 0 h 1316566"/>
                <a:gd name="connsiteX1" fmla="*/ 160309 w 1345924"/>
                <a:gd name="connsiteY1" fmla="*/ 0 h 1316566"/>
                <a:gd name="connsiteX2" fmla="*/ 200119 w 1345924"/>
                <a:gd name="connsiteY2" fmla="*/ 39810 h 1316566"/>
                <a:gd name="connsiteX3" fmla="*/ 200119 w 1345924"/>
                <a:gd name="connsiteY3" fmla="*/ 194733 h 1316566"/>
                <a:gd name="connsiteX4" fmla="*/ 904441 w 1345924"/>
                <a:gd name="connsiteY4" fmla="*/ 194733 h 1316566"/>
                <a:gd name="connsiteX5" fmla="*/ 904441 w 1345924"/>
                <a:gd name="connsiteY5" fmla="*/ 46249 h 1316566"/>
                <a:gd name="connsiteX6" fmla="*/ 950690 w 1345924"/>
                <a:gd name="connsiteY6" fmla="*/ 0 h 1316566"/>
                <a:gd name="connsiteX7" fmla="*/ 1135681 w 1345924"/>
                <a:gd name="connsiteY7" fmla="*/ 0 h 1316566"/>
                <a:gd name="connsiteX8" fmla="*/ 1153684 w 1345924"/>
                <a:gd name="connsiteY8" fmla="*/ 3635 h 1316566"/>
                <a:gd name="connsiteX9" fmla="*/ 1162497 w 1345924"/>
                <a:gd name="connsiteY9" fmla="*/ 9576 h 1316566"/>
                <a:gd name="connsiteX10" fmla="*/ 1185615 w 1345924"/>
                <a:gd name="connsiteY10" fmla="*/ 0 h 1316566"/>
                <a:gd name="connsiteX11" fmla="*/ 1306114 w 1345924"/>
                <a:gd name="connsiteY11" fmla="*/ 0 h 1316566"/>
                <a:gd name="connsiteX12" fmla="*/ 1345924 w 1345924"/>
                <a:gd name="connsiteY12" fmla="*/ 39810 h 1316566"/>
                <a:gd name="connsiteX13" fmla="*/ 1345924 w 1345924"/>
                <a:gd name="connsiteY13" fmla="*/ 239909 h 1316566"/>
                <a:gd name="connsiteX14" fmla="*/ 1345924 w 1345924"/>
                <a:gd name="connsiteY14" fmla="*/ 1082023 h 1316566"/>
                <a:gd name="connsiteX15" fmla="*/ 1345924 w 1345924"/>
                <a:gd name="connsiteY15" fmla="*/ 1271390 h 1316566"/>
                <a:gd name="connsiteX16" fmla="*/ 1300748 w 1345924"/>
                <a:gd name="connsiteY16" fmla="*/ 1316566 h 1316566"/>
                <a:gd name="connsiteX17" fmla="*/ 45176 w 1345924"/>
                <a:gd name="connsiteY17" fmla="*/ 1316566 h 1316566"/>
                <a:gd name="connsiteX18" fmla="*/ 0 w 1345924"/>
                <a:gd name="connsiteY18" fmla="*/ 1271390 h 1316566"/>
                <a:gd name="connsiteX19" fmla="*/ 0 w 1345924"/>
                <a:gd name="connsiteY19" fmla="*/ 1082023 h 1316566"/>
                <a:gd name="connsiteX20" fmla="*/ 0 w 1345924"/>
                <a:gd name="connsiteY20" fmla="*/ 239909 h 1316566"/>
                <a:gd name="connsiteX21" fmla="*/ 0 w 1345924"/>
                <a:gd name="connsiteY21" fmla="*/ 39810 h 1316566"/>
                <a:gd name="connsiteX22" fmla="*/ 39810 w 1345924"/>
                <a:gd name="connsiteY22" fmla="*/ 0 h 131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45924" h="1316566">
                  <a:moveTo>
                    <a:pt x="39810" y="0"/>
                  </a:moveTo>
                  <a:lnTo>
                    <a:pt x="160309" y="0"/>
                  </a:lnTo>
                  <a:cubicBezTo>
                    <a:pt x="182295" y="0"/>
                    <a:pt x="200119" y="17824"/>
                    <a:pt x="200119" y="39810"/>
                  </a:cubicBezTo>
                  <a:lnTo>
                    <a:pt x="200119" y="194733"/>
                  </a:lnTo>
                  <a:lnTo>
                    <a:pt x="904441" y="194733"/>
                  </a:lnTo>
                  <a:lnTo>
                    <a:pt x="904441" y="46249"/>
                  </a:lnTo>
                  <a:cubicBezTo>
                    <a:pt x="904441" y="20706"/>
                    <a:pt x="925147" y="0"/>
                    <a:pt x="950690" y="0"/>
                  </a:cubicBezTo>
                  <a:lnTo>
                    <a:pt x="1135681" y="0"/>
                  </a:lnTo>
                  <a:cubicBezTo>
                    <a:pt x="1142067" y="0"/>
                    <a:pt x="1148150" y="1294"/>
                    <a:pt x="1153684" y="3635"/>
                  </a:cubicBezTo>
                  <a:lnTo>
                    <a:pt x="1162497" y="9576"/>
                  </a:lnTo>
                  <a:lnTo>
                    <a:pt x="1185615" y="0"/>
                  </a:lnTo>
                  <a:lnTo>
                    <a:pt x="1306114" y="0"/>
                  </a:lnTo>
                  <a:cubicBezTo>
                    <a:pt x="1328100" y="0"/>
                    <a:pt x="1345924" y="17824"/>
                    <a:pt x="1345924" y="39810"/>
                  </a:cubicBezTo>
                  <a:lnTo>
                    <a:pt x="1345924" y="239909"/>
                  </a:lnTo>
                  <a:lnTo>
                    <a:pt x="1345924" y="1082023"/>
                  </a:lnTo>
                  <a:lnTo>
                    <a:pt x="1345924" y="1271390"/>
                  </a:lnTo>
                  <a:cubicBezTo>
                    <a:pt x="1345924" y="1296340"/>
                    <a:pt x="1325698" y="1316566"/>
                    <a:pt x="1300748" y="1316566"/>
                  </a:cubicBezTo>
                  <a:lnTo>
                    <a:pt x="45176" y="1316566"/>
                  </a:lnTo>
                  <a:cubicBezTo>
                    <a:pt x="20226" y="1316566"/>
                    <a:pt x="0" y="1296340"/>
                    <a:pt x="0" y="1271390"/>
                  </a:cubicBezTo>
                  <a:lnTo>
                    <a:pt x="0" y="1082023"/>
                  </a:lnTo>
                  <a:lnTo>
                    <a:pt x="0" y="239909"/>
                  </a:lnTo>
                  <a:lnTo>
                    <a:pt x="0" y="39810"/>
                  </a:lnTo>
                  <a:cubicBezTo>
                    <a:pt x="0" y="17824"/>
                    <a:pt x="17824" y="0"/>
                    <a:pt x="3981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493" name="Rectangle: Rounded Corners 492">
              <a:extLst>
                <a:ext uri="{FF2B5EF4-FFF2-40B4-BE49-F238E27FC236}">
                  <a16:creationId xmlns:a16="http://schemas.microsoft.com/office/drawing/2014/main" id="{67FFDAFE-3AEB-28EA-F61C-15E30B9632D4}"/>
                </a:ext>
              </a:extLst>
            </p:cNvPr>
            <p:cNvSpPr/>
            <p:nvPr/>
          </p:nvSpPr>
          <p:spPr>
            <a:xfrm>
              <a:off x="4784826" y="3674533"/>
              <a:ext cx="720430" cy="533400"/>
            </a:xfrm>
            <a:prstGeom prst="roundRect">
              <a:avLst>
                <a:gd name="adj" fmla="val 5914"/>
              </a:avLst>
            </a:prstGeom>
            <a:solidFill>
              <a:srgbClr val="B73C5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577FB699-DF84-DFEA-60C8-CEEC71269786}"/>
                </a:ext>
              </a:extLst>
            </p:cNvPr>
            <p:cNvGrpSpPr/>
            <p:nvPr/>
          </p:nvGrpSpPr>
          <p:grpSpPr>
            <a:xfrm>
              <a:off x="4884660" y="3737973"/>
              <a:ext cx="520762" cy="323056"/>
              <a:chOff x="3840221" y="3641621"/>
              <a:chExt cx="383340" cy="287162"/>
            </a:xfrm>
          </p:grpSpPr>
          <p:sp>
            <p:nvSpPr>
              <p:cNvPr id="498" name="Rectangle: Rounded Corners 497">
                <a:extLst>
                  <a:ext uri="{FF2B5EF4-FFF2-40B4-BE49-F238E27FC236}">
                    <a16:creationId xmlns:a16="http://schemas.microsoft.com/office/drawing/2014/main" id="{45CE4B59-773F-5A9E-34E8-71A4EF64FB9F}"/>
                  </a:ext>
                </a:extLst>
              </p:cNvPr>
              <p:cNvSpPr/>
              <p:nvPr/>
            </p:nvSpPr>
            <p:spPr>
              <a:xfrm rot="10800000" flipH="1" flipV="1">
                <a:off x="3840221" y="3641621"/>
                <a:ext cx="383340" cy="287162"/>
              </a:xfrm>
              <a:prstGeom prst="roundRect">
                <a:avLst>
                  <a:gd name="adj" fmla="val 56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800">
                  <a:cs typeface="Segoe UI" panose="020B0502040204020203" pitchFamily="34" charset="0"/>
                </a:endParaRPr>
              </a:p>
            </p:txBody>
          </p: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073B31E7-6143-CE5C-B36F-F3C9F16C4D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719655"/>
                <a:ext cx="83154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3B943754-1CD4-4A9E-D09C-1B6D8C19B42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03281"/>
                <a:ext cx="184947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C01AFD8-45A8-A4E7-C0F6-0FA22B23FCE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47810"/>
                <a:ext cx="126779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2879B481-D1ED-AFA5-E57A-14CAFDDA8F6E}"/>
                </a:ext>
              </a:extLst>
            </p:cNvPr>
            <p:cNvGrpSpPr/>
            <p:nvPr/>
          </p:nvGrpSpPr>
          <p:grpSpPr>
            <a:xfrm>
              <a:off x="5620326" y="3204634"/>
              <a:ext cx="353438" cy="1391178"/>
              <a:chOff x="5633026" y="3204634"/>
              <a:chExt cx="353438" cy="1391178"/>
            </a:xfrm>
          </p:grpSpPr>
          <p:sp>
            <p:nvSpPr>
              <p:cNvPr id="510" name="Rectangle: Rounded Corners 509">
                <a:extLst>
                  <a:ext uri="{FF2B5EF4-FFF2-40B4-BE49-F238E27FC236}">
                    <a16:creationId xmlns:a16="http://schemas.microsoft.com/office/drawing/2014/main" id="{4A322175-A72A-6AC8-D855-078232C2C207}"/>
                  </a:ext>
                </a:extLst>
              </p:cNvPr>
              <p:cNvSpPr/>
              <p:nvPr/>
            </p:nvSpPr>
            <p:spPr>
              <a:xfrm>
                <a:off x="5740931" y="3204634"/>
                <a:ext cx="137628" cy="1043940"/>
              </a:xfrm>
              <a:prstGeom prst="roundRect">
                <a:avLst>
                  <a:gd name="adj" fmla="val 11876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508" name="Rectangle: Rounded Corners 507">
                <a:extLst>
                  <a:ext uri="{FF2B5EF4-FFF2-40B4-BE49-F238E27FC236}">
                    <a16:creationId xmlns:a16="http://schemas.microsoft.com/office/drawing/2014/main" id="{511A1645-4C58-D595-1BD0-33DC78C2D839}"/>
                  </a:ext>
                </a:extLst>
              </p:cNvPr>
              <p:cNvSpPr/>
              <p:nvPr/>
            </p:nvSpPr>
            <p:spPr>
              <a:xfrm>
                <a:off x="5633026" y="3517899"/>
                <a:ext cx="353438" cy="1077913"/>
              </a:xfrm>
              <a:prstGeom prst="roundRect">
                <a:avLst>
                  <a:gd name="adj" fmla="val 118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20F4D2DA-DD3C-2E24-BC21-284A8BAB5C1D}"/>
                  </a:ext>
                </a:extLst>
              </p:cNvPr>
              <p:cNvSpPr/>
              <p:nvPr/>
            </p:nvSpPr>
            <p:spPr>
              <a:xfrm>
                <a:off x="5782779" y="3517899"/>
                <a:ext cx="99438" cy="1077913"/>
              </a:xfrm>
              <a:prstGeom prst="rect">
                <a:avLst/>
              </a:prstGeom>
              <a:solidFill>
                <a:srgbClr val="B73C5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1B5DBF21-62D5-7516-45C7-8D01AE1C5A4D}"/>
                </a:ext>
              </a:extLst>
            </p:cNvPr>
            <p:cNvGrpSpPr/>
            <p:nvPr/>
          </p:nvGrpSpPr>
          <p:grpSpPr>
            <a:xfrm>
              <a:off x="5299448" y="4358216"/>
              <a:ext cx="204351" cy="173566"/>
              <a:chOff x="5671515" y="5456766"/>
              <a:chExt cx="204352" cy="173567"/>
            </a:xfrm>
          </p:grpSpPr>
          <p:sp>
            <p:nvSpPr>
              <p:cNvPr id="258" name="Rectangle: Rounded Corners 257">
                <a:extLst>
                  <a:ext uri="{FF2B5EF4-FFF2-40B4-BE49-F238E27FC236}">
                    <a16:creationId xmlns:a16="http://schemas.microsoft.com/office/drawing/2014/main" id="{0BA278AF-8CEF-6610-4CA0-DDE7591810DC}"/>
                  </a:ext>
                </a:extLst>
              </p:cNvPr>
              <p:cNvSpPr/>
              <p:nvPr/>
            </p:nvSpPr>
            <p:spPr>
              <a:xfrm>
                <a:off x="5671515" y="5456766"/>
                <a:ext cx="204352" cy="173567"/>
              </a:xfrm>
              <a:prstGeom prst="roundRect">
                <a:avLst>
                  <a:gd name="adj" fmla="val 591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82F392BE-7C7D-466E-5A73-74EEC8171C74}"/>
                  </a:ext>
                </a:extLst>
              </p:cNvPr>
              <p:cNvSpPr/>
              <p:nvPr/>
            </p:nvSpPr>
            <p:spPr>
              <a:xfrm>
                <a:off x="5733027" y="5496959"/>
                <a:ext cx="88925" cy="8892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8B5FF61-0B92-5D3F-857B-DED3081C4D96}"/>
              </a:ext>
            </a:extLst>
          </p:cNvPr>
          <p:cNvSpPr/>
          <p:nvPr/>
        </p:nvSpPr>
        <p:spPr>
          <a:xfrm>
            <a:off x="6357678" y="477069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ELPI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28E2A2-63A2-F315-DF8E-D8A81E767224}"/>
              </a:ext>
            </a:extLst>
          </p:cNvPr>
          <p:cNvSpPr/>
          <p:nvPr/>
        </p:nvSpPr>
        <p:spPr>
          <a:xfrm>
            <a:off x="4469374" y="4795849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Organic coating unit / humidifier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F823384-6263-FEE5-F970-475BC537A551}"/>
              </a:ext>
            </a:extLst>
          </p:cNvPr>
          <p:cNvGrpSpPr/>
          <p:nvPr/>
        </p:nvGrpSpPr>
        <p:grpSpPr>
          <a:xfrm>
            <a:off x="4403124" y="3664890"/>
            <a:ext cx="1448248" cy="1017924"/>
            <a:chOff x="5165124" y="3538994"/>
            <a:chExt cx="1448248" cy="101792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EC9F416-C7E7-0443-7500-9D81CE34C98F}"/>
                </a:ext>
              </a:extLst>
            </p:cNvPr>
            <p:cNvGrpSpPr/>
            <p:nvPr/>
          </p:nvGrpSpPr>
          <p:grpSpPr>
            <a:xfrm>
              <a:off x="5415608" y="3780293"/>
              <a:ext cx="310965" cy="141872"/>
              <a:chOff x="5413281" y="3780293"/>
              <a:chExt cx="310965" cy="14187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A6D6AC3-7303-E0AE-E52A-D93017228056}"/>
                  </a:ext>
                </a:extLst>
              </p:cNvPr>
              <p:cNvSpPr/>
              <p:nvPr/>
            </p:nvSpPr>
            <p:spPr>
              <a:xfrm>
                <a:off x="5413281" y="3780293"/>
                <a:ext cx="45719" cy="141872"/>
              </a:xfrm>
              <a:prstGeom prst="roundRect">
                <a:avLst>
                  <a:gd name="adj" fmla="val 13443"/>
                </a:avLst>
              </a:prstGeom>
              <a:solidFill>
                <a:srgbClr val="40404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47DC0710-89A1-540C-EE8B-332A8C70F03E}"/>
                  </a:ext>
                </a:extLst>
              </p:cNvPr>
              <p:cNvSpPr/>
              <p:nvPr/>
            </p:nvSpPr>
            <p:spPr>
              <a:xfrm>
                <a:off x="5678527" y="3780293"/>
                <a:ext cx="45719" cy="141872"/>
              </a:xfrm>
              <a:prstGeom prst="roundRect">
                <a:avLst>
                  <a:gd name="adj" fmla="val 13443"/>
                </a:avLst>
              </a:prstGeom>
              <a:solidFill>
                <a:srgbClr val="40404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66339CC-B835-57C0-64AE-E2EC1F752B94}"/>
                </a:ext>
              </a:extLst>
            </p:cNvPr>
            <p:cNvCxnSpPr/>
            <p:nvPr/>
          </p:nvCxnSpPr>
          <p:spPr>
            <a:xfrm>
              <a:off x="5229011" y="3960410"/>
              <a:ext cx="0" cy="9297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FBB3F5-20CF-76A8-58D1-B8138869BE04}"/>
                </a:ext>
              </a:extLst>
            </p:cNvPr>
            <p:cNvSpPr/>
            <p:nvPr/>
          </p:nvSpPr>
          <p:spPr>
            <a:xfrm>
              <a:off x="5195760" y="3908921"/>
              <a:ext cx="137539" cy="93216"/>
            </a:xfrm>
            <a:custGeom>
              <a:avLst/>
              <a:gdLst>
                <a:gd name="connsiteX0" fmla="*/ 51205 w 137539"/>
                <a:gd name="connsiteY0" fmla="*/ 0 h 93216"/>
                <a:gd name="connsiteX1" fmla="*/ 130658 w 137539"/>
                <a:gd name="connsiteY1" fmla="*/ 0 h 93216"/>
                <a:gd name="connsiteX2" fmla="*/ 137539 w 137539"/>
                <a:gd name="connsiteY2" fmla="*/ 6881 h 93216"/>
                <a:gd name="connsiteX3" fmla="*/ 137539 w 137539"/>
                <a:gd name="connsiteY3" fmla="*/ 57298 h 93216"/>
                <a:gd name="connsiteX4" fmla="*/ 130658 w 137539"/>
                <a:gd name="connsiteY4" fmla="*/ 64179 h 93216"/>
                <a:gd name="connsiteX5" fmla="*/ 64179 w 137539"/>
                <a:gd name="connsiteY5" fmla="*/ 64179 h 93216"/>
                <a:gd name="connsiteX6" fmla="*/ 64179 w 137539"/>
                <a:gd name="connsiteY6" fmla="*/ 86335 h 93216"/>
                <a:gd name="connsiteX7" fmla="*/ 57298 w 137539"/>
                <a:gd name="connsiteY7" fmla="*/ 93216 h 93216"/>
                <a:gd name="connsiteX8" fmla="*/ 6881 w 137539"/>
                <a:gd name="connsiteY8" fmla="*/ 93216 h 93216"/>
                <a:gd name="connsiteX9" fmla="*/ 0 w 137539"/>
                <a:gd name="connsiteY9" fmla="*/ 86335 h 93216"/>
                <a:gd name="connsiteX10" fmla="*/ 0 w 137539"/>
                <a:gd name="connsiteY10" fmla="*/ 6882 h 93216"/>
                <a:gd name="connsiteX11" fmla="*/ 6881 w 137539"/>
                <a:gd name="connsiteY11" fmla="*/ 1 h 93216"/>
                <a:gd name="connsiteX12" fmla="*/ 51204 w 137539"/>
                <a:gd name="connsiteY12" fmla="*/ 1 h 9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539" h="93216">
                  <a:moveTo>
                    <a:pt x="51205" y="0"/>
                  </a:moveTo>
                  <a:lnTo>
                    <a:pt x="130658" y="0"/>
                  </a:lnTo>
                  <a:cubicBezTo>
                    <a:pt x="134458" y="0"/>
                    <a:pt x="137539" y="3081"/>
                    <a:pt x="137539" y="6881"/>
                  </a:cubicBezTo>
                  <a:lnTo>
                    <a:pt x="137539" y="57298"/>
                  </a:lnTo>
                  <a:cubicBezTo>
                    <a:pt x="137539" y="61098"/>
                    <a:pt x="134458" y="64179"/>
                    <a:pt x="130658" y="64179"/>
                  </a:cubicBezTo>
                  <a:lnTo>
                    <a:pt x="64179" y="64179"/>
                  </a:lnTo>
                  <a:lnTo>
                    <a:pt x="64179" y="86335"/>
                  </a:lnTo>
                  <a:cubicBezTo>
                    <a:pt x="64179" y="90135"/>
                    <a:pt x="61098" y="93216"/>
                    <a:pt x="57298" y="93216"/>
                  </a:cubicBezTo>
                  <a:lnTo>
                    <a:pt x="6881" y="93216"/>
                  </a:lnTo>
                  <a:cubicBezTo>
                    <a:pt x="3081" y="93216"/>
                    <a:pt x="0" y="90135"/>
                    <a:pt x="0" y="86335"/>
                  </a:cubicBezTo>
                  <a:lnTo>
                    <a:pt x="0" y="6882"/>
                  </a:lnTo>
                  <a:cubicBezTo>
                    <a:pt x="0" y="3082"/>
                    <a:pt x="3081" y="1"/>
                    <a:pt x="6881" y="1"/>
                  </a:cubicBezTo>
                  <a:lnTo>
                    <a:pt x="51204" y="1"/>
                  </a:lnTo>
                  <a:close/>
                </a:path>
              </a:pathLst>
            </a:custGeom>
            <a:solidFill>
              <a:schemeClr val="tx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7C4F4D2-01F5-6C3E-662D-585EF87B0E6E}"/>
                </a:ext>
              </a:extLst>
            </p:cNvPr>
            <p:cNvGrpSpPr/>
            <p:nvPr/>
          </p:nvGrpSpPr>
          <p:grpSpPr>
            <a:xfrm>
              <a:off x="5165124" y="4045326"/>
              <a:ext cx="132006" cy="237173"/>
              <a:chOff x="5157724" y="4045326"/>
              <a:chExt cx="139406" cy="310610"/>
            </a:xfrm>
          </p:grpSpPr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6704C5F0-CD07-8043-FAC1-BDC5D88E494F}"/>
                  </a:ext>
                </a:extLst>
              </p:cNvPr>
              <p:cNvSpPr/>
              <p:nvPr/>
            </p:nvSpPr>
            <p:spPr>
              <a:xfrm>
                <a:off x="5174155" y="4045326"/>
                <a:ext cx="106544" cy="111792"/>
              </a:xfrm>
              <a:prstGeom prst="roundRect">
                <a:avLst>
                  <a:gd name="adj" fmla="val 10722"/>
                </a:avLst>
              </a:prstGeom>
              <a:solidFill>
                <a:srgbClr val="FF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C07DC7B1-6AFC-4D2B-175A-3FE0B8B25BDF}"/>
                  </a:ext>
                </a:extLst>
              </p:cNvPr>
              <p:cNvSpPr/>
              <p:nvPr/>
            </p:nvSpPr>
            <p:spPr>
              <a:xfrm>
                <a:off x="5157724" y="4138623"/>
                <a:ext cx="139406" cy="217313"/>
              </a:xfrm>
              <a:prstGeom prst="roundRect">
                <a:avLst>
                  <a:gd name="adj" fmla="val 10722"/>
                </a:avLst>
              </a:pr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9" name="Rectangle: Rounded Corners 508">
              <a:extLst>
                <a:ext uri="{FF2B5EF4-FFF2-40B4-BE49-F238E27FC236}">
                  <a16:creationId xmlns:a16="http://schemas.microsoft.com/office/drawing/2014/main" id="{D2D91AE8-53BC-EF3C-4F21-D6F38627FA56}"/>
                </a:ext>
              </a:extLst>
            </p:cNvPr>
            <p:cNvSpPr/>
            <p:nvPr/>
          </p:nvSpPr>
          <p:spPr>
            <a:xfrm>
              <a:off x="5320405" y="3879387"/>
              <a:ext cx="1292967" cy="677531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86F0853-75B4-DF4F-30EA-F8823F36CDB1}"/>
                </a:ext>
              </a:extLst>
            </p:cNvPr>
            <p:cNvSpPr/>
            <p:nvPr/>
          </p:nvSpPr>
          <p:spPr>
            <a:xfrm>
              <a:off x="5357669" y="3538994"/>
              <a:ext cx="426843" cy="303095"/>
            </a:xfrm>
            <a:prstGeom prst="roundRect">
              <a:avLst>
                <a:gd name="adj" fmla="val 13443"/>
              </a:avLst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93BF5273-AAED-EA9E-6CF6-E6D1239F13ED}"/>
                </a:ext>
              </a:extLst>
            </p:cNvPr>
            <p:cNvSpPr/>
            <p:nvPr/>
          </p:nvSpPr>
          <p:spPr>
            <a:xfrm>
              <a:off x="5400238" y="3578349"/>
              <a:ext cx="341704" cy="167241"/>
            </a:xfrm>
            <a:prstGeom prst="roundRect">
              <a:avLst>
                <a:gd name="adj" fmla="val 10722"/>
              </a:avLst>
            </a:prstGeom>
            <a:solidFill>
              <a:schemeClr val="bg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F81C57B0-144A-B318-57A8-93666AC329A0}"/>
                </a:ext>
              </a:extLst>
            </p:cNvPr>
            <p:cNvSpPr/>
            <p:nvPr/>
          </p:nvSpPr>
          <p:spPr>
            <a:xfrm>
              <a:off x="6098019" y="4013695"/>
              <a:ext cx="401716" cy="376636"/>
            </a:xfrm>
            <a:prstGeom prst="roundRect">
              <a:avLst>
                <a:gd name="adj" fmla="val 11844"/>
              </a:avLst>
            </a:prstGeom>
            <a:solidFill>
              <a:schemeClr val="bg1">
                <a:lumMod val="7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FBDC80-0329-9793-95E9-DA44A3E83D91}"/>
                </a:ext>
              </a:extLst>
            </p:cNvPr>
            <p:cNvSpPr/>
            <p:nvPr/>
          </p:nvSpPr>
          <p:spPr>
            <a:xfrm>
              <a:off x="5446236" y="4270378"/>
              <a:ext cx="565113" cy="71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25DD6EB-600A-7AC4-F1BA-0CC46704EB8E}"/>
                </a:ext>
              </a:extLst>
            </p:cNvPr>
            <p:cNvSpPr/>
            <p:nvPr/>
          </p:nvSpPr>
          <p:spPr>
            <a:xfrm>
              <a:off x="5799202" y="4244257"/>
              <a:ext cx="153901" cy="123899"/>
            </a:xfrm>
            <a:prstGeom prst="roundRect">
              <a:avLst>
                <a:gd name="adj" fmla="val 35989"/>
              </a:avLst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D5BBBE9-C2E9-FAE8-283C-66442D1A140F}"/>
                </a:ext>
              </a:extLst>
            </p:cNvPr>
            <p:cNvSpPr/>
            <p:nvPr/>
          </p:nvSpPr>
          <p:spPr>
            <a:xfrm>
              <a:off x="5507572" y="4244257"/>
              <a:ext cx="202726" cy="169699"/>
            </a:xfrm>
            <a:prstGeom prst="roundRect">
              <a:avLst>
                <a:gd name="adj" fmla="val 22684"/>
              </a:avLst>
            </a:prstGeom>
            <a:solidFill>
              <a:schemeClr val="bg1">
                <a:lumMod val="7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5CE03D7-30ED-F63B-BE19-BD4DBC01F522}"/>
                </a:ext>
              </a:extLst>
            </p:cNvPr>
            <p:cNvSpPr/>
            <p:nvPr/>
          </p:nvSpPr>
          <p:spPr>
            <a:xfrm>
              <a:off x="5643218" y="4020565"/>
              <a:ext cx="194584" cy="109096"/>
            </a:xfrm>
            <a:prstGeom prst="roundRect">
              <a:avLst>
                <a:gd name="adj" fmla="val 22684"/>
              </a:avLst>
            </a:prstGeom>
            <a:solidFill>
              <a:schemeClr val="bg1">
                <a:lumMod val="7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2485AEC-172E-99BB-910B-0A668FB609CF}"/>
                </a:ext>
              </a:extLst>
            </p:cNvPr>
            <p:cNvSpPr/>
            <p:nvPr/>
          </p:nvSpPr>
          <p:spPr>
            <a:xfrm>
              <a:off x="6270773" y="4169569"/>
              <a:ext cx="56208" cy="56208"/>
            </a:xfrm>
            <a:prstGeom prst="ellipse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37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63</Words>
  <Application>Microsoft Office PowerPoint</Application>
  <PresentationFormat>Widescreen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Gotham Narrow Book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Sipkens</dc:creator>
  <cp:lastModifiedBy>Tim Sipkens</cp:lastModifiedBy>
  <cp:revision>110</cp:revision>
  <dcterms:created xsi:type="dcterms:W3CDTF">2024-05-29T20:58:41Z</dcterms:created>
  <dcterms:modified xsi:type="dcterms:W3CDTF">2024-06-04T14:53:48Z</dcterms:modified>
</cp:coreProperties>
</file>