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FFE699"/>
    <a:srgbClr val="EE7D31"/>
    <a:srgbClr val="FFC100"/>
    <a:srgbClr val="F6B803"/>
    <a:srgbClr val="FFC000"/>
    <a:srgbClr val="418FCD"/>
    <a:srgbClr val="D9D9D9"/>
    <a:srgbClr val="CA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 varScale="1">
        <p:scale>
          <a:sx n="144" d="100"/>
          <a:sy n="144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100"/>
                  </a:gs>
                  <a:gs pos="49000">
                    <a:srgbClr val="FFE699"/>
                  </a:gs>
                  <a:gs pos="22000">
                    <a:srgbClr val="FFE699"/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rgbClr val="EE7D31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162705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1816440" y="5295478"/>
            <a:ext cx="789600" cy="162448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459000-097E-FAA1-3954-E73E90B92991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445640" y="4428575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948442" y="4428575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530485" y="5410344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447842" y="4683284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527730" y="4739599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445640" y="5113010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750523" y="5137838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rgbClr val="F6B80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9446FA-3DEB-B963-5B28-4AAB21F4AC94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3823627" y="1484127"/>
            <a:chExt cx="897938" cy="29333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3961138" y="1504820"/>
              <a:ext cx="697581" cy="250001"/>
              <a:chOff x="682713" y="4532439"/>
              <a:chExt cx="1134439" cy="406563"/>
            </a:xfrm>
            <a:solidFill>
              <a:srgbClr val="F6B803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3855365" y="1504743"/>
              <a:ext cx="839801" cy="252107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3823627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4539511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C7F30-E995-7471-88DD-BFF86FAFA6A2}"/>
              </a:ext>
            </a:extLst>
          </p:cNvPr>
          <p:cNvGrpSpPr/>
          <p:nvPr/>
        </p:nvGrpSpPr>
        <p:grpSpPr>
          <a:xfrm>
            <a:off x="3546807" y="4471878"/>
            <a:ext cx="139418" cy="986048"/>
            <a:chOff x="3682999" y="-759257"/>
            <a:chExt cx="133963" cy="94746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A10B0A-2F8C-3385-4CF5-03B54469A7E1}"/>
                </a:ext>
              </a:extLst>
            </p:cNvPr>
            <p:cNvSpPr/>
            <p:nvPr/>
          </p:nvSpPr>
          <p:spPr>
            <a:xfrm>
              <a:off x="3710623" y="-704905"/>
              <a:ext cx="65215" cy="831573"/>
            </a:xfrm>
            <a:custGeom>
              <a:avLst/>
              <a:gdLst>
                <a:gd name="connsiteX0" fmla="*/ 0 w 65215"/>
                <a:gd name="connsiteY0" fmla="*/ 0 h 831573"/>
                <a:gd name="connsiteX1" fmla="*/ 65215 w 65215"/>
                <a:gd name="connsiteY1" fmla="*/ 0 h 831573"/>
                <a:gd name="connsiteX2" fmla="*/ 65215 w 65215"/>
                <a:gd name="connsiteY2" fmla="*/ 831574 h 831573"/>
                <a:gd name="connsiteX3" fmla="*/ 0 w 65215"/>
                <a:gd name="connsiteY3" fmla="*/ 831574 h 8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5" h="831573">
                  <a:moveTo>
                    <a:pt x="0" y="0"/>
                  </a:moveTo>
                  <a:lnTo>
                    <a:pt x="65215" y="0"/>
                  </a:lnTo>
                  <a:lnTo>
                    <a:pt x="65215" y="831574"/>
                  </a:lnTo>
                  <a:lnTo>
                    <a:pt x="0" y="831574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A296DD7-1D7D-659A-E4AB-427081470F29}"/>
                </a:ext>
              </a:extLst>
            </p:cNvPr>
            <p:cNvSpPr/>
            <p:nvPr/>
          </p:nvSpPr>
          <p:spPr>
            <a:xfrm>
              <a:off x="3689565" y="125610"/>
              <a:ext cx="107330" cy="62602"/>
            </a:xfrm>
            <a:prstGeom prst="round2Same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66D6EA-18FD-EA68-A036-088D5D9823C7}"/>
                </a:ext>
              </a:extLst>
            </p:cNvPr>
            <p:cNvSpPr/>
            <p:nvPr/>
          </p:nvSpPr>
          <p:spPr>
            <a:xfrm>
              <a:off x="3682999" y="-714573"/>
              <a:ext cx="133963" cy="833636"/>
            </a:xfrm>
            <a:custGeom>
              <a:avLst/>
              <a:gdLst>
                <a:gd name="connsiteX0" fmla="*/ 47638 w 279676"/>
                <a:gd name="connsiteY0" fmla="*/ 661459 h 661459"/>
                <a:gd name="connsiteX1" fmla="*/ 15888 w 279676"/>
                <a:gd name="connsiteY1" fmla="*/ 444500 h 661459"/>
                <a:gd name="connsiteX2" fmla="*/ 268830 w 279676"/>
                <a:gd name="connsiteY2" fmla="*/ 182034 h 661459"/>
                <a:gd name="connsiteX3" fmla="*/ 232846 w 279676"/>
                <a:gd name="connsiteY3" fmla="*/ 65617 h 661459"/>
                <a:gd name="connsiteX4" fmla="*/ 227555 w 279676"/>
                <a:gd name="connsiteY4" fmla="*/ 0 h 661459"/>
                <a:gd name="connsiteX0" fmla="*/ 46470 w 264894"/>
                <a:gd name="connsiteY0" fmla="*/ 661459 h 661459"/>
                <a:gd name="connsiteX1" fmla="*/ 14720 w 264894"/>
                <a:gd name="connsiteY1" fmla="*/ 444500 h 661459"/>
                <a:gd name="connsiteX2" fmla="*/ 251787 w 264894"/>
                <a:gd name="connsiteY2" fmla="*/ 258234 h 661459"/>
                <a:gd name="connsiteX3" fmla="*/ 231678 w 264894"/>
                <a:gd name="connsiteY3" fmla="*/ 65617 h 661459"/>
                <a:gd name="connsiteX4" fmla="*/ 226387 w 264894"/>
                <a:gd name="connsiteY4" fmla="*/ 0 h 6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94" h="661459">
                  <a:moveTo>
                    <a:pt x="46470" y="661459"/>
                  </a:moveTo>
                  <a:cubicBezTo>
                    <a:pt x="12162" y="592931"/>
                    <a:pt x="-19500" y="511704"/>
                    <a:pt x="14720" y="444500"/>
                  </a:cubicBezTo>
                  <a:cubicBezTo>
                    <a:pt x="48940" y="377296"/>
                    <a:pt x="215627" y="321381"/>
                    <a:pt x="251787" y="258234"/>
                  </a:cubicBezTo>
                  <a:cubicBezTo>
                    <a:pt x="287947" y="195087"/>
                    <a:pt x="238557" y="95956"/>
                    <a:pt x="231678" y="65617"/>
                  </a:cubicBezTo>
                  <a:cubicBezTo>
                    <a:pt x="224799" y="35278"/>
                    <a:pt x="225593" y="17639"/>
                    <a:pt x="22638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46F1343-703F-E4B3-0F59-2A307EDE80C8}"/>
                </a:ext>
              </a:extLst>
            </p:cNvPr>
            <p:cNvSpPr/>
            <p:nvPr/>
          </p:nvSpPr>
          <p:spPr>
            <a:xfrm>
              <a:off x="3684801" y="-759257"/>
              <a:ext cx="123977" cy="62602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0514EA4-8253-8276-3710-D2A012174283}"/>
              </a:ext>
            </a:extLst>
          </p:cNvPr>
          <p:cNvSpPr/>
          <p:nvPr/>
        </p:nvSpPr>
        <p:spPr>
          <a:xfrm>
            <a:off x="3187370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Classifier column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18067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24251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28876" y="4326250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4917721" y="4795645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5468566" y="5384936"/>
            <a:ext cx="1649048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Micro-aethalometer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12280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662930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644687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53B582-E7F8-1A56-2797-057D0299588D}"/>
              </a:ext>
            </a:extLst>
          </p:cNvPr>
          <p:cNvGrpSpPr/>
          <p:nvPr/>
        </p:nvGrpSpPr>
        <p:grpSpPr>
          <a:xfrm>
            <a:off x="5957016" y="4576417"/>
            <a:ext cx="432233" cy="716796"/>
            <a:chOff x="3600981" y="4543878"/>
            <a:chExt cx="470848" cy="7808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160493-EA60-EBB3-6295-6663FD7747E8}"/>
                </a:ext>
              </a:extLst>
            </p:cNvPr>
            <p:cNvSpPr/>
            <p:nvPr/>
          </p:nvSpPr>
          <p:spPr>
            <a:xfrm rot="10800000">
              <a:off x="3897701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12A462-66D0-F416-112D-52C0B5E925AA}"/>
                </a:ext>
              </a:extLst>
            </p:cNvPr>
            <p:cNvSpPr/>
            <p:nvPr/>
          </p:nvSpPr>
          <p:spPr>
            <a:xfrm rot="10800000">
              <a:off x="3804780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2F0413-C254-EA4A-AE6D-2182DCA2702D}"/>
                </a:ext>
              </a:extLst>
            </p:cNvPr>
            <p:cNvSpPr/>
            <p:nvPr/>
          </p:nvSpPr>
          <p:spPr>
            <a:xfrm rot="10800000">
              <a:off x="3718888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6C06437-870A-0C3F-14F1-4B573FE48853}"/>
                </a:ext>
              </a:extLst>
            </p:cNvPr>
            <p:cNvSpPr/>
            <p:nvPr/>
          </p:nvSpPr>
          <p:spPr>
            <a:xfrm rot="10800000">
              <a:off x="3600981" y="4565731"/>
              <a:ext cx="470848" cy="758980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FFF72A-EA07-BD1A-4EAB-99CCAC4DF552}"/>
                </a:ext>
              </a:extLst>
            </p:cNvPr>
            <p:cNvSpPr/>
            <p:nvPr/>
          </p:nvSpPr>
          <p:spPr>
            <a:xfrm rot="10800000">
              <a:off x="3738670" y="4630281"/>
              <a:ext cx="263404" cy="564289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010C99-0BFF-153D-420B-4F5F54279DE7}"/>
                </a:ext>
              </a:extLst>
            </p:cNvPr>
            <p:cNvSpPr/>
            <p:nvPr/>
          </p:nvSpPr>
          <p:spPr>
            <a:xfrm rot="10800000">
              <a:off x="3853193" y="5099828"/>
              <a:ext cx="68714" cy="68714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8A3C82-EFA8-CE1C-8982-B69270DEA26A}"/>
                </a:ext>
              </a:extLst>
            </p:cNvPr>
            <p:cNvCxnSpPr/>
            <p:nvPr/>
          </p:nvCxnSpPr>
          <p:spPr>
            <a:xfrm rot="10800000" flipV="1">
              <a:off x="3686613" y="4722941"/>
              <a:ext cx="0" cy="264445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433FB13-F045-C51F-2F9A-B953C461F862}"/>
                </a:ext>
              </a:extLst>
            </p:cNvPr>
            <p:cNvSpPr/>
            <p:nvPr/>
          </p:nvSpPr>
          <p:spPr>
            <a:xfrm rot="5400000">
              <a:off x="3657971" y="4646771"/>
              <a:ext cx="57284" cy="4938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CD2D3F-D520-6386-0085-4D6D2C8B8ADF}"/>
              </a:ext>
            </a:extLst>
          </p:cNvPr>
          <p:cNvGrpSpPr/>
          <p:nvPr/>
        </p:nvGrpSpPr>
        <p:grpSpPr>
          <a:xfrm>
            <a:off x="6525897" y="4528354"/>
            <a:ext cx="1014121" cy="764859"/>
            <a:chOff x="7263601" y="4633981"/>
            <a:chExt cx="1885950" cy="1422400"/>
          </a:xfrm>
        </p:grpSpPr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29FDA0B7-1FA3-8926-FB67-EEA4305A67DA}"/>
                </a:ext>
              </a:extLst>
            </p:cNvPr>
            <p:cNvSpPr/>
            <p:nvPr/>
          </p:nvSpPr>
          <p:spPr>
            <a:xfrm>
              <a:off x="7264395" y="4633981"/>
              <a:ext cx="1884363" cy="1422400"/>
            </a:xfrm>
            <a:custGeom>
              <a:avLst/>
              <a:gdLst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28357 w 1884363"/>
                <a:gd name="connsiteY2" fmla="*/ 66848 h 1422400"/>
                <a:gd name="connsiteX3" fmla="*/ 1844831 w 1884363"/>
                <a:gd name="connsiteY3" fmla="*/ 70174 h 1422400"/>
                <a:gd name="connsiteX4" fmla="*/ 1884363 w 1884363"/>
                <a:gd name="connsiteY4" fmla="*/ 129812 h 1422400"/>
                <a:gd name="connsiteX5" fmla="*/ 1884363 w 1884363"/>
                <a:gd name="connsiteY5" fmla="*/ 790579 h 1422400"/>
                <a:gd name="connsiteX6" fmla="*/ 1884363 w 1884363"/>
                <a:gd name="connsiteY6" fmla="*/ 822687 h 1422400"/>
                <a:gd name="connsiteX7" fmla="*/ 1884363 w 1884363"/>
                <a:gd name="connsiteY7" fmla="*/ 1368421 h 1422400"/>
                <a:gd name="connsiteX8" fmla="*/ 1830383 w 1884363"/>
                <a:gd name="connsiteY8" fmla="*/ 1422400 h 1422400"/>
                <a:gd name="connsiteX9" fmla="*/ 53979 w 1884363"/>
                <a:gd name="connsiteY9" fmla="*/ 1422400 h 1422400"/>
                <a:gd name="connsiteX10" fmla="*/ 0 w 1884363"/>
                <a:gd name="connsiteY10" fmla="*/ 1368421 h 1422400"/>
                <a:gd name="connsiteX11" fmla="*/ 0 w 1884363"/>
                <a:gd name="connsiteY11" fmla="*/ 822687 h 1422400"/>
                <a:gd name="connsiteX12" fmla="*/ 0 w 1884363"/>
                <a:gd name="connsiteY12" fmla="*/ 790579 h 1422400"/>
                <a:gd name="connsiteX13" fmla="*/ 0 w 1884363"/>
                <a:gd name="connsiteY13" fmla="*/ 129812 h 1422400"/>
                <a:gd name="connsiteX14" fmla="*/ 39531 w 1884363"/>
                <a:gd name="connsiteY14" fmla="*/ 70174 h 1422400"/>
                <a:gd name="connsiteX15" fmla="*/ 56003 w 1884363"/>
                <a:gd name="connsiteY15" fmla="*/ 66848 h 1422400"/>
                <a:gd name="connsiteX16" fmla="*/ 101833 w 1884363"/>
                <a:gd name="connsiteY16" fmla="*/ 52842 h 1422400"/>
                <a:gd name="connsiteX17" fmla="*/ 942181 w 1884363"/>
                <a:gd name="connsiteY17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56003 w 1884363"/>
                <a:gd name="connsiteY14" fmla="*/ 66848 h 1422400"/>
                <a:gd name="connsiteX15" fmla="*/ 101833 w 1884363"/>
                <a:gd name="connsiteY15" fmla="*/ 52842 h 1422400"/>
                <a:gd name="connsiteX16" fmla="*/ 942181 w 1884363"/>
                <a:gd name="connsiteY16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101833 w 1884363"/>
                <a:gd name="connsiteY14" fmla="*/ 52842 h 1422400"/>
                <a:gd name="connsiteX15" fmla="*/ 942181 w 1884363"/>
                <a:gd name="connsiteY15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4363" h="1422400">
                  <a:moveTo>
                    <a:pt x="942181" y="0"/>
                  </a:moveTo>
                  <a:cubicBezTo>
                    <a:pt x="1319951" y="0"/>
                    <a:pt x="1644077" y="21789"/>
                    <a:pt x="1782529" y="52842"/>
                  </a:cubicBezTo>
                  <a:lnTo>
                    <a:pt x="1844831" y="70174"/>
                  </a:lnTo>
                  <a:cubicBezTo>
                    <a:pt x="1868061" y="79999"/>
                    <a:pt x="1884363" y="103002"/>
                    <a:pt x="1884363" y="129812"/>
                  </a:cubicBezTo>
                  <a:lnTo>
                    <a:pt x="1884363" y="790579"/>
                  </a:lnTo>
                  <a:lnTo>
                    <a:pt x="1884363" y="822687"/>
                  </a:lnTo>
                  <a:lnTo>
                    <a:pt x="1884363" y="1368421"/>
                  </a:lnTo>
                  <a:cubicBezTo>
                    <a:pt x="1884363" y="1398233"/>
                    <a:pt x="1860195" y="1422400"/>
                    <a:pt x="1830383" y="1422400"/>
                  </a:cubicBezTo>
                  <a:lnTo>
                    <a:pt x="53979" y="1422400"/>
                  </a:lnTo>
                  <a:cubicBezTo>
                    <a:pt x="24167" y="1422400"/>
                    <a:pt x="0" y="1398233"/>
                    <a:pt x="0" y="1368421"/>
                  </a:cubicBezTo>
                  <a:lnTo>
                    <a:pt x="0" y="822687"/>
                  </a:lnTo>
                  <a:lnTo>
                    <a:pt x="0" y="790579"/>
                  </a:lnTo>
                  <a:lnTo>
                    <a:pt x="0" y="129812"/>
                  </a:lnTo>
                  <a:cubicBezTo>
                    <a:pt x="0" y="103002"/>
                    <a:pt x="16300" y="79999"/>
                    <a:pt x="39531" y="70174"/>
                  </a:cubicBezTo>
                  <a:lnTo>
                    <a:pt x="101833" y="52842"/>
                  </a:lnTo>
                  <a:cubicBezTo>
                    <a:pt x="240285" y="21789"/>
                    <a:pt x="564411" y="0"/>
                    <a:pt x="942181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5F6DA6C-F6DC-0760-32ED-34876C171BEA}"/>
                </a:ext>
              </a:extLst>
            </p:cNvPr>
            <p:cNvSpPr/>
            <p:nvPr/>
          </p:nvSpPr>
          <p:spPr>
            <a:xfrm>
              <a:off x="7348528" y="4727645"/>
              <a:ext cx="1712913" cy="985837"/>
            </a:xfrm>
            <a:custGeom>
              <a:avLst/>
              <a:gdLst>
                <a:gd name="connsiteX0" fmla="*/ 856455 w 1712913"/>
                <a:gd name="connsiteY0" fmla="*/ 0 h 985837"/>
                <a:gd name="connsiteX1" fmla="*/ 1620343 w 1712913"/>
                <a:gd name="connsiteY1" fmla="*/ 36624 h 985837"/>
                <a:gd name="connsiteX2" fmla="*/ 1676977 w 1712913"/>
                <a:gd name="connsiteY2" fmla="*/ 48636 h 985837"/>
                <a:gd name="connsiteX3" fmla="*/ 1712913 w 1712913"/>
                <a:gd name="connsiteY3" fmla="*/ 89970 h 985837"/>
                <a:gd name="connsiteX4" fmla="*/ 1712913 w 1712913"/>
                <a:gd name="connsiteY4" fmla="*/ 547935 h 985837"/>
                <a:gd name="connsiteX5" fmla="*/ 1712913 w 1712913"/>
                <a:gd name="connsiteY5" fmla="*/ 570188 h 985837"/>
                <a:gd name="connsiteX6" fmla="*/ 1712913 w 1712913"/>
                <a:gd name="connsiteY6" fmla="*/ 948425 h 985837"/>
                <a:gd name="connsiteX7" fmla="*/ 1663843 w 1712913"/>
                <a:gd name="connsiteY7" fmla="*/ 985837 h 985837"/>
                <a:gd name="connsiteX8" fmla="*/ 1595527 w 1712913"/>
                <a:gd name="connsiteY8" fmla="*/ 985837 h 985837"/>
                <a:gd name="connsiteX9" fmla="*/ 1487029 w 1712913"/>
                <a:gd name="connsiteY9" fmla="*/ 985837 h 985837"/>
                <a:gd name="connsiteX10" fmla="*/ 1254033 w 1712913"/>
                <a:gd name="connsiteY10" fmla="*/ 985837 h 985837"/>
                <a:gd name="connsiteX11" fmla="*/ 1220785 w 1712913"/>
                <a:gd name="connsiteY11" fmla="*/ 952590 h 985837"/>
                <a:gd name="connsiteX12" fmla="*/ 1220785 w 1712913"/>
                <a:gd name="connsiteY12" fmla="*/ 885825 h 985837"/>
                <a:gd name="connsiteX13" fmla="*/ 1220785 w 1712913"/>
                <a:gd name="connsiteY13" fmla="*/ 785722 h 985837"/>
                <a:gd name="connsiteX14" fmla="*/ 1187539 w 1712913"/>
                <a:gd name="connsiteY14" fmla="*/ 752475 h 985837"/>
                <a:gd name="connsiteX15" fmla="*/ 887501 w 1712913"/>
                <a:gd name="connsiteY15" fmla="*/ 752475 h 985837"/>
                <a:gd name="connsiteX16" fmla="*/ 846045 w 1712913"/>
                <a:gd name="connsiteY16" fmla="*/ 752475 h 985837"/>
                <a:gd name="connsiteX17" fmla="*/ 546009 w 1712913"/>
                <a:gd name="connsiteY17" fmla="*/ 752475 h 985837"/>
                <a:gd name="connsiteX18" fmla="*/ 512761 w 1712913"/>
                <a:gd name="connsiteY18" fmla="*/ 785722 h 985837"/>
                <a:gd name="connsiteX19" fmla="*/ 512761 w 1712913"/>
                <a:gd name="connsiteY19" fmla="*/ 885825 h 985837"/>
                <a:gd name="connsiteX20" fmla="*/ 512761 w 1712913"/>
                <a:gd name="connsiteY20" fmla="*/ 951038 h 985837"/>
                <a:gd name="connsiteX21" fmla="*/ 477961 w 1712913"/>
                <a:gd name="connsiteY21" fmla="*/ 985837 h 985837"/>
                <a:gd name="connsiteX22" fmla="*/ 269874 w 1712913"/>
                <a:gd name="connsiteY22" fmla="*/ 985837 h 985837"/>
                <a:gd name="connsiteX23" fmla="*/ 120523 w 1712913"/>
                <a:gd name="connsiteY23" fmla="*/ 985837 h 985837"/>
                <a:gd name="connsiteX24" fmla="*/ 49068 w 1712913"/>
                <a:gd name="connsiteY24" fmla="*/ 985837 h 985837"/>
                <a:gd name="connsiteX25" fmla="*/ 0 w 1712913"/>
                <a:gd name="connsiteY25" fmla="*/ 948425 h 985837"/>
                <a:gd name="connsiteX26" fmla="*/ 0 w 1712913"/>
                <a:gd name="connsiteY26" fmla="*/ 570188 h 985837"/>
                <a:gd name="connsiteX27" fmla="*/ 0 w 1712913"/>
                <a:gd name="connsiteY27" fmla="*/ 547935 h 985837"/>
                <a:gd name="connsiteX28" fmla="*/ 0 w 1712913"/>
                <a:gd name="connsiteY28" fmla="*/ 89970 h 985837"/>
                <a:gd name="connsiteX29" fmla="*/ 35934 w 1712913"/>
                <a:gd name="connsiteY29" fmla="*/ 48636 h 985837"/>
                <a:gd name="connsiteX30" fmla="*/ 92568 w 1712913"/>
                <a:gd name="connsiteY30" fmla="*/ 36624 h 985837"/>
                <a:gd name="connsiteX31" fmla="*/ 856455 w 1712913"/>
                <a:gd name="connsiteY31" fmla="*/ 0 h 9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2913" h="985837">
                  <a:moveTo>
                    <a:pt x="856455" y="0"/>
                  </a:moveTo>
                  <a:cubicBezTo>
                    <a:pt x="1199853" y="0"/>
                    <a:pt x="1494489" y="15102"/>
                    <a:pt x="1620343" y="36624"/>
                  </a:cubicBezTo>
                  <a:lnTo>
                    <a:pt x="1676977" y="48636"/>
                  </a:lnTo>
                  <a:cubicBezTo>
                    <a:pt x="1698093" y="55446"/>
                    <a:pt x="1712913" y="71389"/>
                    <a:pt x="1712913" y="89970"/>
                  </a:cubicBezTo>
                  <a:lnTo>
                    <a:pt x="1712913" y="547935"/>
                  </a:lnTo>
                  <a:lnTo>
                    <a:pt x="1712913" y="570188"/>
                  </a:lnTo>
                  <a:lnTo>
                    <a:pt x="1712913" y="948425"/>
                  </a:lnTo>
                  <a:cubicBezTo>
                    <a:pt x="1712913" y="969088"/>
                    <a:pt x="1690943" y="985837"/>
                    <a:pt x="1663843" y="985837"/>
                  </a:cubicBezTo>
                  <a:lnTo>
                    <a:pt x="1595527" y="985837"/>
                  </a:lnTo>
                  <a:lnTo>
                    <a:pt x="1487029" y="985837"/>
                  </a:lnTo>
                  <a:lnTo>
                    <a:pt x="1254033" y="985837"/>
                  </a:lnTo>
                  <a:cubicBezTo>
                    <a:pt x="1235671" y="985837"/>
                    <a:pt x="1220785" y="970952"/>
                    <a:pt x="1220785" y="952590"/>
                  </a:cubicBezTo>
                  <a:lnTo>
                    <a:pt x="1220785" y="885825"/>
                  </a:lnTo>
                  <a:lnTo>
                    <a:pt x="1220785" y="785722"/>
                  </a:lnTo>
                  <a:cubicBezTo>
                    <a:pt x="1220785" y="767360"/>
                    <a:pt x="1205901" y="752475"/>
                    <a:pt x="1187539" y="752475"/>
                  </a:cubicBezTo>
                  <a:lnTo>
                    <a:pt x="887501" y="752475"/>
                  </a:lnTo>
                  <a:lnTo>
                    <a:pt x="846045" y="752475"/>
                  </a:lnTo>
                  <a:lnTo>
                    <a:pt x="546009" y="752475"/>
                  </a:lnTo>
                  <a:cubicBezTo>
                    <a:pt x="527645" y="752475"/>
                    <a:pt x="512761" y="767360"/>
                    <a:pt x="512761" y="785722"/>
                  </a:cubicBezTo>
                  <a:lnTo>
                    <a:pt x="512761" y="885825"/>
                  </a:lnTo>
                  <a:lnTo>
                    <a:pt x="512761" y="951038"/>
                  </a:lnTo>
                  <a:cubicBezTo>
                    <a:pt x="512761" y="970257"/>
                    <a:pt x="497181" y="985837"/>
                    <a:pt x="477961" y="985837"/>
                  </a:cubicBezTo>
                  <a:lnTo>
                    <a:pt x="269874" y="985837"/>
                  </a:lnTo>
                  <a:lnTo>
                    <a:pt x="120523" y="985837"/>
                  </a:lnTo>
                  <a:lnTo>
                    <a:pt x="49068" y="985837"/>
                  </a:lnTo>
                  <a:cubicBezTo>
                    <a:pt x="21968" y="985837"/>
                    <a:pt x="0" y="969088"/>
                    <a:pt x="0" y="948425"/>
                  </a:cubicBezTo>
                  <a:lnTo>
                    <a:pt x="0" y="570188"/>
                  </a:lnTo>
                  <a:lnTo>
                    <a:pt x="0" y="547935"/>
                  </a:lnTo>
                  <a:lnTo>
                    <a:pt x="0" y="89970"/>
                  </a:lnTo>
                  <a:cubicBezTo>
                    <a:pt x="0" y="71389"/>
                    <a:pt x="14817" y="55446"/>
                    <a:pt x="35934" y="48636"/>
                  </a:cubicBezTo>
                  <a:lnTo>
                    <a:pt x="92568" y="36624"/>
                  </a:lnTo>
                  <a:cubicBezTo>
                    <a:pt x="218422" y="15102"/>
                    <a:pt x="513057" y="0"/>
                    <a:pt x="856455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CE43D60A-0D37-C07C-D1BD-4934A303EF52}"/>
                </a:ext>
              </a:extLst>
            </p:cNvPr>
            <p:cNvSpPr/>
            <p:nvPr/>
          </p:nvSpPr>
          <p:spPr>
            <a:xfrm>
              <a:off x="8040677" y="4919732"/>
              <a:ext cx="342900" cy="29560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C7DC52E-E21A-1767-86A1-5F5F737612E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27" y="5305495"/>
              <a:ext cx="558800" cy="0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F93A262A-15A5-99A3-81E6-3F5F568A2AD3}"/>
                </a:ext>
              </a:extLst>
            </p:cNvPr>
            <p:cNvSpPr/>
            <p:nvPr/>
          </p:nvSpPr>
          <p:spPr>
            <a:xfrm>
              <a:off x="7438379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10F25F84-117A-4CA8-EA9B-42B0C390F569}"/>
                </a:ext>
              </a:extLst>
            </p:cNvPr>
            <p:cNvSpPr/>
            <p:nvPr/>
          </p:nvSpPr>
          <p:spPr>
            <a:xfrm>
              <a:off x="8852841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B9E5A2-A984-6AB4-35CC-D0BC21A9CACA}"/>
                </a:ext>
              </a:extLst>
            </p:cNvPr>
            <p:cNvCxnSpPr>
              <a:cxnSpLocks/>
            </p:cNvCxnSpPr>
            <p:nvPr/>
          </p:nvCxnSpPr>
          <p:spPr>
            <a:xfrm>
              <a:off x="7263601" y="5773738"/>
              <a:ext cx="1885950" cy="0"/>
            </a:xfrm>
            <a:prstGeom prst="line">
              <a:avLst/>
            </a:prstGeom>
            <a:solidFill>
              <a:srgbClr val="40404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611F721A-C867-DCDE-A315-886D0B19735D}"/>
                </a:ext>
              </a:extLst>
            </p:cNvPr>
            <p:cNvSpPr/>
            <p:nvPr/>
          </p:nvSpPr>
          <p:spPr>
            <a:xfrm>
              <a:off x="7934314" y="5524570"/>
              <a:ext cx="555625" cy="346075"/>
            </a:xfrm>
            <a:prstGeom prst="roundRect">
              <a:avLst>
                <a:gd name="adj" fmla="val 9786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2E0B6E37-9BCC-C008-C2B5-4BE4A87194EC}"/>
                </a:ext>
              </a:extLst>
            </p:cNvPr>
            <p:cNvSpPr/>
            <p:nvPr/>
          </p:nvSpPr>
          <p:spPr>
            <a:xfrm>
              <a:off x="8031150" y="5602357"/>
              <a:ext cx="361952" cy="112714"/>
            </a:xfrm>
            <a:prstGeom prst="roundRect">
              <a:avLst>
                <a:gd name="adj" fmla="val 9786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BDD44574-423B-21C8-7FC3-71F665311551}"/>
                </a:ext>
              </a:extLst>
            </p:cNvPr>
            <p:cNvGrpSpPr/>
            <p:nvPr/>
          </p:nvGrpSpPr>
          <p:grpSpPr>
            <a:xfrm>
              <a:off x="7995432" y="5764282"/>
              <a:ext cx="433388" cy="45719"/>
              <a:chOff x="16991012" y="8061325"/>
              <a:chExt cx="433388" cy="45719"/>
            </a:xfrm>
            <a:solidFill>
              <a:srgbClr val="7F7F7F"/>
            </a:solidFill>
          </p:grpSpPr>
          <p:sp>
            <p:nvSpPr>
              <p:cNvPr id="1047" name="Rectangle: Rounded Corners 1046">
                <a:extLst>
                  <a:ext uri="{FF2B5EF4-FFF2-40B4-BE49-F238E27FC236}">
                    <a16:creationId xmlns:a16="http://schemas.microsoft.com/office/drawing/2014/main" id="{10BA2376-AF6A-C0D5-6E74-4D30D985ACAB}"/>
                  </a:ext>
                </a:extLst>
              </p:cNvPr>
              <p:cNvSpPr/>
              <p:nvPr/>
            </p:nvSpPr>
            <p:spPr>
              <a:xfrm>
                <a:off x="16991012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C121951-09C9-55DF-DC5E-0F99EB02F961}"/>
                  </a:ext>
                </a:extLst>
              </p:cNvPr>
              <p:cNvSpPr/>
              <p:nvPr/>
            </p:nvSpPr>
            <p:spPr>
              <a:xfrm>
                <a:off x="17345024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C0D9F79B-D56A-4377-4C36-6B13C922FBD1}"/>
                  </a:ext>
                </a:extLst>
              </p:cNvPr>
              <p:cNvSpPr/>
              <p:nvPr/>
            </p:nvSpPr>
            <p:spPr>
              <a:xfrm>
                <a:off x="17168018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68411" y="2232736"/>
            <a:ext cx="101145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Electrostatic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02413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5" name="Group 2884">
            <a:extLst>
              <a:ext uri="{FF2B5EF4-FFF2-40B4-BE49-F238E27FC236}">
                <a16:creationId xmlns:a16="http://schemas.microsoft.com/office/drawing/2014/main" id="{56FC52F5-0581-DB59-9433-25CBCF649DE5}"/>
              </a:ext>
            </a:extLst>
          </p:cNvPr>
          <p:cNvGrpSpPr/>
          <p:nvPr/>
        </p:nvGrpSpPr>
        <p:grpSpPr>
          <a:xfrm>
            <a:off x="7478124" y="1691593"/>
            <a:ext cx="663479" cy="246996"/>
            <a:chOff x="15036254" y="6512759"/>
            <a:chExt cx="1347662" cy="587068"/>
          </a:xfrm>
          <a:solidFill>
            <a:schemeClr val="bg1">
              <a:lumMod val="85000"/>
            </a:schemeClr>
          </a:solidFill>
        </p:grpSpPr>
        <p:sp>
          <p:nvSpPr>
            <p:cNvPr id="2890" name="Rectangle: Rounded Corners 2889">
              <a:extLst>
                <a:ext uri="{FF2B5EF4-FFF2-40B4-BE49-F238E27FC236}">
                  <a16:creationId xmlns:a16="http://schemas.microsoft.com/office/drawing/2014/main" id="{B1C2A3CE-91E6-36E6-8102-302346389C8B}"/>
                </a:ext>
              </a:extLst>
            </p:cNvPr>
            <p:cNvSpPr/>
            <p:nvPr/>
          </p:nvSpPr>
          <p:spPr>
            <a:xfrm rot="2209935">
              <a:off x="15431485" y="6586837"/>
              <a:ext cx="175360" cy="10198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1" name="Rectangle: Rounded Corners 2890">
              <a:extLst>
                <a:ext uri="{FF2B5EF4-FFF2-40B4-BE49-F238E27FC236}">
                  <a16:creationId xmlns:a16="http://schemas.microsoft.com/office/drawing/2014/main" id="{B86F1E06-1D22-B625-4812-E6D7BFAE3B17}"/>
                </a:ext>
              </a:extLst>
            </p:cNvPr>
            <p:cNvSpPr/>
            <p:nvPr/>
          </p:nvSpPr>
          <p:spPr>
            <a:xfrm>
              <a:off x="15036254" y="6747977"/>
              <a:ext cx="175360" cy="10198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2" name="Rectangle: Rounded Corners 2891">
              <a:extLst>
                <a:ext uri="{FF2B5EF4-FFF2-40B4-BE49-F238E27FC236}">
                  <a16:creationId xmlns:a16="http://schemas.microsoft.com/office/drawing/2014/main" id="{5A169068-2615-35AC-017B-199493E439BB}"/>
                </a:ext>
              </a:extLst>
            </p:cNvPr>
            <p:cNvSpPr/>
            <p:nvPr/>
          </p:nvSpPr>
          <p:spPr>
            <a:xfrm>
              <a:off x="15152008" y="6715953"/>
              <a:ext cx="358147" cy="167298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3" name="Freeform: Shape 2892">
              <a:extLst>
                <a:ext uri="{FF2B5EF4-FFF2-40B4-BE49-F238E27FC236}">
                  <a16:creationId xmlns:a16="http://schemas.microsoft.com/office/drawing/2014/main" id="{9AA71EAF-C467-27D8-7C18-802E4EC998D9}"/>
                </a:ext>
              </a:extLst>
            </p:cNvPr>
            <p:cNvSpPr/>
            <p:nvPr/>
          </p:nvSpPr>
          <p:spPr>
            <a:xfrm rot="16200000">
              <a:off x="15522315" y="6494684"/>
              <a:ext cx="477028" cy="613124"/>
            </a:xfrm>
            <a:custGeom>
              <a:avLst/>
              <a:gdLst>
                <a:gd name="connsiteX0" fmla="*/ 675391 w 675391"/>
                <a:gd name="connsiteY0" fmla="*/ 250186 h 795019"/>
                <a:gd name="connsiteX1" fmla="*/ 674266 w 675391"/>
                <a:gd name="connsiteY1" fmla="*/ 256349 h 795019"/>
                <a:gd name="connsiteX2" fmla="*/ 674266 w 675391"/>
                <a:gd name="connsiteY2" fmla="*/ 795019 h 795019"/>
                <a:gd name="connsiteX3" fmla="*/ 0 w 675391"/>
                <a:gd name="connsiteY3" fmla="*/ 795019 h 795019"/>
                <a:gd name="connsiteX4" fmla="*/ 0 w 675391"/>
                <a:gd name="connsiteY4" fmla="*/ 246926 h 795019"/>
                <a:gd name="connsiteX5" fmla="*/ 1365 w 675391"/>
                <a:gd name="connsiteY5" fmla="*/ 245983 h 795019"/>
                <a:gd name="connsiteX6" fmla="*/ 8039 w 675391"/>
                <a:gd name="connsiteY6" fmla="*/ 209424 h 795019"/>
                <a:gd name="connsiteX7" fmla="*/ 17863 w 675391"/>
                <a:gd name="connsiteY7" fmla="*/ 193306 h 795019"/>
                <a:gd name="connsiteX8" fmla="*/ 16841 w 675391"/>
                <a:gd name="connsiteY8" fmla="*/ 190126 h 795019"/>
                <a:gd name="connsiteX9" fmla="*/ 24425 w 675391"/>
                <a:gd name="connsiteY9" fmla="*/ 182542 h 795019"/>
                <a:gd name="connsiteX10" fmla="*/ 26889 w 675391"/>
                <a:gd name="connsiteY10" fmla="*/ 178500 h 795019"/>
                <a:gd name="connsiteX11" fmla="*/ 33096 w 675391"/>
                <a:gd name="connsiteY11" fmla="*/ 173871 h 795019"/>
                <a:gd name="connsiteX12" fmla="*/ 206966 w 675391"/>
                <a:gd name="connsiteY12" fmla="*/ 0 h 795019"/>
                <a:gd name="connsiteX13" fmla="*/ 467300 w 675391"/>
                <a:gd name="connsiteY13" fmla="*/ 0 h 795019"/>
                <a:gd name="connsiteX14" fmla="*/ 645954 w 675391"/>
                <a:gd name="connsiteY14" fmla="*/ 178654 h 795019"/>
                <a:gd name="connsiteX15" fmla="*/ 649628 w 675391"/>
                <a:gd name="connsiteY15" fmla="*/ 181394 h 795019"/>
                <a:gd name="connsiteX16" fmla="*/ 651087 w 675391"/>
                <a:gd name="connsiteY16" fmla="*/ 183787 h 795019"/>
                <a:gd name="connsiteX17" fmla="*/ 660794 w 675391"/>
                <a:gd name="connsiteY17" fmla="*/ 193494 h 795019"/>
                <a:gd name="connsiteX18" fmla="*/ 660648 w 675391"/>
                <a:gd name="connsiteY18" fmla="*/ 199471 h 795019"/>
                <a:gd name="connsiteX19" fmla="*/ 668479 w 675391"/>
                <a:gd name="connsiteY19" fmla="*/ 212318 h 795019"/>
                <a:gd name="connsiteX20" fmla="*/ 671851 w 675391"/>
                <a:gd name="connsiteY20" fmla="*/ 230789 h 795019"/>
                <a:gd name="connsiteX21" fmla="*/ 674266 w 675391"/>
                <a:gd name="connsiteY21" fmla="*/ 232439 h 795019"/>
                <a:gd name="connsiteX22" fmla="*/ 674266 w 675391"/>
                <a:gd name="connsiteY22" fmla="*/ 244023 h 79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5391" h="795019">
                  <a:moveTo>
                    <a:pt x="675391" y="250186"/>
                  </a:moveTo>
                  <a:lnTo>
                    <a:pt x="674266" y="256349"/>
                  </a:lnTo>
                  <a:lnTo>
                    <a:pt x="674266" y="795019"/>
                  </a:lnTo>
                  <a:lnTo>
                    <a:pt x="0" y="795019"/>
                  </a:lnTo>
                  <a:lnTo>
                    <a:pt x="0" y="246926"/>
                  </a:lnTo>
                  <a:lnTo>
                    <a:pt x="1365" y="245983"/>
                  </a:lnTo>
                  <a:lnTo>
                    <a:pt x="8039" y="209424"/>
                  </a:lnTo>
                  <a:lnTo>
                    <a:pt x="17863" y="193306"/>
                  </a:lnTo>
                  <a:lnTo>
                    <a:pt x="16841" y="190126"/>
                  </a:lnTo>
                  <a:lnTo>
                    <a:pt x="24425" y="182542"/>
                  </a:lnTo>
                  <a:lnTo>
                    <a:pt x="26889" y="178500"/>
                  </a:lnTo>
                  <a:lnTo>
                    <a:pt x="33096" y="173871"/>
                  </a:lnTo>
                  <a:lnTo>
                    <a:pt x="206966" y="0"/>
                  </a:lnTo>
                  <a:lnTo>
                    <a:pt x="467300" y="0"/>
                  </a:lnTo>
                  <a:lnTo>
                    <a:pt x="645954" y="178654"/>
                  </a:lnTo>
                  <a:lnTo>
                    <a:pt x="649628" y="181394"/>
                  </a:lnTo>
                  <a:lnTo>
                    <a:pt x="651087" y="183787"/>
                  </a:lnTo>
                  <a:lnTo>
                    <a:pt x="660794" y="193494"/>
                  </a:lnTo>
                  <a:lnTo>
                    <a:pt x="660648" y="199471"/>
                  </a:lnTo>
                  <a:lnTo>
                    <a:pt x="668479" y="212318"/>
                  </a:lnTo>
                  <a:lnTo>
                    <a:pt x="671851" y="230789"/>
                  </a:lnTo>
                  <a:lnTo>
                    <a:pt x="674266" y="232439"/>
                  </a:lnTo>
                  <a:lnTo>
                    <a:pt x="674266" y="244023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94" name="Rectangle: Rounded Corners 2893">
              <a:extLst>
                <a:ext uri="{FF2B5EF4-FFF2-40B4-BE49-F238E27FC236}">
                  <a16:creationId xmlns:a16="http://schemas.microsoft.com/office/drawing/2014/main" id="{5620F367-A838-EF81-502D-8C621064E4EB}"/>
                </a:ext>
              </a:extLst>
            </p:cNvPr>
            <p:cNvSpPr/>
            <p:nvPr/>
          </p:nvSpPr>
          <p:spPr>
            <a:xfrm>
              <a:off x="16017039" y="6562733"/>
              <a:ext cx="366877" cy="47247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5" name="Rectangle: Rounded Corners 2894">
              <a:extLst>
                <a:ext uri="{FF2B5EF4-FFF2-40B4-BE49-F238E27FC236}">
                  <a16:creationId xmlns:a16="http://schemas.microsoft.com/office/drawing/2014/main" id="{366AC370-332F-D7DE-D8FC-6F07B8CB8AF7}"/>
                </a:ext>
              </a:extLst>
            </p:cNvPr>
            <p:cNvSpPr/>
            <p:nvPr/>
          </p:nvSpPr>
          <p:spPr>
            <a:xfrm>
              <a:off x="16017035" y="6512759"/>
              <a:ext cx="108029" cy="587068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2CF2E1-87A0-984B-4E8D-4422D0D55289}"/>
              </a:ext>
            </a:extLst>
          </p:cNvPr>
          <p:cNvGrpSpPr/>
          <p:nvPr/>
        </p:nvGrpSpPr>
        <p:grpSpPr>
          <a:xfrm>
            <a:off x="8194075" y="1470096"/>
            <a:ext cx="922292" cy="689990"/>
            <a:chOff x="8194075" y="1470096"/>
            <a:chExt cx="922292" cy="689990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8426376" y="1470096"/>
              <a:ext cx="689991" cy="689990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8426376" y="1470096"/>
              <a:ext cx="689991" cy="68999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8523793" y="1539840"/>
              <a:ext cx="536115" cy="499602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4075" y="1819505"/>
              <a:ext cx="23135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8916626" y="1649701"/>
              <a:ext cx="49281" cy="49279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8576437" y="1696330"/>
              <a:ext cx="38154" cy="38152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8871850" y="1975847"/>
              <a:ext cx="38154" cy="38152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5" name="Group 2944">
            <a:extLst>
              <a:ext uri="{FF2B5EF4-FFF2-40B4-BE49-F238E27FC236}">
                <a16:creationId xmlns:a16="http://schemas.microsoft.com/office/drawing/2014/main" id="{36C37E2B-A6C5-5345-3CF0-F7AC073D4997}"/>
              </a:ext>
            </a:extLst>
          </p:cNvPr>
          <p:cNvGrpSpPr/>
          <p:nvPr/>
        </p:nvGrpSpPr>
        <p:grpSpPr>
          <a:xfrm>
            <a:off x="7767488" y="3244359"/>
            <a:ext cx="1616258" cy="1942172"/>
            <a:chOff x="8401014" y="2735705"/>
            <a:chExt cx="2321546" cy="2789679"/>
          </a:xfrm>
        </p:grpSpPr>
        <p:sp>
          <p:nvSpPr>
            <p:cNvPr id="2946" name="Rectangle: Rounded Corners 2945">
              <a:extLst>
                <a:ext uri="{FF2B5EF4-FFF2-40B4-BE49-F238E27FC236}">
                  <a16:creationId xmlns:a16="http://schemas.microsoft.com/office/drawing/2014/main" id="{ACAFA277-3F58-F37D-2F16-68A3EFB0C2C1}"/>
                </a:ext>
              </a:extLst>
            </p:cNvPr>
            <p:cNvSpPr/>
            <p:nvPr/>
          </p:nvSpPr>
          <p:spPr>
            <a:xfrm>
              <a:off x="8804944" y="3945539"/>
              <a:ext cx="465516" cy="191092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47" name="Group 2946">
              <a:extLst>
                <a:ext uri="{FF2B5EF4-FFF2-40B4-BE49-F238E27FC236}">
                  <a16:creationId xmlns:a16="http://schemas.microsoft.com/office/drawing/2014/main" id="{201BB87E-9048-3D11-7901-54A374C1A97D}"/>
                </a:ext>
              </a:extLst>
            </p:cNvPr>
            <p:cNvGrpSpPr/>
            <p:nvPr/>
          </p:nvGrpSpPr>
          <p:grpSpPr>
            <a:xfrm>
              <a:off x="10137266" y="4161023"/>
              <a:ext cx="297120" cy="453350"/>
              <a:chOff x="9185713" y="4161023"/>
              <a:chExt cx="297120" cy="453350"/>
            </a:xfrm>
          </p:grpSpPr>
          <p:sp>
            <p:nvSpPr>
              <p:cNvPr id="2979" name="Freeform: Shape 2978">
                <a:extLst>
                  <a:ext uri="{FF2B5EF4-FFF2-40B4-BE49-F238E27FC236}">
                    <a16:creationId xmlns:a16="http://schemas.microsoft.com/office/drawing/2014/main" id="{D2A772E6-A5BD-C4EB-EB2B-D550F6D10214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3FF5E381-B1FE-5F57-3BF3-6214C9C1C2D4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81" name="Group 2980">
                <a:extLst>
                  <a:ext uri="{FF2B5EF4-FFF2-40B4-BE49-F238E27FC236}">
                    <a16:creationId xmlns:a16="http://schemas.microsoft.com/office/drawing/2014/main" id="{9C41EDE4-BFB4-6E07-2659-011B9DD3CDDA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85" name="Straight Connector 2984">
                  <a:extLst>
                    <a:ext uri="{FF2B5EF4-FFF2-40B4-BE49-F238E27FC236}">
                      <a16:creationId xmlns:a16="http://schemas.microsoft.com/office/drawing/2014/main" id="{6B209BED-83CD-80D1-F92C-EF82D4501EA8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6" name="Straight Connector 2985">
                  <a:extLst>
                    <a:ext uri="{FF2B5EF4-FFF2-40B4-BE49-F238E27FC236}">
                      <a16:creationId xmlns:a16="http://schemas.microsoft.com/office/drawing/2014/main" id="{279490C7-6891-A9A2-2BC9-8D9ADB5EE512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7" name="Straight Connector 2986">
                  <a:extLst>
                    <a:ext uri="{FF2B5EF4-FFF2-40B4-BE49-F238E27FC236}">
                      <a16:creationId xmlns:a16="http://schemas.microsoft.com/office/drawing/2014/main" id="{F1B84279-E594-3AF5-DA65-AC5BE7DDD267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8" name="Straight Connector 2987">
                  <a:extLst>
                    <a:ext uri="{FF2B5EF4-FFF2-40B4-BE49-F238E27FC236}">
                      <a16:creationId xmlns:a16="http://schemas.microsoft.com/office/drawing/2014/main" id="{557E1C49-53B2-3128-E466-DD284680F12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82" name="Group 2981">
                <a:extLst>
                  <a:ext uri="{FF2B5EF4-FFF2-40B4-BE49-F238E27FC236}">
                    <a16:creationId xmlns:a16="http://schemas.microsoft.com/office/drawing/2014/main" id="{FC4238EA-0A36-B672-B6E2-BA5BB93DAA33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83" name="Straight Connector 2982">
                  <a:extLst>
                    <a:ext uri="{FF2B5EF4-FFF2-40B4-BE49-F238E27FC236}">
                      <a16:creationId xmlns:a16="http://schemas.microsoft.com/office/drawing/2014/main" id="{B4F336D4-0F91-34A0-928C-6F01E4F2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4" name="Straight Connector 2983">
                  <a:extLst>
                    <a:ext uri="{FF2B5EF4-FFF2-40B4-BE49-F238E27FC236}">
                      <a16:creationId xmlns:a16="http://schemas.microsoft.com/office/drawing/2014/main" id="{1BB44AFA-9674-2D68-3F90-8ED263BB1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948" name="Group 2947">
              <a:extLst>
                <a:ext uri="{FF2B5EF4-FFF2-40B4-BE49-F238E27FC236}">
                  <a16:creationId xmlns:a16="http://schemas.microsoft.com/office/drawing/2014/main" id="{76D7C883-9078-2F37-C7CC-26C4DCC0AF2B}"/>
                </a:ext>
              </a:extLst>
            </p:cNvPr>
            <p:cNvGrpSpPr/>
            <p:nvPr/>
          </p:nvGrpSpPr>
          <p:grpSpPr>
            <a:xfrm>
              <a:off x="9175983" y="4161023"/>
              <a:ext cx="297120" cy="453350"/>
              <a:chOff x="9185713" y="4161023"/>
              <a:chExt cx="297120" cy="453350"/>
            </a:xfrm>
          </p:grpSpPr>
          <p:sp>
            <p:nvSpPr>
              <p:cNvPr id="2969" name="Freeform: Shape 2968">
                <a:extLst>
                  <a:ext uri="{FF2B5EF4-FFF2-40B4-BE49-F238E27FC236}">
                    <a16:creationId xmlns:a16="http://schemas.microsoft.com/office/drawing/2014/main" id="{C7A1419C-2340-289A-5C1B-0DCF8206C0BA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5D313B3F-0717-2B8D-55B4-868560F204FA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71" name="Group 2970">
                <a:extLst>
                  <a:ext uri="{FF2B5EF4-FFF2-40B4-BE49-F238E27FC236}">
                    <a16:creationId xmlns:a16="http://schemas.microsoft.com/office/drawing/2014/main" id="{1717A46D-A3CE-6F4A-3AC6-7D345760D436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75" name="Straight Connector 2974">
                  <a:extLst>
                    <a:ext uri="{FF2B5EF4-FFF2-40B4-BE49-F238E27FC236}">
                      <a16:creationId xmlns:a16="http://schemas.microsoft.com/office/drawing/2014/main" id="{EF415311-26B6-211D-F10F-569BB48551FA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6" name="Straight Connector 2975">
                  <a:extLst>
                    <a:ext uri="{FF2B5EF4-FFF2-40B4-BE49-F238E27FC236}">
                      <a16:creationId xmlns:a16="http://schemas.microsoft.com/office/drawing/2014/main" id="{29B125DE-5057-540C-4A15-6ED59C7DAEF7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7" name="Straight Connector 2976">
                  <a:extLst>
                    <a:ext uri="{FF2B5EF4-FFF2-40B4-BE49-F238E27FC236}">
                      <a16:creationId xmlns:a16="http://schemas.microsoft.com/office/drawing/2014/main" id="{5A4ECB6E-7D9A-5C8F-2E5B-750A35CB2152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8" name="Straight Connector 2977">
                  <a:extLst>
                    <a:ext uri="{FF2B5EF4-FFF2-40B4-BE49-F238E27FC236}">
                      <a16:creationId xmlns:a16="http://schemas.microsoft.com/office/drawing/2014/main" id="{864D32D3-9C77-5A86-CEB5-1AF3BFE6D4A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72" name="Group 2971">
                <a:extLst>
                  <a:ext uri="{FF2B5EF4-FFF2-40B4-BE49-F238E27FC236}">
                    <a16:creationId xmlns:a16="http://schemas.microsoft.com/office/drawing/2014/main" id="{6F2FF575-FDA9-D8C9-3B09-C0DA22CAF3CD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73" name="Straight Connector 2972">
                  <a:extLst>
                    <a:ext uri="{FF2B5EF4-FFF2-40B4-BE49-F238E27FC236}">
                      <a16:creationId xmlns:a16="http://schemas.microsoft.com/office/drawing/2014/main" id="{95742460-F594-289D-278F-0B653B8D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4" name="Straight Connector 2973">
                  <a:extLst>
                    <a:ext uri="{FF2B5EF4-FFF2-40B4-BE49-F238E27FC236}">
                      <a16:creationId xmlns:a16="http://schemas.microsoft.com/office/drawing/2014/main" id="{F8742663-CCEB-9F66-AADF-71237F23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949" name="Rectangle: Rounded Corners 2948">
              <a:extLst>
                <a:ext uri="{FF2B5EF4-FFF2-40B4-BE49-F238E27FC236}">
                  <a16:creationId xmlns:a16="http://schemas.microsoft.com/office/drawing/2014/main" id="{5A61C784-9422-14A6-3AAA-5F3583A41939}"/>
                </a:ext>
              </a:extLst>
            </p:cNvPr>
            <p:cNvSpPr/>
            <p:nvPr/>
          </p:nvSpPr>
          <p:spPr>
            <a:xfrm>
              <a:off x="9100664" y="3853070"/>
              <a:ext cx="1419291" cy="376030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76F18589-F5D3-3AB9-67D9-CC56F48FC354}"/>
                </a:ext>
              </a:extLst>
            </p:cNvPr>
            <p:cNvSpPr/>
            <p:nvPr/>
          </p:nvSpPr>
          <p:spPr>
            <a:xfrm>
              <a:off x="9395791" y="3917857"/>
              <a:ext cx="254516" cy="25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5253E894-2EB4-3403-980E-666055005684}"/>
                </a:ext>
              </a:extLst>
            </p:cNvPr>
            <p:cNvSpPr/>
            <p:nvPr/>
          </p:nvSpPr>
          <p:spPr>
            <a:xfrm>
              <a:off x="9552432" y="4995660"/>
              <a:ext cx="1137480" cy="494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2" name="Rectangle: Rounded Corners 2951">
              <a:extLst>
                <a:ext uri="{FF2B5EF4-FFF2-40B4-BE49-F238E27FC236}">
                  <a16:creationId xmlns:a16="http://schemas.microsoft.com/office/drawing/2014/main" id="{1C6B00E0-28D9-8221-967C-F0BC2D875487}"/>
                </a:ext>
              </a:extLst>
            </p:cNvPr>
            <p:cNvSpPr/>
            <p:nvPr/>
          </p:nvSpPr>
          <p:spPr>
            <a:xfrm>
              <a:off x="8775639" y="3322589"/>
              <a:ext cx="1744315" cy="530482"/>
            </a:xfrm>
            <a:prstGeom prst="roundRect">
              <a:avLst>
                <a:gd name="adj" fmla="val 66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53" name="Group 2952">
              <a:extLst>
                <a:ext uri="{FF2B5EF4-FFF2-40B4-BE49-F238E27FC236}">
                  <a16:creationId xmlns:a16="http://schemas.microsoft.com/office/drawing/2014/main" id="{D8455A58-A9D8-7C44-DB57-A8E1504A9320}"/>
                </a:ext>
              </a:extLst>
            </p:cNvPr>
            <p:cNvGrpSpPr/>
            <p:nvPr/>
          </p:nvGrpSpPr>
          <p:grpSpPr>
            <a:xfrm>
              <a:off x="8694688" y="2735705"/>
              <a:ext cx="638693" cy="506258"/>
              <a:chOff x="8595360" y="2622592"/>
              <a:chExt cx="781396" cy="619371"/>
            </a:xfrm>
          </p:grpSpPr>
          <p:sp>
            <p:nvSpPr>
              <p:cNvPr id="2966" name="Rectangle: Rounded Corners 2965">
                <a:extLst>
                  <a:ext uri="{FF2B5EF4-FFF2-40B4-BE49-F238E27FC236}">
                    <a16:creationId xmlns:a16="http://schemas.microsoft.com/office/drawing/2014/main" id="{C4EF9255-B032-32FC-99F7-D73568FE6CB8}"/>
                  </a:ext>
                </a:extLst>
              </p:cNvPr>
              <p:cNvSpPr/>
              <p:nvPr/>
            </p:nvSpPr>
            <p:spPr>
              <a:xfrm>
                <a:off x="8865523" y="2734887"/>
                <a:ext cx="241070" cy="507076"/>
              </a:xfrm>
              <a:prstGeom prst="roundRect">
                <a:avLst>
                  <a:gd name="adj" fmla="val 8470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67" name="Rectangle: Rounded Corners 2966">
                <a:extLst>
                  <a:ext uri="{FF2B5EF4-FFF2-40B4-BE49-F238E27FC236}">
                    <a16:creationId xmlns:a16="http://schemas.microsoft.com/office/drawing/2014/main" id="{F42E4F63-10D2-FBD3-72D5-2F88BE0E6ABB}"/>
                  </a:ext>
                </a:extLst>
              </p:cNvPr>
              <p:cNvSpPr/>
              <p:nvPr/>
            </p:nvSpPr>
            <p:spPr>
              <a:xfrm>
                <a:off x="8595360" y="2622592"/>
                <a:ext cx="781396" cy="507076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8" name="Rectangle: Rounded Corners 2967">
                <a:extLst>
                  <a:ext uri="{FF2B5EF4-FFF2-40B4-BE49-F238E27FC236}">
                    <a16:creationId xmlns:a16="http://schemas.microsoft.com/office/drawing/2014/main" id="{4291F619-C258-5067-6FB3-73A099BADA75}"/>
                  </a:ext>
                </a:extLst>
              </p:cNvPr>
              <p:cNvSpPr/>
              <p:nvPr/>
            </p:nvSpPr>
            <p:spPr>
              <a:xfrm>
                <a:off x="8642874" y="2669969"/>
                <a:ext cx="686369" cy="412323"/>
              </a:xfrm>
              <a:prstGeom prst="roundRect">
                <a:avLst>
                  <a:gd name="adj" fmla="val 4764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6B4728D5-17CA-B352-C216-DC2CF01DD1F5}"/>
                </a:ext>
              </a:extLst>
            </p:cNvPr>
            <p:cNvSpPr/>
            <p:nvPr/>
          </p:nvSpPr>
          <p:spPr>
            <a:xfrm>
              <a:off x="8433263" y="4621876"/>
              <a:ext cx="1137480" cy="868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30EE0D7F-22FF-5A68-0762-55ABCE9D2168}"/>
                </a:ext>
              </a:extLst>
            </p:cNvPr>
            <p:cNvSpPr/>
            <p:nvPr/>
          </p:nvSpPr>
          <p:spPr>
            <a:xfrm>
              <a:off x="8433262" y="5142451"/>
              <a:ext cx="1130531" cy="339793"/>
            </a:xfrm>
            <a:prstGeom prst="rect">
              <a:avLst/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5DF97357-C8FB-9EA5-F078-2944DAD84A77}"/>
                </a:ext>
              </a:extLst>
            </p:cNvPr>
            <p:cNvSpPr/>
            <p:nvPr/>
          </p:nvSpPr>
          <p:spPr>
            <a:xfrm>
              <a:off x="9559637" y="5173967"/>
              <a:ext cx="1130531" cy="308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 dirty="0"/>
            </a:p>
          </p:txBody>
        </p:sp>
        <p:sp>
          <p:nvSpPr>
            <p:cNvPr id="2957" name="Rectangle: Rounded Corners 2956">
              <a:extLst>
                <a:ext uri="{FF2B5EF4-FFF2-40B4-BE49-F238E27FC236}">
                  <a16:creationId xmlns:a16="http://schemas.microsoft.com/office/drawing/2014/main" id="{063A2CE6-AE70-AD5C-D323-1473F013D703}"/>
                </a:ext>
              </a:extLst>
            </p:cNvPr>
            <p:cNvSpPr/>
            <p:nvPr/>
          </p:nvSpPr>
          <p:spPr>
            <a:xfrm>
              <a:off x="9784206" y="3461957"/>
              <a:ext cx="371236" cy="231348"/>
            </a:xfrm>
            <a:prstGeom prst="roundRect">
              <a:avLst>
                <a:gd name="adj" fmla="val 13040"/>
              </a:avLst>
            </a:prstGeom>
            <a:solidFill>
              <a:srgbClr val="138A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8" name="Rectangle: Rounded Corners 2957">
              <a:extLst>
                <a:ext uri="{FF2B5EF4-FFF2-40B4-BE49-F238E27FC236}">
                  <a16:creationId xmlns:a16="http://schemas.microsoft.com/office/drawing/2014/main" id="{C2C24C7D-C545-8665-988C-7FE883274E9E}"/>
                </a:ext>
              </a:extLst>
            </p:cNvPr>
            <p:cNvSpPr/>
            <p:nvPr/>
          </p:nvSpPr>
          <p:spPr>
            <a:xfrm>
              <a:off x="10294006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9" name="Rectangle: Rounded Corners 2958">
              <a:extLst>
                <a:ext uri="{FF2B5EF4-FFF2-40B4-BE49-F238E27FC236}">
                  <a16:creationId xmlns:a16="http://schemas.microsoft.com/office/drawing/2014/main" id="{4371C0D0-B150-49DE-6691-432CDEBC4722}"/>
                </a:ext>
              </a:extLst>
            </p:cNvPr>
            <p:cNvSpPr/>
            <p:nvPr/>
          </p:nvSpPr>
          <p:spPr>
            <a:xfrm>
              <a:off x="9953764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0" name="Rectangle: Rounded Corners 2959">
              <a:extLst>
                <a:ext uri="{FF2B5EF4-FFF2-40B4-BE49-F238E27FC236}">
                  <a16:creationId xmlns:a16="http://schemas.microsoft.com/office/drawing/2014/main" id="{EDF327E0-DE59-66AD-B9AB-93F06A29F425}"/>
                </a:ext>
              </a:extLst>
            </p:cNvPr>
            <p:cNvSpPr/>
            <p:nvPr/>
          </p:nvSpPr>
          <p:spPr>
            <a:xfrm>
              <a:off x="8880314" y="4860492"/>
              <a:ext cx="219822" cy="89158"/>
            </a:xfrm>
            <a:prstGeom prst="roundRect">
              <a:avLst>
                <a:gd name="adj" fmla="val 13040"/>
              </a:avLst>
            </a:prstGeom>
            <a:solidFill>
              <a:srgbClr val="73A83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61" name="Group 2960">
              <a:extLst>
                <a:ext uri="{FF2B5EF4-FFF2-40B4-BE49-F238E27FC236}">
                  <a16:creationId xmlns:a16="http://schemas.microsoft.com/office/drawing/2014/main" id="{04E78E93-63D6-3937-B077-EF02DA9B8799}"/>
                </a:ext>
              </a:extLst>
            </p:cNvPr>
            <p:cNvGrpSpPr/>
            <p:nvPr/>
          </p:nvGrpSpPr>
          <p:grpSpPr>
            <a:xfrm>
              <a:off x="10172784" y="3901239"/>
              <a:ext cx="220925" cy="278037"/>
              <a:chOff x="10168215" y="3872653"/>
              <a:chExt cx="242398" cy="305061"/>
            </a:xfrm>
          </p:grpSpPr>
          <p:sp>
            <p:nvSpPr>
              <p:cNvPr id="2964" name="Rectangle: Rounded Corners 2963">
                <a:extLst>
                  <a:ext uri="{FF2B5EF4-FFF2-40B4-BE49-F238E27FC236}">
                    <a16:creationId xmlns:a16="http://schemas.microsoft.com/office/drawing/2014/main" id="{9D39B68B-51C3-E23C-93D4-60A7B18943E7}"/>
                  </a:ext>
                </a:extLst>
              </p:cNvPr>
              <p:cNvSpPr/>
              <p:nvPr/>
            </p:nvSpPr>
            <p:spPr>
              <a:xfrm>
                <a:off x="10188534" y="3937000"/>
                <a:ext cx="201760" cy="24071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5" name="Rectangle: Rounded Corners 2964">
                <a:extLst>
                  <a:ext uri="{FF2B5EF4-FFF2-40B4-BE49-F238E27FC236}">
                    <a16:creationId xmlns:a16="http://schemas.microsoft.com/office/drawing/2014/main" id="{F06E0E6A-63BB-9499-110A-143DBDF2EAF9}"/>
                  </a:ext>
                </a:extLst>
              </p:cNvPr>
              <p:cNvSpPr/>
              <p:nvPr/>
            </p:nvSpPr>
            <p:spPr>
              <a:xfrm>
                <a:off x="10168215" y="3872653"/>
                <a:ext cx="242398" cy="21023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88ED036-7356-51A6-9074-ABFF0A363118}"/>
                </a:ext>
              </a:extLst>
            </p:cNvPr>
            <p:cNvSpPr/>
            <p:nvPr/>
          </p:nvSpPr>
          <p:spPr>
            <a:xfrm>
              <a:off x="8669928" y="3430752"/>
              <a:ext cx="1918445" cy="1158611"/>
            </a:xfrm>
            <a:custGeom>
              <a:avLst/>
              <a:gdLst>
                <a:gd name="connsiteX0" fmla="*/ 1858601 w 1918445"/>
                <a:gd name="connsiteY0" fmla="*/ 0 h 1158611"/>
                <a:gd name="connsiteX1" fmla="*/ 1906476 w 1918445"/>
                <a:gd name="connsiteY1" fmla="*/ 0 h 1158611"/>
                <a:gd name="connsiteX2" fmla="*/ 1918445 w 1918445"/>
                <a:gd name="connsiteY2" fmla="*/ 11969 h 1158611"/>
                <a:gd name="connsiteX3" fmla="*/ 1918445 w 1918445"/>
                <a:gd name="connsiteY3" fmla="*/ 1146642 h 1158611"/>
                <a:gd name="connsiteX4" fmla="*/ 1906476 w 1918445"/>
                <a:gd name="connsiteY4" fmla="*/ 1158611 h 1158611"/>
                <a:gd name="connsiteX5" fmla="*/ 1858601 w 1918445"/>
                <a:gd name="connsiteY5" fmla="*/ 1158611 h 1158611"/>
                <a:gd name="connsiteX6" fmla="*/ 1858600 w 1918445"/>
                <a:gd name="connsiteY6" fmla="*/ 1158611 h 1158611"/>
                <a:gd name="connsiteX7" fmla="*/ 59845 w 1918445"/>
                <a:gd name="connsiteY7" fmla="*/ 1158611 h 1158611"/>
                <a:gd name="connsiteX8" fmla="*/ 59844 w 1918445"/>
                <a:gd name="connsiteY8" fmla="*/ 1158611 h 1158611"/>
                <a:gd name="connsiteX9" fmla="*/ 11969 w 1918445"/>
                <a:gd name="connsiteY9" fmla="*/ 1158611 h 1158611"/>
                <a:gd name="connsiteX10" fmla="*/ 0 w 1918445"/>
                <a:gd name="connsiteY10" fmla="*/ 1146642 h 1158611"/>
                <a:gd name="connsiteX11" fmla="*/ 0 w 1918445"/>
                <a:gd name="connsiteY11" fmla="*/ 717230 h 1158611"/>
                <a:gd name="connsiteX12" fmla="*/ 11969 w 1918445"/>
                <a:gd name="connsiteY12" fmla="*/ 705261 h 1158611"/>
                <a:gd name="connsiteX13" fmla="*/ 59844 w 1918445"/>
                <a:gd name="connsiteY13" fmla="*/ 705261 h 1158611"/>
                <a:gd name="connsiteX14" fmla="*/ 71813 w 1918445"/>
                <a:gd name="connsiteY14" fmla="*/ 717230 h 1158611"/>
                <a:gd name="connsiteX15" fmla="*/ 71813 w 1918445"/>
                <a:gd name="connsiteY15" fmla="*/ 1086798 h 1158611"/>
                <a:gd name="connsiteX16" fmla="*/ 1846632 w 1918445"/>
                <a:gd name="connsiteY16" fmla="*/ 1086798 h 1158611"/>
                <a:gd name="connsiteX17" fmla="*/ 1846632 w 1918445"/>
                <a:gd name="connsiteY17" fmla="*/ 11969 h 1158611"/>
                <a:gd name="connsiteX18" fmla="*/ 1858601 w 1918445"/>
                <a:gd name="connsiteY18" fmla="*/ 0 h 11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8445" h="1158611">
                  <a:moveTo>
                    <a:pt x="1858601" y="0"/>
                  </a:moveTo>
                  <a:lnTo>
                    <a:pt x="1906476" y="0"/>
                  </a:lnTo>
                  <a:cubicBezTo>
                    <a:pt x="1913086" y="0"/>
                    <a:pt x="1918445" y="5359"/>
                    <a:pt x="1918445" y="11969"/>
                  </a:cubicBezTo>
                  <a:lnTo>
                    <a:pt x="1918445" y="1146642"/>
                  </a:lnTo>
                  <a:cubicBezTo>
                    <a:pt x="1918445" y="1153252"/>
                    <a:pt x="1913086" y="1158611"/>
                    <a:pt x="1906476" y="1158611"/>
                  </a:cubicBezTo>
                  <a:lnTo>
                    <a:pt x="1858601" y="1158611"/>
                  </a:lnTo>
                  <a:lnTo>
                    <a:pt x="1858600" y="1158611"/>
                  </a:lnTo>
                  <a:lnTo>
                    <a:pt x="59845" y="1158611"/>
                  </a:lnTo>
                  <a:lnTo>
                    <a:pt x="59844" y="1158611"/>
                  </a:lnTo>
                  <a:lnTo>
                    <a:pt x="11969" y="1158611"/>
                  </a:lnTo>
                  <a:cubicBezTo>
                    <a:pt x="5359" y="1158611"/>
                    <a:pt x="0" y="1153252"/>
                    <a:pt x="0" y="1146642"/>
                  </a:cubicBezTo>
                  <a:lnTo>
                    <a:pt x="0" y="717230"/>
                  </a:lnTo>
                  <a:cubicBezTo>
                    <a:pt x="0" y="710620"/>
                    <a:pt x="5359" y="705261"/>
                    <a:pt x="11969" y="705261"/>
                  </a:cubicBezTo>
                  <a:lnTo>
                    <a:pt x="59844" y="705261"/>
                  </a:lnTo>
                  <a:cubicBezTo>
                    <a:pt x="66454" y="705261"/>
                    <a:pt x="71813" y="710620"/>
                    <a:pt x="71813" y="717230"/>
                  </a:cubicBezTo>
                  <a:lnTo>
                    <a:pt x="71813" y="1086798"/>
                  </a:lnTo>
                  <a:lnTo>
                    <a:pt x="1846632" y="1086798"/>
                  </a:lnTo>
                  <a:lnTo>
                    <a:pt x="1846632" y="11969"/>
                  </a:lnTo>
                  <a:cubicBezTo>
                    <a:pt x="1846632" y="5359"/>
                    <a:pt x="1851991" y="0"/>
                    <a:pt x="185860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2C17D9E4-C2E7-2AE3-CCF7-8C9AE1EE0747}"/>
                </a:ext>
              </a:extLst>
            </p:cNvPr>
            <p:cNvSpPr/>
            <p:nvPr/>
          </p:nvSpPr>
          <p:spPr>
            <a:xfrm>
              <a:off x="8401014" y="3203838"/>
              <a:ext cx="2321546" cy="2321546"/>
            </a:xfrm>
            <a:custGeom>
              <a:avLst/>
              <a:gdLst>
                <a:gd name="connsiteX0" fmla="*/ 1228852 w 2321546"/>
                <a:gd name="connsiteY0" fmla="*/ 1450940 h 2321546"/>
                <a:gd name="connsiteX1" fmla="*/ 1195938 w 2321546"/>
                <a:gd name="connsiteY1" fmla="*/ 1483854 h 2321546"/>
                <a:gd name="connsiteX2" fmla="*/ 1195938 w 2321546"/>
                <a:gd name="connsiteY2" fmla="*/ 2221794 h 2321546"/>
                <a:gd name="connsiteX3" fmla="*/ 1228852 w 2321546"/>
                <a:gd name="connsiteY3" fmla="*/ 2254708 h 2321546"/>
                <a:gd name="connsiteX4" fmla="*/ 2224080 w 2321546"/>
                <a:gd name="connsiteY4" fmla="*/ 2254708 h 2321546"/>
                <a:gd name="connsiteX5" fmla="*/ 2256994 w 2321546"/>
                <a:gd name="connsiteY5" fmla="*/ 2221794 h 2321546"/>
                <a:gd name="connsiteX6" fmla="*/ 2256994 w 2321546"/>
                <a:gd name="connsiteY6" fmla="*/ 1483854 h 2321546"/>
                <a:gd name="connsiteX7" fmla="*/ 2224080 w 2321546"/>
                <a:gd name="connsiteY7" fmla="*/ 1450940 h 2321546"/>
                <a:gd name="connsiteX8" fmla="*/ 97466 w 2321546"/>
                <a:gd name="connsiteY8" fmla="*/ 1450940 h 2321546"/>
                <a:gd name="connsiteX9" fmla="*/ 64552 w 2321546"/>
                <a:gd name="connsiteY9" fmla="*/ 1483854 h 2321546"/>
                <a:gd name="connsiteX10" fmla="*/ 64552 w 2321546"/>
                <a:gd name="connsiteY10" fmla="*/ 2221794 h 2321546"/>
                <a:gd name="connsiteX11" fmla="*/ 97466 w 2321546"/>
                <a:gd name="connsiteY11" fmla="*/ 2254708 h 2321546"/>
                <a:gd name="connsiteX12" fmla="*/ 1092694 w 2321546"/>
                <a:gd name="connsiteY12" fmla="*/ 2254708 h 2321546"/>
                <a:gd name="connsiteX13" fmla="*/ 1125608 w 2321546"/>
                <a:gd name="connsiteY13" fmla="*/ 2221794 h 2321546"/>
                <a:gd name="connsiteX14" fmla="*/ 1125608 w 2321546"/>
                <a:gd name="connsiteY14" fmla="*/ 1483854 h 2321546"/>
                <a:gd name="connsiteX15" fmla="*/ 1092694 w 2321546"/>
                <a:gd name="connsiteY15" fmla="*/ 1450940 h 2321546"/>
                <a:gd name="connsiteX16" fmla="*/ 1218125 w 2321546"/>
                <a:gd name="connsiteY16" fmla="*/ 62930 h 2321546"/>
                <a:gd name="connsiteX17" fmla="*/ 1195938 w 2321546"/>
                <a:gd name="connsiteY17" fmla="*/ 85117 h 2321546"/>
                <a:gd name="connsiteX18" fmla="*/ 1195938 w 2321546"/>
                <a:gd name="connsiteY18" fmla="*/ 1360723 h 2321546"/>
                <a:gd name="connsiteX19" fmla="*/ 1218125 w 2321546"/>
                <a:gd name="connsiteY19" fmla="*/ 1382910 h 2321546"/>
                <a:gd name="connsiteX20" fmla="*/ 2234807 w 2321546"/>
                <a:gd name="connsiteY20" fmla="*/ 1382910 h 2321546"/>
                <a:gd name="connsiteX21" fmla="*/ 2256994 w 2321546"/>
                <a:gd name="connsiteY21" fmla="*/ 1360723 h 2321546"/>
                <a:gd name="connsiteX22" fmla="*/ 2256994 w 2321546"/>
                <a:gd name="connsiteY22" fmla="*/ 85117 h 2321546"/>
                <a:gd name="connsiteX23" fmla="*/ 2234807 w 2321546"/>
                <a:gd name="connsiteY23" fmla="*/ 62930 h 2321546"/>
                <a:gd name="connsiteX24" fmla="*/ 86739 w 2321546"/>
                <a:gd name="connsiteY24" fmla="*/ 62930 h 2321546"/>
                <a:gd name="connsiteX25" fmla="*/ 64552 w 2321546"/>
                <a:gd name="connsiteY25" fmla="*/ 85117 h 2321546"/>
                <a:gd name="connsiteX26" fmla="*/ 64552 w 2321546"/>
                <a:gd name="connsiteY26" fmla="*/ 1360723 h 2321546"/>
                <a:gd name="connsiteX27" fmla="*/ 86739 w 2321546"/>
                <a:gd name="connsiteY27" fmla="*/ 1382910 h 2321546"/>
                <a:gd name="connsiteX28" fmla="*/ 1103421 w 2321546"/>
                <a:gd name="connsiteY28" fmla="*/ 1382910 h 2321546"/>
                <a:gd name="connsiteX29" fmla="*/ 1125608 w 2321546"/>
                <a:gd name="connsiteY29" fmla="*/ 1360723 h 2321546"/>
                <a:gd name="connsiteX30" fmla="*/ 1125608 w 2321546"/>
                <a:gd name="connsiteY30" fmla="*/ 85117 h 2321546"/>
                <a:gd name="connsiteX31" fmla="*/ 1103421 w 2321546"/>
                <a:gd name="connsiteY31" fmla="*/ 62930 h 2321546"/>
                <a:gd name="connsiteX32" fmla="*/ 48544 w 2321546"/>
                <a:gd name="connsiteY32" fmla="*/ 0 h 2321546"/>
                <a:gd name="connsiteX33" fmla="*/ 2273002 w 2321546"/>
                <a:gd name="connsiteY33" fmla="*/ 0 h 2321546"/>
                <a:gd name="connsiteX34" fmla="*/ 2321546 w 2321546"/>
                <a:gd name="connsiteY34" fmla="*/ 48544 h 2321546"/>
                <a:gd name="connsiteX35" fmla="*/ 2321546 w 2321546"/>
                <a:gd name="connsiteY35" fmla="*/ 2273002 h 2321546"/>
                <a:gd name="connsiteX36" fmla="*/ 2273002 w 2321546"/>
                <a:gd name="connsiteY36" fmla="*/ 2321546 h 2321546"/>
                <a:gd name="connsiteX37" fmla="*/ 48544 w 2321546"/>
                <a:gd name="connsiteY37" fmla="*/ 2321546 h 2321546"/>
                <a:gd name="connsiteX38" fmla="*/ 0 w 2321546"/>
                <a:gd name="connsiteY38" fmla="*/ 2273002 h 2321546"/>
                <a:gd name="connsiteX39" fmla="*/ 0 w 2321546"/>
                <a:gd name="connsiteY39" fmla="*/ 48544 h 2321546"/>
                <a:gd name="connsiteX40" fmla="*/ 48544 w 2321546"/>
                <a:gd name="connsiteY40" fmla="*/ 0 h 232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21546" h="2321546">
                  <a:moveTo>
                    <a:pt x="1228852" y="1450940"/>
                  </a:moveTo>
                  <a:cubicBezTo>
                    <a:pt x="1210674" y="1450940"/>
                    <a:pt x="1195938" y="1465676"/>
                    <a:pt x="1195938" y="1483854"/>
                  </a:cubicBezTo>
                  <a:lnTo>
                    <a:pt x="1195938" y="2221794"/>
                  </a:lnTo>
                  <a:cubicBezTo>
                    <a:pt x="1195938" y="2239972"/>
                    <a:pt x="1210674" y="2254708"/>
                    <a:pt x="1228852" y="2254708"/>
                  </a:cubicBezTo>
                  <a:lnTo>
                    <a:pt x="2224080" y="2254708"/>
                  </a:lnTo>
                  <a:cubicBezTo>
                    <a:pt x="2242258" y="2254708"/>
                    <a:pt x="2256994" y="2239972"/>
                    <a:pt x="2256994" y="2221794"/>
                  </a:cubicBezTo>
                  <a:lnTo>
                    <a:pt x="2256994" y="1483854"/>
                  </a:lnTo>
                  <a:cubicBezTo>
                    <a:pt x="2256994" y="1465676"/>
                    <a:pt x="2242258" y="1450940"/>
                    <a:pt x="2224080" y="1450940"/>
                  </a:cubicBezTo>
                  <a:close/>
                  <a:moveTo>
                    <a:pt x="97466" y="1450940"/>
                  </a:moveTo>
                  <a:cubicBezTo>
                    <a:pt x="79288" y="1450940"/>
                    <a:pt x="64552" y="1465676"/>
                    <a:pt x="64552" y="1483854"/>
                  </a:cubicBezTo>
                  <a:lnTo>
                    <a:pt x="64552" y="2221794"/>
                  </a:lnTo>
                  <a:cubicBezTo>
                    <a:pt x="64552" y="2239972"/>
                    <a:pt x="79288" y="2254708"/>
                    <a:pt x="97466" y="2254708"/>
                  </a:cubicBezTo>
                  <a:lnTo>
                    <a:pt x="1092694" y="2254708"/>
                  </a:lnTo>
                  <a:cubicBezTo>
                    <a:pt x="1110872" y="2254708"/>
                    <a:pt x="1125608" y="2239972"/>
                    <a:pt x="1125608" y="2221794"/>
                  </a:cubicBezTo>
                  <a:lnTo>
                    <a:pt x="1125608" y="1483854"/>
                  </a:lnTo>
                  <a:cubicBezTo>
                    <a:pt x="1125608" y="1465676"/>
                    <a:pt x="1110872" y="1450940"/>
                    <a:pt x="1092694" y="1450940"/>
                  </a:cubicBezTo>
                  <a:close/>
                  <a:moveTo>
                    <a:pt x="1218125" y="62930"/>
                  </a:moveTo>
                  <a:cubicBezTo>
                    <a:pt x="1205871" y="62930"/>
                    <a:pt x="1195938" y="72863"/>
                    <a:pt x="1195938" y="85117"/>
                  </a:cubicBezTo>
                  <a:lnTo>
                    <a:pt x="1195938" y="1360723"/>
                  </a:lnTo>
                  <a:cubicBezTo>
                    <a:pt x="1195938" y="1372977"/>
                    <a:pt x="1205871" y="1382910"/>
                    <a:pt x="1218125" y="1382910"/>
                  </a:cubicBezTo>
                  <a:lnTo>
                    <a:pt x="2234807" y="1382910"/>
                  </a:lnTo>
                  <a:cubicBezTo>
                    <a:pt x="2247061" y="1382910"/>
                    <a:pt x="2256994" y="1372977"/>
                    <a:pt x="2256994" y="1360723"/>
                  </a:cubicBezTo>
                  <a:lnTo>
                    <a:pt x="2256994" y="85117"/>
                  </a:lnTo>
                  <a:cubicBezTo>
                    <a:pt x="2256994" y="72863"/>
                    <a:pt x="2247061" y="62930"/>
                    <a:pt x="2234807" y="62930"/>
                  </a:cubicBezTo>
                  <a:close/>
                  <a:moveTo>
                    <a:pt x="86739" y="62930"/>
                  </a:moveTo>
                  <a:cubicBezTo>
                    <a:pt x="74485" y="62930"/>
                    <a:pt x="64552" y="72863"/>
                    <a:pt x="64552" y="85117"/>
                  </a:cubicBezTo>
                  <a:lnTo>
                    <a:pt x="64552" y="1360723"/>
                  </a:lnTo>
                  <a:cubicBezTo>
                    <a:pt x="64552" y="1372977"/>
                    <a:pt x="74485" y="1382910"/>
                    <a:pt x="86739" y="1382910"/>
                  </a:cubicBezTo>
                  <a:lnTo>
                    <a:pt x="1103421" y="1382910"/>
                  </a:lnTo>
                  <a:cubicBezTo>
                    <a:pt x="1115675" y="1382910"/>
                    <a:pt x="1125608" y="1372977"/>
                    <a:pt x="1125608" y="1360723"/>
                  </a:cubicBezTo>
                  <a:lnTo>
                    <a:pt x="1125608" y="85117"/>
                  </a:lnTo>
                  <a:cubicBezTo>
                    <a:pt x="1125608" y="72863"/>
                    <a:pt x="1115675" y="62930"/>
                    <a:pt x="1103421" y="62930"/>
                  </a:cubicBezTo>
                  <a:close/>
                  <a:moveTo>
                    <a:pt x="48544" y="0"/>
                  </a:moveTo>
                  <a:lnTo>
                    <a:pt x="2273002" y="0"/>
                  </a:lnTo>
                  <a:cubicBezTo>
                    <a:pt x="2299812" y="0"/>
                    <a:pt x="2321546" y="21734"/>
                    <a:pt x="2321546" y="48544"/>
                  </a:cubicBezTo>
                  <a:lnTo>
                    <a:pt x="2321546" y="2273002"/>
                  </a:lnTo>
                  <a:cubicBezTo>
                    <a:pt x="2321546" y="2299812"/>
                    <a:pt x="2299812" y="2321546"/>
                    <a:pt x="2273002" y="2321546"/>
                  </a:cubicBezTo>
                  <a:lnTo>
                    <a:pt x="48544" y="2321546"/>
                  </a:lnTo>
                  <a:cubicBezTo>
                    <a:pt x="21734" y="2321546"/>
                    <a:pt x="0" y="2299812"/>
                    <a:pt x="0" y="2273002"/>
                  </a:cubicBezTo>
                  <a:lnTo>
                    <a:pt x="0" y="48544"/>
                  </a:lnTo>
                  <a:cubicBezTo>
                    <a:pt x="0" y="21734"/>
                    <a:pt x="21734" y="0"/>
                    <a:pt x="485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10A8B3-655B-4A0E-E8BA-D9C0CFDA4054}"/>
              </a:ext>
            </a:extLst>
          </p:cNvPr>
          <p:cNvGrpSpPr/>
          <p:nvPr/>
        </p:nvGrpSpPr>
        <p:grpSpPr>
          <a:xfrm>
            <a:off x="6478714" y="940003"/>
            <a:ext cx="543670" cy="1215001"/>
            <a:chOff x="6478714" y="940003"/>
            <a:chExt cx="543670" cy="1215001"/>
          </a:xfrm>
        </p:grpSpPr>
        <p:grpSp>
          <p:nvGrpSpPr>
            <p:cNvPr id="2831" name="Group 2830">
              <a:extLst>
                <a:ext uri="{FF2B5EF4-FFF2-40B4-BE49-F238E27FC236}">
                  <a16:creationId xmlns:a16="http://schemas.microsoft.com/office/drawing/2014/main" id="{ACE4BC48-2B00-AB82-E9CB-7C896D807329}"/>
                </a:ext>
              </a:extLst>
            </p:cNvPr>
            <p:cNvGrpSpPr/>
            <p:nvPr/>
          </p:nvGrpSpPr>
          <p:grpSpPr>
            <a:xfrm>
              <a:off x="6549537" y="1381822"/>
              <a:ext cx="472847" cy="773182"/>
              <a:chOff x="5401624" y="962484"/>
              <a:chExt cx="566643" cy="926554"/>
            </a:xfrm>
          </p:grpSpPr>
          <p:sp>
            <p:nvSpPr>
              <p:cNvPr id="2832" name="Rectangle: Rounded Corners 2831">
                <a:extLst>
                  <a:ext uri="{FF2B5EF4-FFF2-40B4-BE49-F238E27FC236}">
                    <a16:creationId xmlns:a16="http://schemas.microsoft.com/office/drawing/2014/main" id="{ADBC3F56-3667-9767-FE92-1085EBD01248}"/>
                  </a:ext>
                </a:extLst>
              </p:cNvPr>
              <p:cNvSpPr/>
              <p:nvPr/>
            </p:nvSpPr>
            <p:spPr>
              <a:xfrm rot="10800000" flipH="1" flipV="1">
                <a:off x="5462809" y="962484"/>
                <a:ext cx="97315" cy="12975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3" name="Rectangle: Rounded Corners 2832">
                <a:extLst>
                  <a:ext uri="{FF2B5EF4-FFF2-40B4-BE49-F238E27FC236}">
                    <a16:creationId xmlns:a16="http://schemas.microsoft.com/office/drawing/2014/main" id="{68BB35D5-177B-0D98-40C4-E39ECA049F0B}"/>
                  </a:ext>
                </a:extLst>
              </p:cNvPr>
              <p:cNvSpPr/>
              <p:nvPr/>
            </p:nvSpPr>
            <p:spPr>
              <a:xfrm rot="10800000" flipH="1" flipV="1">
                <a:off x="5401624" y="1025399"/>
                <a:ext cx="566643" cy="863639"/>
              </a:xfrm>
              <a:prstGeom prst="roundRect">
                <a:avLst>
                  <a:gd name="adj" fmla="val 468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34" name="Rectangle: Rounded Corners 2833">
                <a:extLst>
                  <a:ext uri="{FF2B5EF4-FFF2-40B4-BE49-F238E27FC236}">
                    <a16:creationId xmlns:a16="http://schemas.microsoft.com/office/drawing/2014/main" id="{D15E1D66-E2AC-48BD-3C65-EBC29CD27068}"/>
                  </a:ext>
                </a:extLst>
              </p:cNvPr>
              <p:cNvSpPr/>
              <p:nvPr/>
            </p:nvSpPr>
            <p:spPr>
              <a:xfrm rot="10800000" flipH="1" flipV="1">
                <a:off x="5491221" y="1186287"/>
                <a:ext cx="383340" cy="287162"/>
              </a:xfrm>
              <a:prstGeom prst="roundRect">
                <a:avLst>
                  <a:gd name="adj" fmla="val 11139"/>
                </a:avLst>
              </a:prstGeom>
              <a:solidFill>
                <a:schemeClr val="bg1">
                  <a:lumMod val="6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5" name="Straight Connector 2834">
                <a:extLst>
                  <a:ext uri="{FF2B5EF4-FFF2-40B4-BE49-F238E27FC236}">
                    <a16:creationId xmlns:a16="http://schemas.microsoft.com/office/drawing/2014/main" id="{B9B84842-C05B-CE77-E213-4F9051B5BE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726488" y="1264321"/>
                <a:ext cx="83154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36" name="Rectangle: Rounded Corners 2835">
                <a:extLst>
                  <a:ext uri="{FF2B5EF4-FFF2-40B4-BE49-F238E27FC236}">
                    <a16:creationId xmlns:a16="http://schemas.microsoft.com/office/drawing/2014/main" id="{C3D8BEB5-570D-BEC4-BF76-E83BACB59973}"/>
                  </a:ext>
                </a:extLst>
              </p:cNvPr>
              <p:cNvSpPr/>
              <p:nvPr/>
            </p:nvSpPr>
            <p:spPr>
              <a:xfrm rot="10800000" flipH="1" flipV="1">
                <a:off x="5491218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7" name="Rectangle: Rounded Corners 2836">
                <a:extLst>
                  <a:ext uri="{FF2B5EF4-FFF2-40B4-BE49-F238E27FC236}">
                    <a16:creationId xmlns:a16="http://schemas.microsoft.com/office/drawing/2014/main" id="{65908ED5-B8FF-6EFB-DADC-65AA0BBBDFFA}"/>
                  </a:ext>
                </a:extLst>
              </p:cNvPr>
              <p:cNvSpPr/>
              <p:nvPr/>
            </p:nvSpPr>
            <p:spPr>
              <a:xfrm rot="10800000" flipH="1" flipV="1">
                <a:off x="5796960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8" name="Rectangle: Rounded Corners 2837">
                <a:extLst>
                  <a:ext uri="{FF2B5EF4-FFF2-40B4-BE49-F238E27FC236}">
                    <a16:creationId xmlns:a16="http://schemas.microsoft.com/office/drawing/2014/main" id="{9BDE9EB3-370A-6B93-2A09-44754FEE9CE0}"/>
                  </a:ext>
                </a:extLst>
              </p:cNvPr>
              <p:cNvSpPr/>
              <p:nvPr/>
            </p:nvSpPr>
            <p:spPr>
              <a:xfrm rot="10800000" flipH="1" flipV="1">
                <a:off x="5644089" y="1524400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9" name="Straight Connector 2838">
                <a:extLst>
                  <a:ext uri="{FF2B5EF4-FFF2-40B4-BE49-F238E27FC236}">
                    <a16:creationId xmlns:a16="http://schemas.microsoft.com/office/drawing/2014/main" id="{08171918-670F-D887-5C4F-52FF25366B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24689" y="1347947"/>
                <a:ext cx="184947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40" name="Straight Connector 2839">
                <a:extLst>
                  <a:ext uri="{FF2B5EF4-FFF2-40B4-BE49-F238E27FC236}">
                    <a16:creationId xmlns:a16="http://schemas.microsoft.com/office/drawing/2014/main" id="{E6EF610E-66F8-A5FB-5638-95AE147CD4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82828" y="1392476"/>
                <a:ext cx="126779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41" name="Rectangle: Rounded Corners 2840">
                <a:extLst>
                  <a:ext uri="{FF2B5EF4-FFF2-40B4-BE49-F238E27FC236}">
                    <a16:creationId xmlns:a16="http://schemas.microsoft.com/office/drawing/2014/main" id="{1250D09E-7C8A-98C1-D483-8BF65A640C72}"/>
                  </a:ext>
                </a:extLst>
              </p:cNvPr>
              <p:cNvSpPr/>
              <p:nvPr/>
            </p:nvSpPr>
            <p:spPr>
              <a:xfrm rot="10800000" flipH="1" flipV="1">
                <a:off x="5797012" y="1081713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42" name="Rectangle: Rounded Corners 2841">
                <a:extLst>
                  <a:ext uri="{FF2B5EF4-FFF2-40B4-BE49-F238E27FC236}">
                    <a16:creationId xmlns:a16="http://schemas.microsoft.com/office/drawing/2014/main" id="{5797B4E3-D9B8-B9A4-2193-DA7FB70BB3F4}"/>
                  </a:ext>
                </a:extLst>
              </p:cNvPr>
              <p:cNvSpPr/>
              <p:nvPr/>
            </p:nvSpPr>
            <p:spPr>
              <a:xfrm rot="10800000" flipH="1" flipV="1">
                <a:off x="5457971" y="1068269"/>
                <a:ext cx="163338" cy="699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818C4D-C622-9DA5-3589-4FB6E14AC8FC}"/>
                </a:ext>
              </a:extLst>
            </p:cNvPr>
            <p:cNvGrpSpPr/>
            <p:nvPr/>
          </p:nvGrpSpPr>
          <p:grpSpPr>
            <a:xfrm>
              <a:off x="6478714" y="940003"/>
              <a:ext cx="324966" cy="415567"/>
              <a:chOff x="5482119" y="1841862"/>
              <a:chExt cx="324966" cy="41556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57224BC-84F5-E243-A616-E29EB6B423B4}"/>
                  </a:ext>
                </a:extLst>
              </p:cNvPr>
              <p:cNvSpPr/>
              <p:nvPr/>
            </p:nvSpPr>
            <p:spPr>
              <a:xfrm rot="16200000">
                <a:off x="5482118" y="1841863"/>
                <a:ext cx="324967" cy="324966"/>
              </a:xfrm>
              <a:custGeom>
                <a:avLst/>
                <a:gdLst>
                  <a:gd name="connsiteX0" fmla="*/ 1025307 w 1915147"/>
                  <a:gd name="connsiteY0" fmla="*/ 1434653 h 1915146"/>
                  <a:gd name="connsiteX1" fmla="*/ 1025307 w 1915147"/>
                  <a:gd name="connsiteY1" fmla="*/ 1695649 h 1915146"/>
                  <a:gd name="connsiteX2" fmla="*/ 1286303 w 1915147"/>
                  <a:gd name="connsiteY2" fmla="*/ 1695649 h 1915146"/>
                  <a:gd name="connsiteX3" fmla="*/ 1286303 w 1915147"/>
                  <a:gd name="connsiteY3" fmla="*/ 1434653 h 1915146"/>
                  <a:gd name="connsiteX4" fmla="*/ 631750 w 1915147"/>
                  <a:gd name="connsiteY4" fmla="*/ 1434653 h 1915146"/>
                  <a:gd name="connsiteX5" fmla="*/ 631750 w 1915147"/>
                  <a:gd name="connsiteY5" fmla="*/ 1695649 h 1915146"/>
                  <a:gd name="connsiteX6" fmla="*/ 893739 w 1915147"/>
                  <a:gd name="connsiteY6" fmla="*/ 1695649 h 1915146"/>
                  <a:gd name="connsiteX7" fmla="*/ 893739 w 1915147"/>
                  <a:gd name="connsiteY7" fmla="*/ 1434653 h 1915146"/>
                  <a:gd name="connsiteX8" fmla="*/ 1417871 w 1915147"/>
                  <a:gd name="connsiteY8" fmla="*/ 1041096 h 1915146"/>
                  <a:gd name="connsiteX9" fmla="*/ 1417871 w 1915147"/>
                  <a:gd name="connsiteY9" fmla="*/ 1303085 h 1915146"/>
                  <a:gd name="connsiteX10" fmla="*/ 1681007 w 1915147"/>
                  <a:gd name="connsiteY10" fmla="*/ 1303085 h 1915146"/>
                  <a:gd name="connsiteX11" fmla="*/ 1681007 w 1915147"/>
                  <a:gd name="connsiteY11" fmla="*/ 1041096 h 1915146"/>
                  <a:gd name="connsiteX12" fmla="*/ 1025307 w 1915147"/>
                  <a:gd name="connsiteY12" fmla="*/ 1041096 h 1915146"/>
                  <a:gd name="connsiteX13" fmla="*/ 1025307 w 1915147"/>
                  <a:gd name="connsiteY13" fmla="*/ 1303085 h 1915146"/>
                  <a:gd name="connsiteX14" fmla="*/ 1286303 w 1915147"/>
                  <a:gd name="connsiteY14" fmla="*/ 1303085 h 1915146"/>
                  <a:gd name="connsiteX15" fmla="*/ 1286303 w 1915147"/>
                  <a:gd name="connsiteY15" fmla="*/ 1041096 h 1915146"/>
                  <a:gd name="connsiteX16" fmla="*/ 631750 w 1915147"/>
                  <a:gd name="connsiteY16" fmla="*/ 1041096 h 1915146"/>
                  <a:gd name="connsiteX17" fmla="*/ 631750 w 1915147"/>
                  <a:gd name="connsiteY17" fmla="*/ 1303085 h 1915146"/>
                  <a:gd name="connsiteX18" fmla="*/ 893739 w 1915147"/>
                  <a:gd name="connsiteY18" fmla="*/ 1303085 h 1915146"/>
                  <a:gd name="connsiteX19" fmla="*/ 893739 w 1915147"/>
                  <a:gd name="connsiteY19" fmla="*/ 1041096 h 1915146"/>
                  <a:gd name="connsiteX20" fmla="*/ 239186 w 1915147"/>
                  <a:gd name="connsiteY20" fmla="*/ 1041096 h 1915146"/>
                  <a:gd name="connsiteX21" fmla="*/ 239186 w 1915147"/>
                  <a:gd name="connsiteY21" fmla="*/ 1303085 h 1915146"/>
                  <a:gd name="connsiteX22" fmla="*/ 500182 w 1915147"/>
                  <a:gd name="connsiteY22" fmla="*/ 1303085 h 1915146"/>
                  <a:gd name="connsiteX23" fmla="*/ 500182 w 1915147"/>
                  <a:gd name="connsiteY23" fmla="*/ 1041096 h 1915146"/>
                  <a:gd name="connsiteX24" fmla="*/ 1417871 w 1915147"/>
                  <a:gd name="connsiteY24" fmla="*/ 648532 h 1915146"/>
                  <a:gd name="connsiteX25" fmla="*/ 1417871 w 1915147"/>
                  <a:gd name="connsiteY25" fmla="*/ 909528 h 1915146"/>
                  <a:gd name="connsiteX26" fmla="*/ 1681007 w 1915147"/>
                  <a:gd name="connsiteY26" fmla="*/ 909528 h 1915146"/>
                  <a:gd name="connsiteX27" fmla="*/ 1681007 w 1915147"/>
                  <a:gd name="connsiteY27" fmla="*/ 648532 h 1915146"/>
                  <a:gd name="connsiteX28" fmla="*/ 1025307 w 1915147"/>
                  <a:gd name="connsiteY28" fmla="*/ 648532 h 1915146"/>
                  <a:gd name="connsiteX29" fmla="*/ 1025307 w 1915147"/>
                  <a:gd name="connsiteY29" fmla="*/ 909528 h 1915146"/>
                  <a:gd name="connsiteX30" fmla="*/ 1286303 w 1915147"/>
                  <a:gd name="connsiteY30" fmla="*/ 909528 h 1915146"/>
                  <a:gd name="connsiteX31" fmla="*/ 1286303 w 1915147"/>
                  <a:gd name="connsiteY31" fmla="*/ 648532 h 1915146"/>
                  <a:gd name="connsiteX32" fmla="*/ 631750 w 1915147"/>
                  <a:gd name="connsiteY32" fmla="*/ 648532 h 1915146"/>
                  <a:gd name="connsiteX33" fmla="*/ 631750 w 1915147"/>
                  <a:gd name="connsiteY33" fmla="*/ 909528 h 1915146"/>
                  <a:gd name="connsiteX34" fmla="*/ 893739 w 1915147"/>
                  <a:gd name="connsiteY34" fmla="*/ 909528 h 1915146"/>
                  <a:gd name="connsiteX35" fmla="*/ 893739 w 1915147"/>
                  <a:gd name="connsiteY35" fmla="*/ 648532 h 1915146"/>
                  <a:gd name="connsiteX36" fmla="*/ 239186 w 1915147"/>
                  <a:gd name="connsiteY36" fmla="*/ 648532 h 1915146"/>
                  <a:gd name="connsiteX37" fmla="*/ 239186 w 1915147"/>
                  <a:gd name="connsiteY37" fmla="*/ 909528 h 1915146"/>
                  <a:gd name="connsiteX38" fmla="*/ 500182 w 1915147"/>
                  <a:gd name="connsiteY38" fmla="*/ 909528 h 1915146"/>
                  <a:gd name="connsiteX39" fmla="*/ 500182 w 1915147"/>
                  <a:gd name="connsiteY39" fmla="*/ 648532 h 1915146"/>
                  <a:gd name="connsiteX40" fmla="*/ 1025307 w 1915147"/>
                  <a:gd name="connsiteY40" fmla="*/ 253827 h 1915146"/>
                  <a:gd name="connsiteX41" fmla="*/ 1025307 w 1915147"/>
                  <a:gd name="connsiteY41" fmla="*/ 516964 h 1915146"/>
                  <a:gd name="connsiteX42" fmla="*/ 1286303 w 1915147"/>
                  <a:gd name="connsiteY42" fmla="*/ 516964 h 1915146"/>
                  <a:gd name="connsiteX43" fmla="*/ 1286303 w 1915147"/>
                  <a:gd name="connsiteY43" fmla="*/ 253827 h 1915146"/>
                  <a:gd name="connsiteX44" fmla="*/ 631750 w 1915147"/>
                  <a:gd name="connsiteY44" fmla="*/ 253827 h 1915146"/>
                  <a:gd name="connsiteX45" fmla="*/ 631750 w 1915147"/>
                  <a:gd name="connsiteY45" fmla="*/ 516964 h 1915146"/>
                  <a:gd name="connsiteX46" fmla="*/ 893739 w 1915147"/>
                  <a:gd name="connsiteY46" fmla="*/ 516964 h 1915146"/>
                  <a:gd name="connsiteX47" fmla="*/ 893739 w 1915147"/>
                  <a:gd name="connsiteY47" fmla="*/ 253827 h 1915146"/>
                  <a:gd name="connsiteX48" fmla="*/ 957573 w 1915147"/>
                  <a:gd name="connsiteY48" fmla="*/ 0 h 1915146"/>
                  <a:gd name="connsiteX49" fmla="*/ 1025307 w 1915147"/>
                  <a:gd name="connsiteY49" fmla="*/ 3420 h 1915146"/>
                  <a:gd name="connsiteX50" fmla="*/ 1025307 w 1915147"/>
                  <a:gd name="connsiteY50" fmla="*/ 122259 h 1915146"/>
                  <a:gd name="connsiteX51" fmla="*/ 1286303 w 1915147"/>
                  <a:gd name="connsiteY51" fmla="*/ 122259 h 1915146"/>
                  <a:gd name="connsiteX52" fmla="*/ 1286303 w 1915147"/>
                  <a:gd name="connsiteY52" fmla="*/ 59146 h 1915146"/>
                  <a:gd name="connsiteX53" fmla="*/ 1330305 w 1915147"/>
                  <a:gd name="connsiteY53" fmla="*/ 75251 h 1915146"/>
                  <a:gd name="connsiteX54" fmla="*/ 1414009 w 1915147"/>
                  <a:gd name="connsiteY54" fmla="*/ 115574 h 1915146"/>
                  <a:gd name="connsiteX55" fmla="*/ 1417871 w 1915147"/>
                  <a:gd name="connsiteY55" fmla="*/ 117920 h 1915146"/>
                  <a:gd name="connsiteX56" fmla="*/ 1417871 w 1915147"/>
                  <a:gd name="connsiteY56" fmla="*/ 122259 h 1915146"/>
                  <a:gd name="connsiteX57" fmla="*/ 1425013 w 1915147"/>
                  <a:gd name="connsiteY57" fmla="*/ 122259 h 1915146"/>
                  <a:gd name="connsiteX58" fmla="*/ 1492961 w 1915147"/>
                  <a:gd name="connsiteY58" fmla="*/ 163539 h 1915146"/>
                  <a:gd name="connsiteX59" fmla="*/ 1602393 w 1915147"/>
                  <a:gd name="connsiteY59" fmla="*/ 253827 h 1915146"/>
                  <a:gd name="connsiteX60" fmla="*/ 1417871 w 1915147"/>
                  <a:gd name="connsiteY60" fmla="*/ 253827 h 1915146"/>
                  <a:gd name="connsiteX61" fmla="*/ 1417871 w 1915147"/>
                  <a:gd name="connsiteY61" fmla="*/ 516964 h 1915146"/>
                  <a:gd name="connsiteX62" fmla="*/ 1681007 w 1915147"/>
                  <a:gd name="connsiteY62" fmla="*/ 516964 h 1915146"/>
                  <a:gd name="connsiteX63" fmla="*/ 1681007 w 1915147"/>
                  <a:gd name="connsiteY63" fmla="*/ 336615 h 1915146"/>
                  <a:gd name="connsiteX64" fmla="*/ 1751609 w 1915147"/>
                  <a:gd name="connsiteY64" fmla="*/ 422185 h 1915146"/>
                  <a:gd name="connsiteX65" fmla="*/ 1839897 w 1915147"/>
                  <a:gd name="connsiteY65" fmla="*/ 584843 h 1915146"/>
                  <a:gd name="connsiteX66" fmla="*/ 1863207 w 1915147"/>
                  <a:gd name="connsiteY66" fmla="*/ 648532 h 1915146"/>
                  <a:gd name="connsiteX67" fmla="*/ 1812575 w 1915147"/>
                  <a:gd name="connsiteY67" fmla="*/ 648532 h 1915146"/>
                  <a:gd name="connsiteX68" fmla="*/ 1812575 w 1915147"/>
                  <a:gd name="connsiteY68" fmla="*/ 909528 h 1915146"/>
                  <a:gd name="connsiteX69" fmla="*/ 1912721 w 1915147"/>
                  <a:gd name="connsiteY69" fmla="*/ 909528 h 1915146"/>
                  <a:gd name="connsiteX70" fmla="*/ 1915147 w 1915147"/>
                  <a:gd name="connsiteY70" fmla="*/ 957573 h 1915146"/>
                  <a:gd name="connsiteX71" fmla="*/ 1910929 w 1915147"/>
                  <a:gd name="connsiteY71" fmla="*/ 1041096 h 1915146"/>
                  <a:gd name="connsiteX72" fmla="*/ 1812575 w 1915147"/>
                  <a:gd name="connsiteY72" fmla="*/ 1041096 h 1915146"/>
                  <a:gd name="connsiteX73" fmla="*/ 1812575 w 1915147"/>
                  <a:gd name="connsiteY73" fmla="*/ 1303085 h 1915146"/>
                  <a:gd name="connsiteX74" fmla="*/ 1849859 w 1915147"/>
                  <a:gd name="connsiteY74" fmla="*/ 1303085 h 1915146"/>
                  <a:gd name="connsiteX75" fmla="*/ 1839897 w 1915147"/>
                  <a:gd name="connsiteY75" fmla="*/ 1330304 h 1915146"/>
                  <a:gd name="connsiteX76" fmla="*/ 1751609 w 1915147"/>
                  <a:gd name="connsiteY76" fmla="*/ 1492961 h 1915146"/>
                  <a:gd name="connsiteX77" fmla="*/ 1681007 w 1915147"/>
                  <a:gd name="connsiteY77" fmla="*/ 1578531 h 1915146"/>
                  <a:gd name="connsiteX78" fmla="*/ 1681007 w 1915147"/>
                  <a:gd name="connsiteY78" fmla="*/ 1434653 h 1915146"/>
                  <a:gd name="connsiteX79" fmla="*/ 1417871 w 1915147"/>
                  <a:gd name="connsiteY79" fmla="*/ 1434653 h 1915146"/>
                  <a:gd name="connsiteX80" fmla="*/ 1417871 w 1915147"/>
                  <a:gd name="connsiteY80" fmla="*/ 1695649 h 1915146"/>
                  <a:gd name="connsiteX81" fmla="*/ 1560785 w 1915147"/>
                  <a:gd name="connsiteY81" fmla="*/ 1695649 h 1915146"/>
                  <a:gd name="connsiteX82" fmla="*/ 1492961 w 1915147"/>
                  <a:gd name="connsiteY82" fmla="*/ 1751608 h 1915146"/>
                  <a:gd name="connsiteX83" fmla="*/ 1330305 w 1915147"/>
                  <a:gd name="connsiteY83" fmla="*/ 1839895 h 1915146"/>
                  <a:gd name="connsiteX84" fmla="*/ 1286303 w 1915147"/>
                  <a:gd name="connsiteY84" fmla="*/ 1856000 h 1915146"/>
                  <a:gd name="connsiteX85" fmla="*/ 1286303 w 1915147"/>
                  <a:gd name="connsiteY85" fmla="*/ 1827217 h 1915146"/>
                  <a:gd name="connsiteX86" fmla="*/ 1025307 w 1915147"/>
                  <a:gd name="connsiteY86" fmla="*/ 1827217 h 1915146"/>
                  <a:gd name="connsiteX87" fmla="*/ 1025307 w 1915147"/>
                  <a:gd name="connsiteY87" fmla="*/ 1911726 h 1915146"/>
                  <a:gd name="connsiteX88" fmla="*/ 957573 w 1915147"/>
                  <a:gd name="connsiteY88" fmla="*/ 1915146 h 1915146"/>
                  <a:gd name="connsiteX89" fmla="*/ 893739 w 1915147"/>
                  <a:gd name="connsiteY89" fmla="*/ 1911923 h 1915146"/>
                  <a:gd name="connsiteX90" fmla="*/ 893739 w 1915147"/>
                  <a:gd name="connsiteY90" fmla="*/ 1827217 h 1915146"/>
                  <a:gd name="connsiteX91" fmla="*/ 631750 w 1915147"/>
                  <a:gd name="connsiteY91" fmla="*/ 1827217 h 1915146"/>
                  <a:gd name="connsiteX92" fmla="*/ 631750 w 1915147"/>
                  <a:gd name="connsiteY92" fmla="*/ 1857064 h 1915146"/>
                  <a:gd name="connsiteX93" fmla="*/ 584842 w 1915147"/>
                  <a:gd name="connsiteY93" fmla="*/ 1839895 h 1915146"/>
                  <a:gd name="connsiteX94" fmla="*/ 422185 w 1915147"/>
                  <a:gd name="connsiteY94" fmla="*/ 1751608 h 1915146"/>
                  <a:gd name="connsiteX95" fmla="*/ 354362 w 1915147"/>
                  <a:gd name="connsiteY95" fmla="*/ 1695649 h 1915146"/>
                  <a:gd name="connsiteX96" fmla="*/ 500182 w 1915147"/>
                  <a:gd name="connsiteY96" fmla="*/ 1695649 h 1915146"/>
                  <a:gd name="connsiteX97" fmla="*/ 500182 w 1915147"/>
                  <a:gd name="connsiteY97" fmla="*/ 1434653 h 1915146"/>
                  <a:gd name="connsiteX98" fmla="*/ 239186 w 1915147"/>
                  <a:gd name="connsiteY98" fmla="*/ 1434653 h 1915146"/>
                  <a:gd name="connsiteX99" fmla="*/ 239186 w 1915147"/>
                  <a:gd name="connsiteY99" fmla="*/ 1584647 h 1915146"/>
                  <a:gd name="connsiteX100" fmla="*/ 163538 w 1915147"/>
                  <a:gd name="connsiteY100" fmla="*/ 1492961 h 1915146"/>
                  <a:gd name="connsiteX101" fmla="*/ 75251 w 1915147"/>
                  <a:gd name="connsiteY101" fmla="*/ 1330304 h 1915146"/>
                  <a:gd name="connsiteX102" fmla="*/ 65289 w 1915147"/>
                  <a:gd name="connsiteY102" fmla="*/ 1303085 h 1915146"/>
                  <a:gd name="connsiteX103" fmla="*/ 107618 w 1915147"/>
                  <a:gd name="connsiteY103" fmla="*/ 1303085 h 1915146"/>
                  <a:gd name="connsiteX104" fmla="*/ 107618 w 1915147"/>
                  <a:gd name="connsiteY104" fmla="*/ 1041096 h 1915146"/>
                  <a:gd name="connsiteX105" fmla="*/ 4218 w 1915147"/>
                  <a:gd name="connsiteY105" fmla="*/ 1041096 h 1915146"/>
                  <a:gd name="connsiteX106" fmla="*/ 0 w 1915147"/>
                  <a:gd name="connsiteY106" fmla="*/ 957573 h 1915146"/>
                  <a:gd name="connsiteX107" fmla="*/ 2426 w 1915147"/>
                  <a:gd name="connsiteY107" fmla="*/ 909528 h 1915146"/>
                  <a:gd name="connsiteX108" fmla="*/ 107618 w 1915147"/>
                  <a:gd name="connsiteY108" fmla="*/ 909528 h 1915146"/>
                  <a:gd name="connsiteX109" fmla="*/ 107618 w 1915147"/>
                  <a:gd name="connsiteY109" fmla="*/ 648532 h 1915146"/>
                  <a:gd name="connsiteX110" fmla="*/ 51940 w 1915147"/>
                  <a:gd name="connsiteY110" fmla="*/ 648532 h 1915146"/>
                  <a:gd name="connsiteX111" fmla="*/ 75251 w 1915147"/>
                  <a:gd name="connsiteY111" fmla="*/ 584843 h 1915146"/>
                  <a:gd name="connsiteX112" fmla="*/ 163538 w 1915147"/>
                  <a:gd name="connsiteY112" fmla="*/ 422185 h 1915146"/>
                  <a:gd name="connsiteX113" fmla="*/ 239186 w 1915147"/>
                  <a:gd name="connsiteY113" fmla="*/ 330499 h 1915146"/>
                  <a:gd name="connsiteX114" fmla="*/ 239186 w 1915147"/>
                  <a:gd name="connsiteY114" fmla="*/ 516964 h 1915146"/>
                  <a:gd name="connsiteX115" fmla="*/ 500182 w 1915147"/>
                  <a:gd name="connsiteY115" fmla="*/ 516964 h 1915146"/>
                  <a:gd name="connsiteX116" fmla="*/ 500182 w 1915147"/>
                  <a:gd name="connsiteY116" fmla="*/ 253827 h 1915146"/>
                  <a:gd name="connsiteX117" fmla="*/ 312754 w 1915147"/>
                  <a:gd name="connsiteY117" fmla="*/ 253827 h 1915146"/>
                  <a:gd name="connsiteX118" fmla="*/ 422185 w 1915147"/>
                  <a:gd name="connsiteY118" fmla="*/ 163539 h 1915146"/>
                  <a:gd name="connsiteX119" fmla="*/ 490133 w 1915147"/>
                  <a:gd name="connsiteY119" fmla="*/ 122259 h 1915146"/>
                  <a:gd name="connsiteX120" fmla="*/ 500182 w 1915147"/>
                  <a:gd name="connsiteY120" fmla="*/ 122259 h 1915146"/>
                  <a:gd name="connsiteX121" fmla="*/ 500182 w 1915147"/>
                  <a:gd name="connsiteY121" fmla="*/ 116154 h 1915146"/>
                  <a:gd name="connsiteX122" fmla="*/ 501137 w 1915147"/>
                  <a:gd name="connsiteY122" fmla="*/ 115574 h 1915146"/>
                  <a:gd name="connsiteX123" fmla="*/ 584842 w 1915147"/>
                  <a:gd name="connsiteY123" fmla="*/ 75251 h 1915146"/>
                  <a:gd name="connsiteX124" fmla="*/ 631750 w 1915147"/>
                  <a:gd name="connsiteY124" fmla="*/ 58083 h 1915146"/>
                  <a:gd name="connsiteX125" fmla="*/ 631750 w 1915147"/>
                  <a:gd name="connsiteY125" fmla="*/ 122259 h 1915146"/>
                  <a:gd name="connsiteX126" fmla="*/ 893739 w 1915147"/>
                  <a:gd name="connsiteY126" fmla="*/ 122259 h 1915146"/>
                  <a:gd name="connsiteX127" fmla="*/ 893739 w 1915147"/>
                  <a:gd name="connsiteY127" fmla="*/ 3224 h 191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1915147" h="1915146">
                    <a:moveTo>
                      <a:pt x="1025307" y="1434653"/>
                    </a:moveTo>
                    <a:lnTo>
                      <a:pt x="1025307" y="1695649"/>
                    </a:lnTo>
                    <a:lnTo>
                      <a:pt x="1286303" y="1695649"/>
                    </a:lnTo>
                    <a:lnTo>
                      <a:pt x="1286303" y="1434653"/>
                    </a:lnTo>
                    <a:close/>
                    <a:moveTo>
                      <a:pt x="631750" y="1434653"/>
                    </a:moveTo>
                    <a:lnTo>
                      <a:pt x="631750" y="1695649"/>
                    </a:lnTo>
                    <a:lnTo>
                      <a:pt x="893739" y="1695649"/>
                    </a:lnTo>
                    <a:lnTo>
                      <a:pt x="893739" y="1434653"/>
                    </a:lnTo>
                    <a:close/>
                    <a:moveTo>
                      <a:pt x="1417871" y="1041096"/>
                    </a:moveTo>
                    <a:lnTo>
                      <a:pt x="1417871" y="1303085"/>
                    </a:lnTo>
                    <a:lnTo>
                      <a:pt x="1681007" y="1303085"/>
                    </a:lnTo>
                    <a:lnTo>
                      <a:pt x="1681007" y="1041096"/>
                    </a:lnTo>
                    <a:close/>
                    <a:moveTo>
                      <a:pt x="1025307" y="1041096"/>
                    </a:moveTo>
                    <a:lnTo>
                      <a:pt x="1025307" y="1303085"/>
                    </a:lnTo>
                    <a:lnTo>
                      <a:pt x="1286303" y="1303085"/>
                    </a:lnTo>
                    <a:lnTo>
                      <a:pt x="1286303" y="1041096"/>
                    </a:lnTo>
                    <a:close/>
                    <a:moveTo>
                      <a:pt x="631750" y="1041096"/>
                    </a:moveTo>
                    <a:lnTo>
                      <a:pt x="631750" y="1303085"/>
                    </a:lnTo>
                    <a:lnTo>
                      <a:pt x="893739" y="1303085"/>
                    </a:lnTo>
                    <a:lnTo>
                      <a:pt x="893739" y="1041096"/>
                    </a:lnTo>
                    <a:close/>
                    <a:moveTo>
                      <a:pt x="239186" y="1041096"/>
                    </a:moveTo>
                    <a:lnTo>
                      <a:pt x="239186" y="1303085"/>
                    </a:lnTo>
                    <a:lnTo>
                      <a:pt x="500182" y="1303085"/>
                    </a:lnTo>
                    <a:lnTo>
                      <a:pt x="500182" y="1041096"/>
                    </a:lnTo>
                    <a:close/>
                    <a:moveTo>
                      <a:pt x="1417871" y="648532"/>
                    </a:moveTo>
                    <a:lnTo>
                      <a:pt x="1417871" y="909528"/>
                    </a:lnTo>
                    <a:lnTo>
                      <a:pt x="1681007" y="909528"/>
                    </a:lnTo>
                    <a:lnTo>
                      <a:pt x="1681007" y="648532"/>
                    </a:lnTo>
                    <a:close/>
                    <a:moveTo>
                      <a:pt x="1025307" y="648532"/>
                    </a:moveTo>
                    <a:lnTo>
                      <a:pt x="1025307" y="909528"/>
                    </a:lnTo>
                    <a:lnTo>
                      <a:pt x="1286303" y="909528"/>
                    </a:lnTo>
                    <a:lnTo>
                      <a:pt x="1286303" y="648532"/>
                    </a:lnTo>
                    <a:close/>
                    <a:moveTo>
                      <a:pt x="631750" y="648532"/>
                    </a:moveTo>
                    <a:lnTo>
                      <a:pt x="631750" y="909528"/>
                    </a:lnTo>
                    <a:lnTo>
                      <a:pt x="893739" y="909528"/>
                    </a:lnTo>
                    <a:lnTo>
                      <a:pt x="893739" y="648532"/>
                    </a:lnTo>
                    <a:close/>
                    <a:moveTo>
                      <a:pt x="239186" y="648532"/>
                    </a:moveTo>
                    <a:lnTo>
                      <a:pt x="239186" y="909528"/>
                    </a:lnTo>
                    <a:lnTo>
                      <a:pt x="500182" y="909528"/>
                    </a:lnTo>
                    <a:lnTo>
                      <a:pt x="500182" y="648532"/>
                    </a:lnTo>
                    <a:close/>
                    <a:moveTo>
                      <a:pt x="1025307" y="253827"/>
                    </a:moveTo>
                    <a:lnTo>
                      <a:pt x="1025307" y="516964"/>
                    </a:lnTo>
                    <a:lnTo>
                      <a:pt x="1286303" y="516964"/>
                    </a:lnTo>
                    <a:lnTo>
                      <a:pt x="1286303" y="253827"/>
                    </a:lnTo>
                    <a:close/>
                    <a:moveTo>
                      <a:pt x="631750" y="253827"/>
                    </a:moveTo>
                    <a:lnTo>
                      <a:pt x="631750" y="516964"/>
                    </a:lnTo>
                    <a:lnTo>
                      <a:pt x="893739" y="516964"/>
                    </a:lnTo>
                    <a:lnTo>
                      <a:pt x="893739" y="253827"/>
                    </a:lnTo>
                    <a:close/>
                    <a:moveTo>
                      <a:pt x="957573" y="0"/>
                    </a:moveTo>
                    <a:lnTo>
                      <a:pt x="1025307" y="3420"/>
                    </a:lnTo>
                    <a:lnTo>
                      <a:pt x="1025307" y="122259"/>
                    </a:lnTo>
                    <a:lnTo>
                      <a:pt x="1286303" y="122259"/>
                    </a:lnTo>
                    <a:lnTo>
                      <a:pt x="1286303" y="59146"/>
                    </a:lnTo>
                    <a:lnTo>
                      <a:pt x="1330305" y="75251"/>
                    </a:lnTo>
                    <a:cubicBezTo>
                      <a:pt x="1358945" y="87365"/>
                      <a:pt x="1386873" y="100833"/>
                      <a:pt x="1414009" y="115574"/>
                    </a:cubicBezTo>
                    <a:lnTo>
                      <a:pt x="1417871" y="117920"/>
                    </a:lnTo>
                    <a:lnTo>
                      <a:pt x="1417871" y="122259"/>
                    </a:lnTo>
                    <a:lnTo>
                      <a:pt x="1425013" y="122259"/>
                    </a:lnTo>
                    <a:lnTo>
                      <a:pt x="1492961" y="163539"/>
                    </a:lnTo>
                    <a:lnTo>
                      <a:pt x="1602393" y="253827"/>
                    </a:lnTo>
                    <a:lnTo>
                      <a:pt x="1417871" y="253827"/>
                    </a:lnTo>
                    <a:lnTo>
                      <a:pt x="1417871" y="516964"/>
                    </a:lnTo>
                    <a:lnTo>
                      <a:pt x="1681007" y="516964"/>
                    </a:lnTo>
                    <a:lnTo>
                      <a:pt x="1681007" y="336615"/>
                    </a:lnTo>
                    <a:lnTo>
                      <a:pt x="1751609" y="422185"/>
                    </a:lnTo>
                    <a:cubicBezTo>
                      <a:pt x="1786025" y="473128"/>
                      <a:pt x="1815669" y="527561"/>
                      <a:pt x="1839897" y="584843"/>
                    </a:cubicBezTo>
                    <a:lnTo>
                      <a:pt x="1863207" y="648532"/>
                    </a:lnTo>
                    <a:lnTo>
                      <a:pt x="1812575" y="648532"/>
                    </a:lnTo>
                    <a:lnTo>
                      <a:pt x="1812575" y="909528"/>
                    </a:lnTo>
                    <a:lnTo>
                      <a:pt x="1912721" y="909528"/>
                    </a:lnTo>
                    <a:lnTo>
                      <a:pt x="1915147" y="957573"/>
                    </a:lnTo>
                    <a:lnTo>
                      <a:pt x="1910929" y="1041096"/>
                    </a:lnTo>
                    <a:lnTo>
                      <a:pt x="1812575" y="1041096"/>
                    </a:lnTo>
                    <a:lnTo>
                      <a:pt x="1812575" y="1303085"/>
                    </a:lnTo>
                    <a:lnTo>
                      <a:pt x="1849859" y="1303085"/>
                    </a:lnTo>
                    <a:lnTo>
                      <a:pt x="1839897" y="1330304"/>
                    </a:lnTo>
                    <a:cubicBezTo>
                      <a:pt x="1815669" y="1387585"/>
                      <a:pt x="1786025" y="1442018"/>
                      <a:pt x="1751609" y="1492961"/>
                    </a:cubicBezTo>
                    <a:lnTo>
                      <a:pt x="1681007" y="1578531"/>
                    </a:lnTo>
                    <a:lnTo>
                      <a:pt x="1681007" y="1434653"/>
                    </a:lnTo>
                    <a:lnTo>
                      <a:pt x="1417871" y="1434653"/>
                    </a:lnTo>
                    <a:lnTo>
                      <a:pt x="1417871" y="1695649"/>
                    </a:lnTo>
                    <a:lnTo>
                      <a:pt x="1560785" y="1695649"/>
                    </a:lnTo>
                    <a:lnTo>
                      <a:pt x="1492961" y="1751608"/>
                    </a:lnTo>
                    <a:cubicBezTo>
                      <a:pt x="1442019" y="1786024"/>
                      <a:pt x="1387585" y="1815668"/>
                      <a:pt x="1330305" y="1839895"/>
                    </a:cubicBezTo>
                    <a:lnTo>
                      <a:pt x="1286303" y="1856000"/>
                    </a:lnTo>
                    <a:lnTo>
                      <a:pt x="1286303" y="1827217"/>
                    </a:lnTo>
                    <a:lnTo>
                      <a:pt x="1025307" y="1827217"/>
                    </a:lnTo>
                    <a:lnTo>
                      <a:pt x="1025307" y="1911726"/>
                    </a:lnTo>
                    <a:lnTo>
                      <a:pt x="957573" y="1915146"/>
                    </a:lnTo>
                    <a:lnTo>
                      <a:pt x="893739" y="1911923"/>
                    </a:lnTo>
                    <a:lnTo>
                      <a:pt x="893739" y="1827217"/>
                    </a:lnTo>
                    <a:lnTo>
                      <a:pt x="631750" y="1827217"/>
                    </a:lnTo>
                    <a:lnTo>
                      <a:pt x="631750" y="1857064"/>
                    </a:lnTo>
                    <a:lnTo>
                      <a:pt x="584842" y="1839895"/>
                    </a:lnTo>
                    <a:cubicBezTo>
                      <a:pt x="527561" y="1815668"/>
                      <a:pt x="473128" y="1786024"/>
                      <a:pt x="422185" y="1751608"/>
                    </a:cubicBezTo>
                    <a:lnTo>
                      <a:pt x="354362" y="1695649"/>
                    </a:lnTo>
                    <a:lnTo>
                      <a:pt x="500182" y="1695649"/>
                    </a:lnTo>
                    <a:lnTo>
                      <a:pt x="500182" y="1434653"/>
                    </a:lnTo>
                    <a:lnTo>
                      <a:pt x="239186" y="1434653"/>
                    </a:lnTo>
                    <a:lnTo>
                      <a:pt x="239186" y="1584647"/>
                    </a:lnTo>
                    <a:lnTo>
                      <a:pt x="163538" y="1492961"/>
                    </a:lnTo>
                    <a:cubicBezTo>
                      <a:pt x="129122" y="1442018"/>
                      <a:pt x="99479" y="1387585"/>
                      <a:pt x="75251" y="1330304"/>
                    </a:cubicBezTo>
                    <a:lnTo>
                      <a:pt x="65289" y="1303085"/>
                    </a:lnTo>
                    <a:lnTo>
                      <a:pt x="107618" y="1303085"/>
                    </a:lnTo>
                    <a:lnTo>
                      <a:pt x="107618" y="1041096"/>
                    </a:lnTo>
                    <a:lnTo>
                      <a:pt x="4218" y="1041096"/>
                    </a:lnTo>
                    <a:lnTo>
                      <a:pt x="0" y="957573"/>
                    </a:lnTo>
                    <a:lnTo>
                      <a:pt x="2426" y="909528"/>
                    </a:lnTo>
                    <a:lnTo>
                      <a:pt x="107618" y="909528"/>
                    </a:lnTo>
                    <a:lnTo>
                      <a:pt x="107618" y="648532"/>
                    </a:lnTo>
                    <a:lnTo>
                      <a:pt x="51940" y="648532"/>
                    </a:lnTo>
                    <a:lnTo>
                      <a:pt x="75251" y="584843"/>
                    </a:lnTo>
                    <a:cubicBezTo>
                      <a:pt x="99479" y="527561"/>
                      <a:pt x="129122" y="473128"/>
                      <a:pt x="163538" y="422185"/>
                    </a:cubicBezTo>
                    <a:lnTo>
                      <a:pt x="239186" y="330499"/>
                    </a:lnTo>
                    <a:lnTo>
                      <a:pt x="239186" y="516964"/>
                    </a:lnTo>
                    <a:lnTo>
                      <a:pt x="500182" y="516964"/>
                    </a:lnTo>
                    <a:lnTo>
                      <a:pt x="500182" y="253827"/>
                    </a:lnTo>
                    <a:lnTo>
                      <a:pt x="312754" y="253827"/>
                    </a:lnTo>
                    <a:lnTo>
                      <a:pt x="422185" y="163539"/>
                    </a:lnTo>
                    <a:lnTo>
                      <a:pt x="490133" y="122259"/>
                    </a:lnTo>
                    <a:lnTo>
                      <a:pt x="500182" y="122259"/>
                    </a:lnTo>
                    <a:lnTo>
                      <a:pt x="500182" y="116154"/>
                    </a:lnTo>
                    <a:lnTo>
                      <a:pt x="501137" y="115574"/>
                    </a:lnTo>
                    <a:cubicBezTo>
                      <a:pt x="528273" y="100833"/>
                      <a:pt x="556202" y="87365"/>
                      <a:pt x="584842" y="75251"/>
                    </a:cubicBezTo>
                    <a:lnTo>
                      <a:pt x="631750" y="58083"/>
                    </a:lnTo>
                    <a:lnTo>
                      <a:pt x="631750" y="122259"/>
                    </a:lnTo>
                    <a:lnTo>
                      <a:pt x="893739" y="122259"/>
                    </a:lnTo>
                    <a:lnTo>
                      <a:pt x="893739" y="32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C1A43-694B-5267-43F4-842F73468A4D}"/>
                  </a:ext>
                </a:extLst>
              </p:cNvPr>
              <p:cNvSpPr/>
              <p:nvPr/>
            </p:nvSpPr>
            <p:spPr>
              <a:xfrm rot="16200000">
                <a:off x="5482118" y="1841863"/>
                <a:ext cx="324967" cy="3249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2D372F-F534-E71D-DA57-CFF574A6F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679" y="2167276"/>
                <a:ext cx="1" cy="901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28531</TotalTime>
  <Words>86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190</cp:revision>
  <dcterms:created xsi:type="dcterms:W3CDTF">2024-05-29T20:58:41Z</dcterms:created>
  <dcterms:modified xsi:type="dcterms:W3CDTF">2025-07-28T14:47:53Z</dcterms:modified>
</cp:coreProperties>
</file>