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CAE01"/>
    <a:srgbClr val="7F7F7F"/>
    <a:srgbClr val="F6B803"/>
    <a:srgbClr val="404040"/>
    <a:srgbClr val="D9D9D9"/>
    <a:srgbClr val="0244AC"/>
    <a:srgbClr val="D024F7"/>
    <a:srgbClr val="0083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149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791668" y="43896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723935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3132167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4468106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386106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4407450" y="1802367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8180279" y="3938627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2935194" y="34163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3831602" y="34163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7414184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6648870" y="1594532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6542545" y="2381327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6054874" y="38174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5338259" y="47407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5303782" y="38157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7585857" y="3997136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7952316" y="1728086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7871215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425274" y="1739853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268215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9252324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10705790" y="4191341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10629466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853789" y="1169105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9350324" y="4130566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27645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22635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834245" y="239510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AE8600-970B-8785-39B8-4E8C434C09D4}"/>
              </a:ext>
            </a:extLst>
          </p:cNvPr>
          <p:cNvGrpSpPr/>
          <p:nvPr/>
        </p:nvGrpSpPr>
        <p:grpSpPr>
          <a:xfrm>
            <a:off x="5906823" y="1476755"/>
            <a:ext cx="1284927" cy="821272"/>
            <a:chOff x="5906823" y="1476755"/>
            <a:chExt cx="1284927" cy="821272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668825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880887" y="1448239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515741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828025" y="1376843"/>
            <a:ext cx="1319284" cy="921184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3621117" y="1487264"/>
            <a:ext cx="1276350" cy="810764"/>
            <a:chOff x="4755854" y="2985558"/>
            <a:chExt cx="1276350" cy="81076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3642844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1431386" y="3611689"/>
            <a:ext cx="1292967" cy="945229"/>
            <a:chOff x="6002020" y="3655000"/>
            <a:chExt cx="1598774" cy="1168790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: Rounded Corners 449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140247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503383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80F24A1E-1ACE-23CF-3035-FA258EF8685C}"/>
              </a:ext>
            </a:extLst>
          </p:cNvPr>
          <p:cNvGrpSpPr/>
          <p:nvPr/>
        </p:nvGrpSpPr>
        <p:grpSpPr>
          <a:xfrm>
            <a:off x="2470665" y="3989672"/>
            <a:ext cx="1442896" cy="834119"/>
            <a:chOff x="20512288" y="3594938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0512288" y="3594938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0591947" y="3717506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20764876" y="3719935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20795065" y="3750124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21275893" y="3905859"/>
              <a:ext cx="524212" cy="152212"/>
              <a:chOff x="9851722" y="1651080"/>
              <a:chExt cx="524212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: Rounded Corners 367">
                <a:extLst>
                  <a:ext uri="{FF2B5EF4-FFF2-40B4-BE49-F238E27FC236}">
                    <a16:creationId xmlns:a16="http://schemas.microsoft.com/office/drawing/2014/main" id="{BA697C9F-1893-B717-6BAA-BC7785B89DE9}"/>
                  </a:ext>
                </a:extLst>
              </p:cNvPr>
              <p:cNvSpPr/>
              <p:nvPr/>
            </p:nvSpPr>
            <p:spPr>
              <a:xfrm>
                <a:off x="9851722" y="1684998"/>
                <a:ext cx="86734" cy="8673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20924166" y="3717506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CE860E9-6114-352D-DD64-476278E07711}"/>
              </a:ext>
            </a:extLst>
          </p:cNvPr>
          <p:cNvGrpSpPr/>
          <p:nvPr/>
        </p:nvGrpSpPr>
        <p:grpSpPr>
          <a:xfrm>
            <a:off x="4467229" y="3989671"/>
            <a:ext cx="1442896" cy="834119"/>
            <a:chOff x="16548284" y="5864004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16548284" y="5864004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16633876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17819740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532BF84-408D-B22C-D8BD-246B640CE4F6}"/>
                </a:ext>
              </a:extLst>
            </p:cNvPr>
            <p:cNvSpPr/>
            <p:nvPr/>
          </p:nvSpPr>
          <p:spPr>
            <a:xfrm>
              <a:off x="17082744" y="6055800"/>
              <a:ext cx="483198" cy="285410"/>
            </a:xfrm>
            <a:prstGeom prst="roundRect">
              <a:avLst>
                <a:gd name="adj" fmla="val 922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A3787E1-2D02-3560-DA67-B54D0DB569FD}"/>
                </a:ext>
              </a:extLst>
            </p:cNvPr>
            <p:cNvGrpSpPr/>
            <p:nvPr/>
          </p:nvGrpSpPr>
          <p:grpSpPr>
            <a:xfrm>
              <a:off x="17120707" y="6101279"/>
              <a:ext cx="407273" cy="194453"/>
              <a:chOff x="9520201" y="1425316"/>
              <a:chExt cx="407273" cy="194453"/>
            </a:xfrm>
            <a:solidFill>
              <a:srgbClr val="66BFE2"/>
            </a:solidFill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0F49A2E-8556-0ABC-7458-35F720760E71}"/>
                  </a:ext>
                </a:extLst>
              </p:cNvPr>
              <p:cNvGrpSpPr/>
              <p:nvPr/>
            </p:nvGrpSpPr>
            <p:grpSpPr>
              <a:xfrm>
                <a:off x="9520201" y="1425316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D3D8038-48FD-19E3-4E92-3E1C72D4D068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86EAB5D-6BFD-6600-52FC-4C4853ABA4C2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F47225A-1180-4476-D3B0-37693A645F2B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E79DC771-D938-3E33-2FAB-94DFC22FCD3B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16FEEB6F-547E-6941-D6EA-A714C315A2BE}"/>
                  </a:ext>
                </a:extLst>
              </p:cNvPr>
              <p:cNvGrpSpPr/>
              <p:nvPr/>
            </p:nvGrpSpPr>
            <p:grpSpPr>
              <a:xfrm>
                <a:off x="9520201" y="1540675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F2C43EC1-475D-5910-95EF-2BEFCF450B0D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3BA9432-991C-D0E2-7C19-1C60D7300060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22EC4B60-BFD4-C41D-AB62-06EC5D748CF8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8008A2-406C-28D6-A6AA-E535E728D07A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17639665" y="6065481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529652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24530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909877" y="427580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1D888E9-B7B6-80AF-692C-1A1A91BD63CB}"/>
              </a:ext>
            </a:extLst>
          </p:cNvPr>
          <p:cNvGrpSpPr/>
          <p:nvPr/>
        </p:nvGrpSpPr>
        <p:grpSpPr>
          <a:xfrm>
            <a:off x="1157079" y="3962334"/>
            <a:ext cx="834119" cy="866449"/>
            <a:chOff x="6096000" y="1097965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6181959" y="1823564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6096000" y="1097965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6238724" y="1180926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6160605" y="1180926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6325578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6543065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6760277" y="1180926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6801440" y="1743427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6801440" y="1657550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6796837" y="1350037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6796837" y="1435814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6796837" y="1264260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6771746" y="1546682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6469692" y="1174435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6157089" y="1792502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8DCA769C-BC96-D5B9-56B8-D1F0568785B3}"/>
                </a:ext>
              </a:extLst>
            </p:cNvPr>
            <p:cNvGrpSpPr/>
            <p:nvPr/>
          </p:nvGrpSpPr>
          <p:grpSpPr>
            <a:xfrm>
              <a:off x="6361176" y="1578978"/>
              <a:ext cx="262663" cy="144478"/>
              <a:chOff x="6384591" y="1630363"/>
              <a:chExt cx="227243" cy="124995"/>
            </a:xfrm>
          </p:grpSpPr>
          <p:sp>
            <p:nvSpPr>
              <p:cNvPr id="1056" name="Rectangle: Rounded Corners 1055">
                <a:extLst>
                  <a:ext uri="{FF2B5EF4-FFF2-40B4-BE49-F238E27FC236}">
                    <a16:creationId xmlns:a16="http://schemas.microsoft.com/office/drawing/2014/main" id="{616B3D3C-03B7-ECF7-41F4-8CFD0D3377F6}"/>
                  </a:ext>
                </a:extLst>
              </p:cNvPr>
              <p:cNvSpPr/>
              <p:nvPr/>
            </p:nvSpPr>
            <p:spPr>
              <a:xfrm>
                <a:off x="6522704" y="1709639"/>
                <a:ext cx="89130" cy="45719"/>
              </a:xfrm>
              <a:prstGeom prst="roundRect">
                <a:avLst/>
              </a:prstGeom>
              <a:solidFill>
                <a:srgbClr val="C21C2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83F60680-0EA9-2E34-007C-FA961683706E}"/>
                  </a:ext>
                </a:extLst>
              </p:cNvPr>
              <p:cNvSpPr/>
              <p:nvPr/>
            </p:nvSpPr>
            <p:spPr>
              <a:xfrm>
                <a:off x="6384591" y="1630363"/>
                <a:ext cx="174958" cy="124995"/>
              </a:xfrm>
              <a:custGeom>
                <a:avLst/>
                <a:gdLst>
                  <a:gd name="connsiteX0" fmla="*/ 17870 w 174958"/>
                  <a:gd name="connsiteY0" fmla="*/ 0 h 124995"/>
                  <a:gd name="connsiteX1" fmla="*/ 89346 w 174958"/>
                  <a:gd name="connsiteY1" fmla="*/ 0 h 124995"/>
                  <a:gd name="connsiteX2" fmla="*/ 91837 w 174958"/>
                  <a:gd name="connsiteY2" fmla="*/ 1032 h 124995"/>
                  <a:gd name="connsiteX3" fmla="*/ 92868 w 174958"/>
                  <a:gd name="connsiteY3" fmla="*/ 1 h 124995"/>
                  <a:gd name="connsiteX4" fmla="*/ 166227 w 174958"/>
                  <a:gd name="connsiteY4" fmla="*/ 1 h 124995"/>
                  <a:gd name="connsiteX5" fmla="*/ 174958 w 174958"/>
                  <a:gd name="connsiteY5" fmla="*/ 8732 h 124995"/>
                  <a:gd name="connsiteX6" fmla="*/ 174958 w 174958"/>
                  <a:gd name="connsiteY6" fmla="*/ 43656 h 124995"/>
                  <a:gd name="connsiteX7" fmla="*/ 166227 w 174958"/>
                  <a:gd name="connsiteY7" fmla="*/ 52387 h 124995"/>
                  <a:gd name="connsiteX8" fmla="*/ 107216 w 174958"/>
                  <a:gd name="connsiteY8" fmla="*/ 52387 h 124995"/>
                  <a:gd name="connsiteX9" fmla="*/ 107216 w 174958"/>
                  <a:gd name="connsiteY9" fmla="*/ 107125 h 124995"/>
                  <a:gd name="connsiteX10" fmla="*/ 89346 w 174958"/>
                  <a:gd name="connsiteY10" fmla="*/ 124995 h 124995"/>
                  <a:gd name="connsiteX11" fmla="*/ 17870 w 174958"/>
                  <a:gd name="connsiteY11" fmla="*/ 124995 h 124995"/>
                  <a:gd name="connsiteX12" fmla="*/ 0 w 174958"/>
                  <a:gd name="connsiteY12" fmla="*/ 107125 h 124995"/>
                  <a:gd name="connsiteX13" fmla="*/ 0 w 174958"/>
                  <a:gd name="connsiteY13" fmla="*/ 17870 h 124995"/>
                  <a:gd name="connsiteX14" fmla="*/ 17870 w 174958"/>
                  <a:gd name="connsiteY14" fmla="*/ 0 h 1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958" h="124995">
                    <a:moveTo>
                      <a:pt x="17870" y="0"/>
                    </a:moveTo>
                    <a:lnTo>
                      <a:pt x="89346" y="0"/>
                    </a:lnTo>
                    <a:lnTo>
                      <a:pt x="91837" y="1032"/>
                    </a:lnTo>
                    <a:lnTo>
                      <a:pt x="92868" y="1"/>
                    </a:lnTo>
                    <a:lnTo>
                      <a:pt x="166227" y="1"/>
                    </a:lnTo>
                    <a:cubicBezTo>
                      <a:pt x="171049" y="1"/>
                      <a:pt x="174958" y="3910"/>
                      <a:pt x="174958" y="8732"/>
                    </a:cubicBezTo>
                    <a:lnTo>
                      <a:pt x="174958" y="43656"/>
                    </a:lnTo>
                    <a:cubicBezTo>
                      <a:pt x="174958" y="48478"/>
                      <a:pt x="171049" y="52387"/>
                      <a:pt x="166227" y="52387"/>
                    </a:cubicBezTo>
                    <a:lnTo>
                      <a:pt x="107216" y="52387"/>
                    </a:lnTo>
                    <a:lnTo>
                      <a:pt x="107216" y="107125"/>
                    </a:lnTo>
                    <a:cubicBezTo>
                      <a:pt x="107216" y="116994"/>
                      <a:pt x="99215" y="124995"/>
                      <a:pt x="89346" y="124995"/>
                    </a:cubicBezTo>
                    <a:lnTo>
                      <a:pt x="17870" y="124995"/>
                    </a:lnTo>
                    <a:cubicBezTo>
                      <a:pt x="8001" y="124995"/>
                      <a:pt x="0" y="116994"/>
                      <a:pt x="0" y="107125"/>
                    </a:cubicBezTo>
                    <a:lnTo>
                      <a:pt x="0" y="17870"/>
                    </a:lnTo>
                    <a:cubicBezTo>
                      <a:pt x="0" y="8001"/>
                      <a:pt x="8001" y="0"/>
                      <a:pt x="1787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1113" y="1764596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89645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525245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121434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Partektor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7638030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990197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4588117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4356600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6168071" y="3952523"/>
            <a:ext cx="1336678" cy="717445"/>
            <a:chOff x="8503559" y="3189857"/>
            <a:chExt cx="1336678" cy="71744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6160317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72</cp:revision>
  <dcterms:created xsi:type="dcterms:W3CDTF">2024-05-29T20:58:41Z</dcterms:created>
  <dcterms:modified xsi:type="dcterms:W3CDTF">2024-06-04T01:29:02Z</dcterms:modified>
</cp:coreProperties>
</file>