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6B803"/>
    <a:srgbClr val="FF0000"/>
    <a:srgbClr val="256BAE"/>
    <a:srgbClr val="D9D9D9"/>
    <a:srgbClr val="00A44D"/>
    <a:srgbClr val="14A181"/>
    <a:srgbClr val="404040"/>
    <a:srgbClr val="A6A6A6"/>
    <a:srgbClr val="0083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64" y="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1224-3E23-4132-8996-EE022BAC0B74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6C2524-31C4-4041-AF44-55D86E49115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856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6C2524-31C4-4041-AF44-55D86E491153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280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2024-06-03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533850-8994-048C-FB0C-0C11086ED19E}"/>
              </a:ext>
            </a:extLst>
          </p:cNvPr>
          <p:cNvGrpSpPr/>
          <p:nvPr/>
        </p:nvGrpSpPr>
        <p:grpSpPr>
          <a:xfrm>
            <a:off x="791668" y="4389648"/>
            <a:ext cx="1264673" cy="260189"/>
            <a:chOff x="9708381" y="713023"/>
            <a:chExt cx="1264673" cy="2601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9708381" y="814408"/>
              <a:ext cx="1264673" cy="7092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10692568" y="772080"/>
              <a:ext cx="223581" cy="155398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9760187" y="713023"/>
              <a:ext cx="1029162" cy="260189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3F14DB-68C0-D428-EA37-22626FCC0466}"/>
                </a:ext>
              </a:extLst>
            </p:cNvPr>
            <p:cNvGrpSpPr/>
            <p:nvPr/>
          </p:nvGrpSpPr>
          <p:grpSpPr>
            <a:xfrm>
              <a:off x="10187404" y="749431"/>
              <a:ext cx="174728" cy="174728"/>
              <a:chOff x="9024687" y="4822045"/>
              <a:chExt cx="914903" cy="914903"/>
            </a:xfrm>
            <a:solidFill>
              <a:schemeClr val="accent4"/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C1FED47-9814-270F-B94F-6A2DB9F9A7B1}"/>
                  </a:ext>
                </a:extLst>
              </p:cNvPr>
              <p:cNvSpPr/>
              <p:nvPr/>
            </p:nvSpPr>
            <p:spPr>
              <a:xfrm>
                <a:off x="9024687" y="4822045"/>
                <a:ext cx="914903" cy="914903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6E7B0A9-83D2-209C-4313-3E598FE6427F}"/>
                  </a:ext>
                </a:extLst>
              </p:cNvPr>
              <p:cNvSpPr/>
              <p:nvPr/>
            </p:nvSpPr>
            <p:spPr>
              <a:xfrm>
                <a:off x="9084985" y="4938234"/>
                <a:ext cx="794369" cy="738666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723935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3105663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4468106" y="238132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2386106" y="238132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BF74D4-9533-89E9-C4CA-8C123E4CF6B1}"/>
              </a:ext>
            </a:extLst>
          </p:cNvPr>
          <p:cNvGrpSpPr/>
          <p:nvPr/>
        </p:nvGrpSpPr>
        <p:grpSpPr>
          <a:xfrm>
            <a:off x="4407450" y="1802367"/>
            <a:ext cx="1460269" cy="477042"/>
            <a:chOff x="19511672" y="10093353"/>
            <a:chExt cx="1460269" cy="47704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19735299" y="10127005"/>
              <a:ext cx="1134439" cy="406563"/>
              <a:chOff x="682713" y="4532439"/>
              <a:chExt cx="1134439" cy="406563"/>
            </a:xfrm>
            <a:solidFill>
              <a:srgbClr val="FFEB7B"/>
            </a:solidFill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</p:grpSp>
        <p:sp>
          <p:nvSpPr>
            <p:cNvPr id="184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19563286" y="10126879"/>
              <a:ext cx="1365724" cy="409988"/>
            </a:xfrm>
            <a:prstGeom prst="roundRect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19511672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20675876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8180279" y="3938627"/>
            <a:ext cx="398316" cy="711210"/>
            <a:chOff x="-2737526" y="3215023"/>
            <a:chExt cx="4209286" cy="7515864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FB8BFF5-C1E7-F07C-600D-4843AE523611}"/>
              </a:ext>
            </a:extLst>
          </p:cNvPr>
          <p:cNvGrpSpPr/>
          <p:nvPr/>
        </p:nvGrpSpPr>
        <p:grpSpPr>
          <a:xfrm>
            <a:off x="2935194" y="3416300"/>
            <a:ext cx="769613" cy="1233537"/>
            <a:chOff x="3204633" y="-759257"/>
            <a:chExt cx="617093" cy="989078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3687763" y="-759257"/>
              <a:ext cx="133963" cy="947469"/>
              <a:chOff x="3682999" y="-759257"/>
              <a:chExt cx="133963" cy="947469"/>
            </a:xfrm>
          </p:grpSpPr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77" name="Rectangle: Top Corners Rounded 476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79" name="Rectangle: Rounded Corners 478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3286158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3206749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3283511" y="-460402"/>
              <a:ext cx="297291" cy="318056"/>
              <a:chOff x="6345662" y="62441"/>
              <a:chExt cx="345244" cy="369359"/>
            </a:xfrm>
          </p:grpSpPr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1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633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D67F3356-C8C6-7F95-2BD5-C1FF539AB9B2}"/>
              </a:ext>
            </a:extLst>
          </p:cNvPr>
          <p:cNvGrpSpPr/>
          <p:nvPr/>
        </p:nvGrpSpPr>
        <p:grpSpPr>
          <a:xfrm>
            <a:off x="3805098" y="3416300"/>
            <a:ext cx="769613" cy="1233537"/>
            <a:chOff x="4090458" y="-759257"/>
            <a:chExt cx="617093" cy="989078"/>
          </a:xfrm>
        </p:grpSpPr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4573588" y="-759257"/>
              <a:ext cx="133963" cy="947469"/>
              <a:chOff x="3682999" y="-759257"/>
              <a:chExt cx="133963" cy="947469"/>
            </a:xfrm>
          </p:grpSpPr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2" name="Rectangle: Top Corners Rounded 491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94" name="Rectangle: Rounded Corners 493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2" name="Rectangle: Rounded Corners 481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4171983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83" name="Rectangle: Rounded Corners 482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4092574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458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4157642" y="-436451"/>
              <a:ext cx="350001" cy="244580"/>
              <a:chOff x="4031989" y="-365325"/>
              <a:chExt cx="350001" cy="244580"/>
            </a:xfrm>
          </p:grpSpPr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347951"/>
              <a:ext cx="8423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295563"/>
              <a:ext cx="46126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7414184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6648870" y="1594532"/>
            <a:ext cx="641107" cy="728648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068" name="Isosceles Triangle 2067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69" name="Isosceles Triangle 2068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70" name="Rectangle: Rounded Corners 2069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6542545" y="2381327"/>
            <a:ext cx="826156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6054874" y="3817408"/>
            <a:ext cx="772770" cy="832429"/>
            <a:chOff x="5541012" y="-898706"/>
            <a:chExt cx="628782" cy="677325"/>
          </a:xfrm>
        </p:grpSpPr>
        <p:sp>
          <p:nvSpPr>
            <p:cNvPr id="2072" name="Rectangle: Rounded Corners 2071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grpSp>
          <p:nvGrpSpPr>
            <p:cNvPr id="2073" name="Group 2072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2076" name="Group 2075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2078" name="Freeform: Shape 2077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9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0" name="Oval 2079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6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1" name="Group 2080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2082" name="Straight Connector 2081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3" name="Straight Connector 2082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77" name="Straight Connector 2076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5338259" y="474077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72" name="Group 1171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5303782" y="3815717"/>
            <a:ext cx="695034" cy="834120"/>
            <a:chOff x="8726463" y="-686372"/>
            <a:chExt cx="695034" cy="834120"/>
          </a:xfrm>
        </p:grpSpPr>
        <p:sp>
          <p:nvSpPr>
            <p:cNvPr id="2085" name="Rectangle: Rounded Corners 2084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164" name="Group 1163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2086" name="Rectangle: Rounded Corners 2085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1214" name="Freeform: Shape 1213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5" name="Freeform: Shape 1214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2087" name="Freeform: Shape 2086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grpSp>
            <p:nvGrpSpPr>
              <p:cNvPr id="1168" name="Group 116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1170" name="Freeform: Shape 1169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3" name="Freeform: Shape 1212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7585857" y="3997136"/>
            <a:ext cx="458268" cy="655308"/>
            <a:chOff x="7912201" y="4158704"/>
            <a:chExt cx="208833" cy="298624"/>
          </a:xfrm>
        </p:grpSpPr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grpSp>
          <p:nvGrpSpPr>
            <p:cNvPr id="1100" name="Group 1099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2" name="Isosceles Triangle 110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5" name="Freeform: Shape 1104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7952316" y="1728086"/>
            <a:ext cx="658933" cy="553180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4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7871215" y="235248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9425274" y="1739853"/>
            <a:ext cx="427894" cy="620579"/>
            <a:chOff x="4996291" y="2166586"/>
            <a:chExt cx="241036" cy="349577"/>
          </a:xfrm>
        </p:grpSpPr>
        <p:sp>
          <p:nvSpPr>
            <p:cNvPr id="1108" name="Isosceles Triangle 1107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09" name="Isosceles Triangle 1108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9268215" y="235248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9252324" y="474077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10705790" y="4191341"/>
            <a:ext cx="584643" cy="458495"/>
            <a:chOff x="10676915" y="4143900"/>
            <a:chExt cx="645136" cy="505936"/>
          </a:xfrm>
        </p:grpSpPr>
        <p:sp>
          <p:nvSpPr>
            <p:cNvPr id="1126" name="Rectangle: Rounded Corners 1125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10629466" y="474077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2853789" y="1169105"/>
            <a:ext cx="469945" cy="1110304"/>
            <a:chOff x="3691071" y="1169105"/>
            <a:chExt cx="469945" cy="111030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8" name="Trapezoid 77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1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131" name="Arc 1130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9350324" y="4130566"/>
            <a:ext cx="552673" cy="519270"/>
            <a:chOff x="9350324" y="4130566"/>
            <a:chExt cx="552673" cy="519270"/>
          </a:xfrm>
        </p:grpSpPr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257693" y="239510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1418935" y="1127645"/>
            <a:ext cx="427552" cy="1170382"/>
            <a:chOff x="1418935" y="1109027"/>
            <a:chExt cx="427552" cy="1170382"/>
          </a:xfrm>
        </p:grpSpPr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052" name="Rectangle: Rounded Corners 2051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3" name="Rectangle: Rounded Corners 2052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4" name="Freeform: Shape 2053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58" name="Rectangle: Rounded Corners 2057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9" name="Rectangle: Rounded Corners 2058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57" name="Rectangle: Rounded Corners 2056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8" name="Arc 1127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036654" y="1422635"/>
            <a:ext cx="522495" cy="875392"/>
            <a:chOff x="2036654" y="1404017"/>
            <a:chExt cx="522495" cy="87539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9" name="Arc 1128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7834245" y="239510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78" name="Group 477">
            <a:extLst>
              <a:ext uri="{FF2B5EF4-FFF2-40B4-BE49-F238E27FC236}">
                <a16:creationId xmlns:a16="http://schemas.microsoft.com/office/drawing/2014/main" id="{6841922E-354A-FE45-D1DE-A226CD32572E}"/>
              </a:ext>
            </a:extLst>
          </p:cNvPr>
          <p:cNvGrpSpPr/>
          <p:nvPr/>
        </p:nvGrpSpPr>
        <p:grpSpPr>
          <a:xfrm>
            <a:off x="5906823" y="1476755"/>
            <a:ext cx="1284927" cy="821272"/>
            <a:chOff x="5906823" y="1476755"/>
            <a:chExt cx="1284927" cy="821272"/>
          </a:xfrm>
        </p:grpSpPr>
        <p:sp>
          <p:nvSpPr>
            <p:cNvPr id="1101" name="Rectangle: Rounded Corners 1100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6969571" y="1732799"/>
              <a:ext cx="173898" cy="222226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2" name="Rectangle: Diagonal Corners Rounded 1101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6525134" y="1476755"/>
              <a:ext cx="666616" cy="309183"/>
            </a:xfrm>
            <a:prstGeom prst="round2Diag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3" name="Rectangle: Diagonal Corners Rounded 1102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5906823" y="1476755"/>
              <a:ext cx="985432" cy="821272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6001582" y="1689397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6622034" y="1939036"/>
              <a:ext cx="97776" cy="97776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6001582" y="1957942"/>
              <a:ext cx="81277" cy="81277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7" name="Rectangle: Rounded Corners 1106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6001582" y="1824664"/>
              <a:ext cx="164239" cy="86958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6562237" y="1676085"/>
              <a:ext cx="217371" cy="238701"/>
              <a:chOff x="9046886" y="3476933"/>
              <a:chExt cx="228010" cy="250384"/>
            </a:xfrm>
          </p:grpSpPr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11" name="Group 1110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1112" name="Arc 1111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113" name="Straight Connector 1112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6252701" y="1679656"/>
              <a:ext cx="81728" cy="357156"/>
              <a:chOff x="8658633" y="3433699"/>
              <a:chExt cx="107542" cy="469963"/>
            </a:xfrm>
          </p:grpSpPr>
          <p:sp>
            <p:nvSpPr>
              <p:cNvPr id="1108" name="Rectangle: Rounded Corners 1107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6379378" y="1679656"/>
              <a:ext cx="81728" cy="357156"/>
              <a:chOff x="8658633" y="3433699"/>
              <a:chExt cx="107542" cy="469963"/>
            </a:xfrm>
          </p:grpSpPr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5668825" y="2395105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9880887" y="1448239"/>
            <a:ext cx="1065241" cy="849789"/>
            <a:chOff x="8845550" y="3751551"/>
            <a:chExt cx="924983" cy="737899"/>
          </a:xfrm>
        </p:grpSpPr>
        <p:sp>
          <p:nvSpPr>
            <p:cNvPr id="1150" name="Rectangle: Rounded Corners 1149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9" name="Rectangle: Rounded Corners 1118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8" name="Rectangle: Rounded Corners 111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38" name="Rectangle: Rounded Corners 1137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515741" y="2395105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7828025" y="1376843"/>
            <a:ext cx="1319284" cy="921184"/>
            <a:chOff x="6469735" y="3896329"/>
            <a:chExt cx="1336678" cy="933329"/>
          </a:xfrm>
        </p:grpSpPr>
        <p:sp>
          <p:nvSpPr>
            <p:cNvPr id="471" name="Rectangle: Rounded Corners 470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 dirty="0">
                <a:cs typeface="Arial" panose="020B0604020202020204" pitchFamily="34" charset="0"/>
              </a:endParaRPr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308" name="Hexagon 307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4" name="Isosceles Triangle 303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800">
                <a:solidFill>
                  <a:schemeClr val="tx1"/>
                </a:solidFill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306" name="Rectangle: Rounded Corners 305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22000">
                    <a:schemeClr val="accent4">
                      <a:lumMod val="40000"/>
                      <a:lumOff val="60000"/>
                    </a:schemeClr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chemeClr val="accent2"/>
                  </a:gs>
                </a:gsLst>
                <a:lin ang="5400000" scaled="0"/>
              </a:gra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39059DD-BD66-2329-5899-5E7B68FEE694}"/>
              </a:ext>
            </a:extLst>
          </p:cNvPr>
          <p:cNvGrpSpPr/>
          <p:nvPr/>
        </p:nvGrpSpPr>
        <p:grpSpPr>
          <a:xfrm>
            <a:off x="3621117" y="1487264"/>
            <a:ext cx="1276350" cy="810764"/>
            <a:chOff x="4755854" y="2985558"/>
            <a:chExt cx="1276350" cy="81076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4B2FA1CE-B4B5-80A6-B540-CC6BFD2054CE}"/>
                </a:ext>
              </a:extLst>
            </p:cNvPr>
            <p:cNvSpPr/>
            <p:nvPr/>
          </p:nvSpPr>
          <p:spPr>
            <a:xfrm>
              <a:off x="4755854" y="3565255"/>
              <a:ext cx="151110" cy="74884"/>
            </a:xfrm>
            <a:prstGeom prst="roundRect">
              <a:avLst/>
            </a:pr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FBC9302-B7CF-7673-0091-DEE1FC5A71DA}"/>
                </a:ext>
              </a:extLst>
            </p:cNvPr>
            <p:cNvSpPr/>
            <p:nvPr/>
          </p:nvSpPr>
          <p:spPr>
            <a:xfrm>
              <a:off x="5597237" y="3001433"/>
              <a:ext cx="78604" cy="142573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7C6FB981-D1E2-00F8-EC38-E8690FA5C052}"/>
                </a:ext>
              </a:extLst>
            </p:cNvPr>
            <p:cNvSpPr/>
            <p:nvPr/>
          </p:nvSpPr>
          <p:spPr>
            <a:xfrm>
              <a:off x="5300365" y="3074717"/>
              <a:ext cx="482337" cy="82203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5FFB2AB-8FD1-0933-B5FB-343CA0C38DD3}"/>
                </a:ext>
              </a:extLst>
            </p:cNvPr>
            <p:cNvGrpSpPr/>
            <p:nvPr/>
          </p:nvGrpSpPr>
          <p:grpSpPr>
            <a:xfrm>
              <a:off x="4930017" y="2985558"/>
              <a:ext cx="1017740" cy="156331"/>
              <a:chOff x="4904831" y="3030210"/>
              <a:chExt cx="1017740" cy="111679"/>
            </a:xfrm>
          </p:grpSpPr>
          <p:sp>
            <p:nvSpPr>
              <p:cNvPr id="35" name="Rectangle: Rounded Corners 34">
                <a:extLst>
                  <a:ext uri="{FF2B5EF4-FFF2-40B4-BE49-F238E27FC236}">
                    <a16:creationId xmlns:a16="http://schemas.microsoft.com/office/drawing/2014/main" id="{6099DF0A-3342-9B53-CCD4-36995AAF09CF}"/>
                  </a:ext>
                </a:extLst>
              </p:cNvPr>
              <p:cNvSpPr/>
              <p:nvPr/>
            </p:nvSpPr>
            <p:spPr>
              <a:xfrm>
                <a:off x="587685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9B1FF409-3CDB-47C7-682A-F1FECAE24811}"/>
                  </a:ext>
                </a:extLst>
              </p:cNvPr>
              <p:cNvSpPr/>
              <p:nvPr/>
            </p:nvSpPr>
            <p:spPr>
              <a:xfrm>
                <a:off x="4904831" y="3030210"/>
                <a:ext cx="45720" cy="111679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78BF050-8792-D4E1-9F97-151B50D793A2}"/>
                </a:ext>
              </a:extLst>
            </p:cNvPr>
            <p:cNvGrpSpPr/>
            <p:nvPr/>
          </p:nvGrpSpPr>
          <p:grpSpPr>
            <a:xfrm>
              <a:off x="4900643" y="3677920"/>
              <a:ext cx="1054918" cy="118402"/>
              <a:chOff x="8715349" y="3788901"/>
              <a:chExt cx="1054918" cy="11840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F8918316-9F5E-32DE-2433-71A7F57A2967}"/>
                  </a:ext>
                </a:extLst>
              </p:cNvPr>
              <p:cNvSpPr/>
              <p:nvPr/>
            </p:nvSpPr>
            <p:spPr>
              <a:xfrm rot="5400000">
                <a:off x="8686721" y="3817530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57C1EFF9-82B3-66C7-B94E-0B5C204776F9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793C19E-C0C6-D304-DA3D-7148A0712F72}"/>
                </a:ext>
              </a:extLst>
            </p:cNvPr>
            <p:cNvSpPr/>
            <p:nvPr/>
          </p:nvSpPr>
          <p:spPr>
            <a:xfrm>
              <a:off x="4824000" y="3109486"/>
              <a:ext cx="1208204" cy="649169"/>
            </a:xfrm>
            <a:prstGeom prst="roundRect">
              <a:avLst>
                <a:gd name="adj" fmla="val 3608"/>
              </a:avLst>
            </a:prstGeom>
            <a:solidFill>
              <a:srgbClr val="F6B80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E55D7A3-9CE6-B3E6-21E0-F0771A3AF65B}"/>
                </a:ext>
              </a:extLst>
            </p:cNvPr>
            <p:cNvGrpSpPr/>
            <p:nvPr/>
          </p:nvGrpSpPr>
          <p:grpSpPr>
            <a:xfrm>
              <a:off x="5697882" y="3242696"/>
              <a:ext cx="238975" cy="87734"/>
              <a:chOff x="5665625" y="3278148"/>
              <a:chExt cx="238975" cy="100728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A384EA9-3DD2-63F0-04C7-9573C59271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65625" y="3328512"/>
                <a:ext cx="23897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01C166AC-103A-17E6-4A03-85A99A45B3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16055" y="3278148"/>
                <a:ext cx="8854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2D4527DA-C0CF-05B1-8737-DD6C1BDDB3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7653" y="3378876"/>
                <a:ext cx="136947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D1E79D-3DB8-7D3D-41A0-D17F3AA40D0D}"/>
                </a:ext>
              </a:extLst>
            </p:cNvPr>
            <p:cNvCxnSpPr>
              <a:cxnSpLocks/>
            </p:cNvCxnSpPr>
            <p:nvPr/>
          </p:nvCxnSpPr>
          <p:spPr>
            <a:xfrm>
              <a:off x="4829175" y="3614493"/>
              <a:ext cx="1202267" cy="0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B7946625-0979-59F3-620C-C12B693AB0B3}"/>
              </a:ext>
            </a:extLst>
          </p:cNvPr>
          <p:cNvSpPr/>
          <p:nvPr/>
        </p:nvSpPr>
        <p:spPr>
          <a:xfrm>
            <a:off x="3642844" y="239510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B554162D-B186-FF9B-4A96-245946F24DB5}"/>
              </a:ext>
            </a:extLst>
          </p:cNvPr>
          <p:cNvGrpSpPr/>
          <p:nvPr/>
        </p:nvGrpSpPr>
        <p:grpSpPr>
          <a:xfrm>
            <a:off x="1431386" y="3611689"/>
            <a:ext cx="1292967" cy="945229"/>
            <a:chOff x="6002020" y="3655000"/>
            <a:chExt cx="1598774" cy="1168790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86B1341C-3D76-E3A1-CA9E-D14441ABC487}"/>
                </a:ext>
              </a:extLst>
            </p:cNvPr>
            <p:cNvSpPr/>
            <p:nvPr/>
          </p:nvSpPr>
          <p:spPr>
            <a:xfrm>
              <a:off x="6368746" y="3655000"/>
              <a:ext cx="257522" cy="440287"/>
            </a:xfrm>
            <a:custGeom>
              <a:avLst/>
              <a:gdLst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5075 w 209784"/>
                <a:gd name="connsiteY4" fmla="*/ 170315 h 416468"/>
                <a:gd name="connsiteX5" fmla="*/ 199543 w 209784"/>
                <a:gd name="connsiteY5" fmla="*/ 172166 h 416468"/>
                <a:gd name="connsiteX6" fmla="*/ 209784 w 209784"/>
                <a:gd name="connsiteY6" fmla="*/ 196890 h 416468"/>
                <a:gd name="connsiteX7" fmla="*/ 209784 w 209784"/>
                <a:gd name="connsiteY7" fmla="*/ 381503 h 416468"/>
                <a:gd name="connsiteX8" fmla="*/ 174819 w 209784"/>
                <a:gd name="connsiteY8" fmla="*/ 416468 h 416468"/>
                <a:gd name="connsiteX9" fmla="*/ 34965 w 209784"/>
                <a:gd name="connsiteY9" fmla="*/ 416468 h 416468"/>
                <a:gd name="connsiteX10" fmla="*/ 0 w 209784"/>
                <a:gd name="connsiteY10" fmla="*/ 381503 h 416468"/>
                <a:gd name="connsiteX11" fmla="*/ 0 w 209784"/>
                <a:gd name="connsiteY11" fmla="*/ 196890 h 416468"/>
                <a:gd name="connsiteX12" fmla="*/ 10241 w 209784"/>
                <a:gd name="connsiteY12" fmla="*/ 172166 h 416468"/>
                <a:gd name="connsiteX13" fmla="*/ 14709 w 209784"/>
                <a:gd name="connsiteY13" fmla="*/ 170315 h 416468"/>
                <a:gd name="connsiteX14" fmla="*/ 63705 w 209784"/>
                <a:gd name="connsiteY14" fmla="*/ 85840 h 416468"/>
                <a:gd name="connsiteX15" fmla="*/ 63705 w 209784"/>
                <a:gd name="connsiteY15" fmla="*/ 13729 h 416468"/>
                <a:gd name="connsiteX16" fmla="*/ 77434 w 209784"/>
                <a:gd name="connsiteY16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14709 w 209784"/>
                <a:gd name="connsiteY12" fmla="*/ 170315 h 416468"/>
                <a:gd name="connsiteX13" fmla="*/ 63705 w 209784"/>
                <a:gd name="connsiteY13" fmla="*/ 85840 h 416468"/>
                <a:gd name="connsiteX14" fmla="*/ 63705 w 209784"/>
                <a:gd name="connsiteY14" fmla="*/ 13729 h 416468"/>
                <a:gd name="connsiteX15" fmla="*/ 77434 w 209784"/>
                <a:gd name="connsiteY15" fmla="*/ 0 h 416468"/>
                <a:gd name="connsiteX0" fmla="*/ 77434 w 209784"/>
                <a:gd name="connsiteY0" fmla="*/ 0 h 416468"/>
                <a:gd name="connsiteX1" fmla="*/ 132350 w 209784"/>
                <a:gd name="connsiteY1" fmla="*/ 0 h 416468"/>
                <a:gd name="connsiteX2" fmla="*/ 146079 w 209784"/>
                <a:gd name="connsiteY2" fmla="*/ 13729 h 416468"/>
                <a:gd name="connsiteX3" fmla="*/ 146079 w 209784"/>
                <a:gd name="connsiteY3" fmla="*/ 85840 h 416468"/>
                <a:gd name="connsiteX4" fmla="*/ 199543 w 209784"/>
                <a:gd name="connsiteY4" fmla="*/ 172166 h 416468"/>
                <a:gd name="connsiteX5" fmla="*/ 209784 w 209784"/>
                <a:gd name="connsiteY5" fmla="*/ 196890 h 416468"/>
                <a:gd name="connsiteX6" fmla="*/ 209784 w 209784"/>
                <a:gd name="connsiteY6" fmla="*/ 381503 h 416468"/>
                <a:gd name="connsiteX7" fmla="*/ 174819 w 209784"/>
                <a:gd name="connsiteY7" fmla="*/ 416468 h 416468"/>
                <a:gd name="connsiteX8" fmla="*/ 34965 w 209784"/>
                <a:gd name="connsiteY8" fmla="*/ 416468 h 416468"/>
                <a:gd name="connsiteX9" fmla="*/ 0 w 209784"/>
                <a:gd name="connsiteY9" fmla="*/ 381503 h 416468"/>
                <a:gd name="connsiteX10" fmla="*/ 0 w 209784"/>
                <a:gd name="connsiteY10" fmla="*/ 196890 h 416468"/>
                <a:gd name="connsiteX11" fmla="*/ 10241 w 209784"/>
                <a:gd name="connsiteY11" fmla="*/ 172166 h 416468"/>
                <a:gd name="connsiteX12" fmla="*/ 63705 w 209784"/>
                <a:gd name="connsiteY12" fmla="*/ 85840 h 416468"/>
                <a:gd name="connsiteX13" fmla="*/ 63705 w 209784"/>
                <a:gd name="connsiteY13" fmla="*/ 13729 h 416468"/>
                <a:gd name="connsiteX14" fmla="*/ 77434 w 209784"/>
                <a:gd name="connsiteY14" fmla="*/ 0 h 416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09784" h="416468">
                  <a:moveTo>
                    <a:pt x="77434" y="0"/>
                  </a:moveTo>
                  <a:lnTo>
                    <a:pt x="132350" y="0"/>
                  </a:lnTo>
                  <a:cubicBezTo>
                    <a:pt x="139932" y="0"/>
                    <a:pt x="146079" y="6147"/>
                    <a:pt x="146079" y="13729"/>
                  </a:cubicBezTo>
                  <a:lnTo>
                    <a:pt x="146079" y="85840"/>
                  </a:lnTo>
                  <a:lnTo>
                    <a:pt x="199543" y="172166"/>
                  </a:lnTo>
                  <a:cubicBezTo>
                    <a:pt x="205871" y="178493"/>
                    <a:pt x="209784" y="187235"/>
                    <a:pt x="209784" y="196890"/>
                  </a:cubicBezTo>
                  <a:lnTo>
                    <a:pt x="209784" y="381503"/>
                  </a:lnTo>
                  <a:cubicBezTo>
                    <a:pt x="209784" y="400814"/>
                    <a:pt x="194130" y="416468"/>
                    <a:pt x="174819" y="416468"/>
                  </a:cubicBezTo>
                  <a:lnTo>
                    <a:pt x="34965" y="416468"/>
                  </a:lnTo>
                  <a:cubicBezTo>
                    <a:pt x="15654" y="416468"/>
                    <a:pt x="0" y="400814"/>
                    <a:pt x="0" y="381503"/>
                  </a:cubicBezTo>
                  <a:lnTo>
                    <a:pt x="0" y="196890"/>
                  </a:lnTo>
                  <a:cubicBezTo>
                    <a:pt x="0" y="187235"/>
                    <a:pt x="3913" y="178493"/>
                    <a:pt x="10241" y="172166"/>
                  </a:cubicBezTo>
                  <a:lnTo>
                    <a:pt x="63705" y="85840"/>
                  </a:lnTo>
                  <a:lnTo>
                    <a:pt x="63705" y="13729"/>
                  </a:lnTo>
                  <a:cubicBezTo>
                    <a:pt x="63705" y="6147"/>
                    <a:pt x="69852" y="0"/>
                    <a:pt x="77434" y="0"/>
                  </a:cubicBezTo>
                  <a:close/>
                </a:path>
              </a:pathLst>
            </a:cu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7A8D04D-3D32-05AB-2538-AE67DAE49FC3}"/>
                </a:ext>
              </a:extLst>
            </p:cNvPr>
            <p:cNvSpPr/>
            <p:nvPr/>
          </p:nvSpPr>
          <p:spPr>
            <a:xfrm>
              <a:off x="6002020" y="3986013"/>
              <a:ext cx="1598774" cy="83777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62808983-0F00-FB46-B928-C381A39EB86B}"/>
                </a:ext>
              </a:extLst>
            </p:cNvPr>
            <p:cNvGrpSpPr/>
            <p:nvPr/>
          </p:nvGrpSpPr>
          <p:grpSpPr>
            <a:xfrm>
              <a:off x="7306283" y="4152121"/>
              <a:ext cx="217371" cy="217371"/>
              <a:chOff x="7754247" y="3440218"/>
              <a:chExt cx="217371" cy="217371"/>
            </a:xfrm>
          </p:grpSpPr>
          <p:sp>
            <p:nvSpPr>
              <p:cNvPr id="13" name="Arc 12">
                <a:extLst>
                  <a:ext uri="{FF2B5EF4-FFF2-40B4-BE49-F238E27FC236}">
                    <a16:creationId xmlns:a16="http://schemas.microsoft.com/office/drawing/2014/main" id="{5C65C522-BFF4-D33D-13CA-356DC32A97B6}"/>
                  </a:ext>
                </a:extLst>
              </p:cNvPr>
              <p:cNvSpPr/>
              <p:nvPr/>
            </p:nvSpPr>
            <p:spPr>
              <a:xfrm rot="18900000">
                <a:off x="7774731" y="3460702"/>
                <a:ext cx="176403" cy="176403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80E1A490-2117-88D8-2D3A-CAC899C398C2}"/>
                  </a:ext>
                </a:extLst>
              </p:cNvPr>
              <p:cNvSpPr/>
              <p:nvPr/>
            </p:nvSpPr>
            <p:spPr>
              <a:xfrm>
                <a:off x="7754247" y="3440218"/>
                <a:ext cx="217371" cy="217371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D1C6A07F-C1BC-98B5-BF5C-44D57D65ADCF}"/>
                  </a:ext>
                </a:extLst>
              </p:cNvPr>
              <p:cNvSpPr/>
              <p:nvPr/>
            </p:nvSpPr>
            <p:spPr>
              <a:xfrm>
                <a:off x="7799425" y="3485396"/>
                <a:ext cx="127014" cy="127014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98EBD3CA-C328-725F-689C-D852A01D3E37}"/>
                  </a:ext>
                </a:extLst>
              </p:cNvPr>
              <p:cNvSpPr/>
              <p:nvPr/>
            </p:nvSpPr>
            <p:spPr>
              <a:xfrm rot="10800000">
                <a:off x="7799425" y="3485396"/>
                <a:ext cx="127014" cy="127014"/>
              </a:xfrm>
              <a:prstGeom prst="arc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BEF88C0-E98F-4E33-5F60-6EAA347DAD9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0157" y="3516128"/>
                <a:ext cx="65551" cy="65550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65869C-60A6-6854-8B29-F0641996B2AD}"/>
                </a:ext>
              </a:extLst>
            </p:cNvPr>
            <p:cNvGrpSpPr/>
            <p:nvPr/>
          </p:nvGrpSpPr>
          <p:grpSpPr>
            <a:xfrm rot="10800000">
              <a:off x="6837907" y="4115889"/>
              <a:ext cx="163220" cy="112142"/>
              <a:chOff x="8702304" y="3875445"/>
              <a:chExt cx="213901" cy="146963"/>
            </a:xfrm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0AA2EDF3-3DCC-BF07-BF45-9AA8B3D2870E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32" name="Rectangle: Rounded Corners 31">
                <a:extLst>
                  <a:ext uri="{FF2B5EF4-FFF2-40B4-BE49-F238E27FC236}">
                    <a16:creationId xmlns:a16="http://schemas.microsoft.com/office/drawing/2014/main" id="{630D1607-A704-2087-0F0E-3608C4EB7E9B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F58E0C8-351B-EB39-62EF-0FAA1A9B0BAE}"/>
                </a:ext>
              </a:extLst>
            </p:cNvPr>
            <p:cNvGrpSpPr/>
            <p:nvPr/>
          </p:nvGrpSpPr>
          <p:grpSpPr>
            <a:xfrm rot="10800000">
              <a:off x="6837907" y="4343037"/>
              <a:ext cx="163220" cy="112142"/>
              <a:chOff x="8702304" y="3875445"/>
              <a:chExt cx="213901" cy="146963"/>
            </a:xfrm>
          </p:grpSpPr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DEE4D044-F009-3F3F-8C27-849ED52229BA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1" name="Rectangle: Rounded Corners 40">
                <a:extLst>
                  <a:ext uri="{FF2B5EF4-FFF2-40B4-BE49-F238E27FC236}">
                    <a16:creationId xmlns:a16="http://schemas.microsoft.com/office/drawing/2014/main" id="{5FC69A60-CDB5-4F90-5835-F889C9CE0656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826793F-F24A-C8B9-08AD-5DF7686BEBF1}"/>
                </a:ext>
              </a:extLst>
            </p:cNvPr>
            <p:cNvGrpSpPr/>
            <p:nvPr/>
          </p:nvGrpSpPr>
          <p:grpSpPr>
            <a:xfrm rot="10800000">
              <a:off x="6837907" y="4570186"/>
              <a:ext cx="163220" cy="112142"/>
              <a:chOff x="8702304" y="3875445"/>
              <a:chExt cx="213901" cy="146963"/>
            </a:xfrm>
          </p:grpSpPr>
          <p:sp>
            <p:nvSpPr>
              <p:cNvPr id="47" name="Freeform: Shape 46">
                <a:extLst>
                  <a:ext uri="{FF2B5EF4-FFF2-40B4-BE49-F238E27FC236}">
                    <a16:creationId xmlns:a16="http://schemas.microsoft.com/office/drawing/2014/main" id="{061803D4-B942-4CA2-D21D-5DEC6AA1E521}"/>
                  </a:ext>
                </a:extLst>
              </p:cNvPr>
              <p:cNvSpPr/>
              <p:nvPr/>
            </p:nvSpPr>
            <p:spPr>
              <a:xfrm>
                <a:off x="8716203" y="3875445"/>
                <a:ext cx="146964" cy="14696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A89C8F6F-6493-4F3C-FA5E-0EE2486F297A}"/>
                  </a:ext>
                </a:extLst>
              </p:cNvPr>
              <p:cNvSpPr/>
              <p:nvPr/>
            </p:nvSpPr>
            <p:spPr>
              <a:xfrm>
                <a:off x="8702304" y="3923715"/>
                <a:ext cx="213901" cy="50414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C3CA8037-D96F-9AA6-6D9D-1ABF42CF14BA}"/>
                </a:ext>
              </a:extLst>
            </p:cNvPr>
            <p:cNvGrpSpPr/>
            <p:nvPr/>
          </p:nvGrpSpPr>
          <p:grpSpPr>
            <a:xfrm>
              <a:off x="7068445" y="4112872"/>
              <a:ext cx="157948" cy="586126"/>
              <a:chOff x="5493154" y="3729034"/>
              <a:chExt cx="165059" cy="612513"/>
            </a:xfrm>
          </p:grpSpPr>
          <p:sp>
            <p:nvSpPr>
              <p:cNvPr id="49" name="Rectangle: Rounded Corners 48">
                <a:extLst>
                  <a:ext uri="{FF2B5EF4-FFF2-40B4-BE49-F238E27FC236}">
                    <a16:creationId xmlns:a16="http://schemas.microsoft.com/office/drawing/2014/main" id="{F38736C3-754C-79AC-6511-B39E68B90249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4D900A3B-318A-717D-9F52-6DA12DB8B8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75670" y="3961449"/>
                <a:ext cx="0" cy="28989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92BE5ED-3C6D-1A5D-FAE5-A69EFCC5CBDB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7" name="Diamond 56">
              <a:extLst>
                <a:ext uri="{FF2B5EF4-FFF2-40B4-BE49-F238E27FC236}">
                  <a16:creationId xmlns:a16="http://schemas.microsoft.com/office/drawing/2014/main" id="{FCCE3D09-1CEC-1C10-D86E-C81D224F5EE9}"/>
                </a:ext>
              </a:extLst>
            </p:cNvPr>
            <p:cNvSpPr/>
            <p:nvPr/>
          </p:nvSpPr>
          <p:spPr>
            <a:xfrm>
              <a:off x="6518254" y="4123805"/>
              <a:ext cx="92075" cy="92075"/>
            </a:xfrm>
            <a:prstGeom prst="diamond">
              <a:avLst/>
            </a:prstGeom>
            <a:solidFill>
              <a:schemeClr val="tx1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3518668-DEEF-BA2F-DD64-3129EB4CB0D1}"/>
                </a:ext>
              </a:extLst>
            </p:cNvPr>
            <p:cNvCxnSpPr>
              <a:cxnSpLocks/>
            </p:cNvCxnSpPr>
            <p:nvPr/>
          </p:nvCxnSpPr>
          <p:spPr>
            <a:xfrm>
              <a:off x="6455799" y="4253666"/>
              <a:ext cx="216984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8FB7574-BC02-2E51-E4BC-78438CE071FD}"/>
                </a:ext>
              </a:extLst>
            </p:cNvPr>
            <p:cNvGrpSpPr/>
            <p:nvPr/>
          </p:nvGrpSpPr>
          <p:grpSpPr>
            <a:xfrm>
              <a:off x="6127921" y="4112872"/>
              <a:ext cx="157948" cy="586126"/>
              <a:chOff x="5493154" y="3729034"/>
              <a:chExt cx="165059" cy="612513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75565510-51EA-CA37-B747-68F6AA8FCDA1}"/>
                  </a:ext>
                </a:extLst>
              </p:cNvPr>
              <p:cNvSpPr/>
              <p:nvPr/>
            </p:nvSpPr>
            <p:spPr>
              <a:xfrm>
                <a:off x="5493154" y="3729034"/>
                <a:ext cx="165059" cy="612513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50" name="Rectangle: Rounded Corners 449">
                <a:extLst>
                  <a:ext uri="{FF2B5EF4-FFF2-40B4-BE49-F238E27FC236}">
                    <a16:creationId xmlns:a16="http://schemas.microsoft.com/office/drawing/2014/main" id="{697C3231-624A-1F92-9EE5-1E12A96AE600}"/>
                  </a:ext>
                </a:extLst>
              </p:cNvPr>
              <p:cNvSpPr/>
              <p:nvPr/>
            </p:nvSpPr>
            <p:spPr>
              <a:xfrm>
                <a:off x="5550837" y="4008693"/>
                <a:ext cx="47777" cy="237376"/>
              </a:xfrm>
              <a:prstGeom prst="roundRect">
                <a:avLst>
                  <a:gd name="adj" fmla="val 50000"/>
                </a:avLst>
              </a:prstGeom>
              <a:solidFill>
                <a:srgbClr val="FF0000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49" name="Oval 448">
                <a:extLst>
                  <a:ext uri="{FF2B5EF4-FFF2-40B4-BE49-F238E27FC236}">
                    <a16:creationId xmlns:a16="http://schemas.microsoft.com/office/drawing/2014/main" id="{C0A486FA-00EC-4DC7-F323-02894205DAEC}"/>
                  </a:ext>
                </a:extLst>
              </p:cNvPr>
              <p:cNvSpPr/>
              <p:nvPr/>
            </p:nvSpPr>
            <p:spPr>
              <a:xfrm>
                <a:off x="5539578" y="4227065"/>
                <a:ext cx="72186" cy="72186"/>
              </a:xfrm>
              <a:prstGeom prst="ellips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6" name="Rectangle 455">
            <a:extLst>
              <a:ext uri="{FF2B5EF4-FFF2-40B4-BE49-F238E27FC236}">
                <a16:creationId xmlns:a16="http://schemas.microsoft.com/office/drawing/2014/main" id="{9E13F0B6-C723-DADA-1256-DF5E19110B2F}"/>
              </a:ext>
            </a:extLst>
          </p:cNvPr>
          <p:cNvSpPr/>
          <p:nvPr/>
        </p:nvSpPr>
        <p:spPr>
          <a:xfrm>
            <a:off x="1402473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Six jet atomizer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4" name="Group 493">
            <a:extLst>
              <a:ext uri="{FF2B5EF4-FFF2-40B4-BE49-F238E27FC236}">
                <a16:creationId xmlns:a16="http://schemas.microsoft.com/office/drawing/2014/main" id="{D7E20EC8-FD70-51BF-B5B1-46F3817A5C88}"/>
              </a:ext>
            </a:extLst>
          </p:cNvPr>
          <p:cNvGrpSpPr/>
          <p:nvPr/>
        </p:nvGrpSpPr>
        <p:grpSpPr>
          <a:xfrm>
            <a:off x="3379813" y="3631302"/>
            <a:ext cx="1292967" cy="925616"/>
            <a:chOff x="4533815" y="3631302"/>
            <a:chExt cx="1292967" cy="925616"/>
          </a:xfrm>
        </p:grpSpPr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B1B985DB-6623-75B9-A9F7-C8939398ED36}"/>
                </a:ext>
              </a:extLst>
            </p:cNvPr>
            <p:cNvGrpSpPr/>
            <p:nvPr/>
          </p:nvGrpSpPr>
          <p:grpSpPr>
            <a:xfrm>
              <a:off x="5174325" y="3631302"/>
              <a:ext cx="224782" cy="410390"/>
              <a:chOff x="6933290" y="3718595"/>
              <a:chExt cx="224782" cy="410390"/>
            </a:xfrm>
          </p:grpSpPr>
          <p:sp>
            <p:nvSpPr>
              <p:cNvPr id="492" name="Rectangle: Rounded Corners 491">
                <a:extLst>
                  <a:ext uri="{FF2B5EF4-FFF2-40B4-BE49-F238E27FC236}">
                    <a16:creationId xmlns:a16="http://schemas.microsoft.com/office/drawing/2014/main" id="{A3A4FF71-EACA-2D27-8162-AC6139707DF2}"/>
                  </a:ext>
                </a:extLst>
              </p:cNvPr>
              <p:cNvSpPr/>
              <p:nvPr/>
            </p:nvSpPr>
            <p:spPr>
              <a:xfrm>
                <a:off x="6974755" y="3736055"/>
                <a:ext cx="141852" cy="392930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491" name="Rectangle: Rounded Corners 490">
                <a:extLst>
                  <a:ext uri="{FF2B5EF4-FFF2-40B4-BE49-F238E27FC236}">
                    <a16:creationId xmlns:a16="http://schemas.microsoft.com/office/drawing/2014/main" id="{FFA61DFF-DDAB-4743-5229-0D8B22D0D60B}"/>
                  </a:ext>
                </a:extLst>
              </p:cNvPr>
              <p:cNvSpPr/>
              <p:nvPr/>
            </p:nvSpPr>
            <p:spPr>
              <a:xfrm>
                <a:off x="6933290" y="3718595"/>
                <a:ext cx="224782" cy="54670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33B1EDC4-382E-5497-DEB4-C86A983C09BC}"/>
                </a:ext>
              </a:extLst>
            </p:cNvPr>
            <p:cNvSpPr/>
            <p:nvPr/>
          </p:nvSpPr>
          <p:spPr>
            <a:xfrm>
              <a:off x="453381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F2F2F2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268A325B-00BB-0A58-2010-277C437A9F65}"/>
                </a:ext>
              </a:extLst>
            </p:cNvPr>
            <p:cNvSpPr/>
            <p:nvPr/>
          </p:nvSpPr>
          <p:spPr>
            <a:xfrm>
              <a:off x="4834493" y="3879387"/>
              <a:ext cx="331104" cy="677531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480" name="Group 479">
              <a:extLst>
                <a:ext uri="{FF2B5EF4-FFF2-40B4-BE49-F238E27FC236}">
                  <a16:creationId xmlns:a16="http://schemas.microsoft.com/office/drawing/2014/main" id="{01815946-9A1D-2043-EF49-FA9FDB0DF050}"/>
                </a:ext>
              </a:extLst>
            </p:cNvPr>
            <p:cNvGrpSpPr/>
            <p:nvPr/>
          </p:nvGrpSpPr>
          <p:grpSpPr>
            <a:xfrm>
              <a:off x="5528055" y="3970136"/>
              <a:ext cx="80579" cy="455075"/>
              <a:chOff x="5537339" y="3970136"/>
              <a:chExt cx="80579" cy="455075"/>
            </a:xfrm>
          </p:grpSpPr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68A99197-E37F-45C1-EF76-9C1055EDB6EA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68" name="Rectangle: Rounded Corners 467">
                <a:extLst>
                  <a:ext uri="{FF2B5EF4-FFF2-40B4-BE49-F238E27FC236}">
                    <a16:creationId xmlns:a16="http://schemas.microsoft.com/office/drawing/2014/main" id="{2603C124-4B8B-2DC4-BCAA-D211710183E6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830FD67E-0C18-B948-4DA4-A53A02C789A9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21486AA9-12A3-4619-059F-EFADA473F751}"/>
                </a:ext>
              </a:extLst>
            </p:cNvPr>
            <p:cNvGrpSpPr/>
            <p:nvPr/>
          </p:nvGrpSpPr>
          <p:grpSpPr>
            <a:xfrm>
              <a:off x="5682776" y="3970136"/>
              <a:ext cx="80579" cy="455075"/>
              <a:chOff x="5537339" y="3970136"/>
              <a:chExt cx="80579" cy="455075"/>
            </a:xfrm>
          </p:grpSpPr>
          <p:sp>
            <p:nvSpPr>
              <p:cNvPr id="482" name="Rectangle: Rounded Corners 481">
                <a:extLst>
                  <a:ext uri="{FF2B5EF4-FFF2-40B4-BE49-F238E27FC236}">
                    <a16:creationId xmlns:a16="http://schemas.microsoft.com/office/drawing/2014/main" id="{53896FD8-079B-A716-5EA9-7450F37A899D}"/>
                  </a:ext>
                </a:extLst>
              </p:cNvPr>
              <p:cNvSpPr/>
              <p:nvPr/>
            </p:nvSpPr>
            <p:spPr>
              <a:xfrm>
                <a:off x="5537339" y="3970136"/>
                <a:ext cx="80579" cy="455075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83" name="Rectangle: Rounded Corners 482">
                <a:extLst>
                  <a:ext uri="{FF2B5EF4-FFF2-40B4-BE49-F238E27FC236}">
                    <a16:creationId xmlns:a16="http://schemas.microsoft.com/office/drawing/2014/main" id="{9A72D2A0-8DCD-0FEC-5654-3E89F74DF66B}"/>
                  </a:ext>
                </a:extLst>
              </p:cNvPr>
              <p:cNvSpPr/>
              <p:nvPr/>
            </p:nvSpPr>
            <p:spPr>
              <a:xfrm>
                <a:off x="5555309" y="4199213"/>
                <a:ext cx="44639" cy="165283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51A8A7D1-77FD-A75C-19D6-7ABB6CE5570E}"/>
                  </a:ext>
                </a:extLst>
              </p:cNvPr>
              <p:cNvSpPr/>
              <p:nvPr/>
            </p:nvSpPr>
            <p:spPr>
              <a:xfrm flipH="1">
                <a:off x="5542890" y="4343174"/>
                <a:ext cx="69476" cy="69476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5" name="Rectangle: Rounded Corners 484">
              <a:extLst>
                <a:ext uri="{FF2B5EF4-FFF2-40B4-BE49-F238E27FC236}">
                  <a16:creationId xmlns:a16="http://schemas.microsoft.com/office/drawing/2014/main" id="{BF102F51-C96B-BC78-9F89-1E7BC46C781F}"/>
                </a:ext>
              </a:extLst>
            </p:cNvPr>
            <p:cNvSpPr/>
            <p:nvPr/>
          </p:nvSpPr>
          <p:spPr>
            <a:xfrm>
              <a:off x="5223190" y="3970136"/>
              <a:ext cx="119118" cy="135436"/>
            </a:xfrm>
            <a:prstGeom prst="roundRect">
              <a:avLst/>
            </a:prstGeom>
            <a:solidFill>
              <a:srgbClr val="ECAE0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6" name="Oval 485">
              <a:extLst>
                <a:ext uri="{FF2B5EF4-FFF2-40B4-BE49-F238E27FC236}">
                  <a16:creationId xmlns:a16="http://schemas.microsoft.com/office/drawing/2014/main" id="{8336C686-FC4E-D9F9-3C19-0FF71745AC41}"/>
                </a:ext>
              </a:extLst>
            </p:cNvPr>
            <p:cNvSpPr/>
            <p:nvPr/>
          </p:nvSpPr>
          <p:spPr>
            <a:xfrm>
              <a:off x="4630028" y="4157620"/>
              <a:ext cx="105210" cy="105210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7" name="Oval 486">
              <a:extLst>
                <a:ext uri="{FF2B5EF4-FFF2-40B4-BE49-F238E27FC236}">
                  <a16:creationId xmlns:a16="http://schemas.microsoft.com/office/drawing/2014/main" id="{6DC3B3E4-2E3A-2276-40F3-704D887D4232}"/>
                </a:ext>
              </a:extLst>
            </p:cNvPr>
            <p:cNvSpPr/>
            <p:nvPr/>
          </p:nvSpPr>
          <p:spPr>
            <a:xfrm>
              <a:off x="4656001" y="4042795"/>
              <a:ext cx="53264" cy="53264"/>
            </a:xfrm>
            <a:prstGeom prst="ellipse">
              <a:avLst/>
            </a:prstGeom>
            <a:solidFill>
              <a:srgbClr val="00B05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1985F3E0-D182-7C3F-1F8E-3867E29C44AB}"/>
                </a:ext>
              </a:extLst>
            </p:cNvPr>
            <p:cNvSpPr/>
            <p:nvPr/>
          </p:nvSpPr>
          <p:spPr>
            <a:xfrm>
              <a:off x="4646674" y="4333962"/>
              <a:ext cx="71918" cy="144086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490" name="Rectangle: Rounded Corners 489">
              <a:extLst>
                <a:ext uri="{FF2B5EF4-FFF2-40B4-BE49-F238E27FC236}">
                  <a16:creationId xmlns:a16="http://schemas.microsoft.com/office/drawing/2014/main" id="{AC02C670-B65E-3AA8-2BF2-BC420FE72239}"/>
                </a:ext>
              </a:extLst>
            </p:cNvPr>
            <p:cNvSpPr/>
            <p:nvPr/>
          </p:nvSpPr>
          <p:spPr>
            <a:xfrm>
              <a:off x="4584392" y="3929907"/>
              <a:ext cx="196482" cy="45720"/>
            </a:xfrm>
            <a:prstGeom prst="roundRect">
              <a:avLst/>
            </a:prstGeom>
            <a:solidFill>
              <a:srgbClr val="0083E6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0EEB8443-5B13-0E50-BE40-4E7FAD5FFFAE}"/>
              </a:ext>
            </a:extLst>
          </p:cNvPr>
          <p:cNvSpPr/>
          <p:nvPr/>
        </p:nvSpPr>
        <p:spPr>
          <a:xfrm>
            <a:off x="3338633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Fluidized bed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39C7A1EC-DD6E-3168-20D3-B2E907FAED83}"/>
              </a:ext>
            </a:extLst>
          </p:cNvPr>
          <p:cNvGrpSpPr/>
          <p:nvPr/>
        </p:nvGrpSpPr>
        <p:grpSpPr>
          <a:xfrm>
            <a:off x="8488604" y="3631302"/>
            <a:ext cx="1238701" cy="925616"/>
            <a:chOff x="742281" y="5109882"/>
            <a:chExt cx="1497998" cy="1119378"/>
          </a:xfrm>
        </p:grpSpPr>
        <p:grpSp>
          <p:nvGrpSpPr>
            <p:cNvPr id="1039" name="Group 1038">
              <a:extLst>
                <a:ext uri="{FF2B5EF4-FFF2-40B4-BE49-F238E27FC236}">
                  <a16:creationId xmlns:a16="http://schemas.microsoft.com/office/drawing/2014/main" id="{FB2CD74F-5E07-97BB-37FE-ECC2D34ED23F}"/>
                </a:ext>
              </a:extLst>
            </p:cNvPr>
            <p:cNvGrpSpPr/>
            <p:nvPr/>
          </p:nvGrpSpPr>
          <p:grpSpPr>
            <a:xfrm>
              <a:off x="742281" y="5508076"/>
              <a:ext cx="221348" cy="322995"/>
              <a:chOff x="303589" y="5534025"/>
              <a:chExt cx="259760" cy="271096"/>
            </a:xfrm>
          </p:grpSpPr>
          <p:sp>
            <p:nvSpPr>
              <p:cNvPr id="1044" name="Isosceles Triangle 1043">
                <a:extLst>
                  <a:ext uri="{FF2B5EF4-FFF2-40B4-BE49-F238E27FC236}">
                    <a16:creationId xmlns:a16="http://schemas.microsoft.com/office/drawing/2014/main" id="{8475C3FE-AA38-778C-0A6A-F13709DBBD0A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800">
                  <a:cs typeface="Arial" panose="020B0604020202020204" pitchFamily="34" charset="0"/>
                </a:endParaRPr>
              </a:p>
            </p:txBody>
          </p:sp>
          <p:cxnSp>
            <p:nvCxnSpPr>
              <p:cNvPr id="1045" name="Straight Connector 1044">
                <a:extLst>
                  <a:ext uri="{FF2B5EF4-FFF2-40B4-BE49-F238E27FC236}">
                    <a16:creationId xmlns:a16="http://schemas.microsoft.com/office/drawing/2014/main" id="{883329B1-F770-5C05-6E5F-3320F52B5DA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61810" y="5619050"/>
                <a:ext cx="35592" cy="8019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6" name="Straight Connector 1045">
                <a:extLst>
                  <a:ext uri="{FF2B5EF4-FFF2-40B4-BE49-F238E27FC236}">
                    <a16:creationId xmlns:a16="http://schemas.microsoft.com/office/drawing/2014/main" id="{3E4DEF8E-AA4B-5FB2-CD20-7BE87A4035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5442" y="5571874"/>
                <a:ext cx="70255" cy="158302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7" name="Straight Connector 1046">
                <a:extLst>
                  <a:ext uri="{FF2B5EF4-FFF2-40B4-BE49-F238E27FC236}">
                    <a16:creationId xmlns:a16="http://schemas.microsoft.com/office/drawing/2014/main" id="{AC1E7121-A257-1104-576D-983F7AB667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81375" y="5573713"/>
                <a:ext cx="81974" cy="184709"/>
              </a:xfrm>
              <a:prstGeom prst="line">
                <a:avLst/>
              </a:prstGeom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" name="Isosceles Triangle 1047">
                <a:extLst>
                  <a:ext uri="{FF2B5EF4-FFF2-40B4-BE49-F238E27FC236}">
                    <a16:creationId xmlns:a16="http://schemas.microsoft.com/office/drawing/2014/main" id="{592037DC-E968-A92B-3221-79513D9CA599}"/>
                  </a:ext>
                </a:extLst>
              </p:cNvPr>
              <p:cNvSpPr/>
              <p:nvPr/>
            </p:nvSpPr>
            <p:spPr>
              <a:xfrm rot="16200000">
                <a:off x="294885" y="5542729"/>
                <a:ext cx="271096" cy="253688"/>
              </a:xfrm>
              <a:prstGeom prst="triangl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CA" sz="8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40" name="Isosceles Triangle 1039">
              <a:extLst>
                <a:ext uri="{FF2B5EF4-FFF2-40B4-BE49-F238E27FC236}">
                  <a16:creationId xmlns:a16="http://schemas.microsoft.com/office/drawing/2014/main" id="{8F606386-1888-8DFB-84AD-4174E96D6289}"/>
                </a:ext>
              </a:extLst>
            </p:cNvPr>
            <p:cNvSpPr/>
            <p:nvPr/>
          </p:nvSpPr>
          <p:spPr>
            <a:xfrm rot="5400000">
              <a:off x="2080319" y="5588231"/>
              <a:ext cx="157233" cy="162687"/>
            </a:xfrm>
            <a:prstGeom prst="triangle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865E1173-15C2-41FA-4C74-5DED0BB850B6}"/>
                </a:ext>
              </a:extLst>
            </p:cNvPr>
            <p:cNvSpPr/>
            <p:nvPr/>
          </p:nvSpPr>
          <p:spPr>
            <a:xfrm>
              <a:off x="872949" y="5114253"/>
              <a:ext cx="191938" cy="1110636"/>
            </a:xfrm>
            <a:custGeom>
              <a:avLst/>
              <a:gdLst>
                <a:gd name="connsiteX0" fmla="*/ 806451 w 806451"/>
                <a:gd name="connsiteY0" fmla="*/ 0 h 4343608"/>
                <a:gd name="connsiteX1" fmla="*/ 806451 w 806451"/>
                <a:gd name="connsiteY1" fmla="*/ 4343608 h 4343608"/>
                <a:gd name="connsiteX2" fmla="*/ 767350 w 806451"/>
                <a:gd name="connsiteY2" fmla="*/ 4341332 h 4343608"/>
                <a:gd name="connsiteX3" fmla="*/ 84574 w 806451"/>
                <a:gd name="connsiteY3" fmla="*/ 3976072 h 4343608"/>
                <a:gd name="connsiteX4" fmla="*/ 27828 w 806451"/>
                <a:gd name="connsiteY4" fmla="*/ 3910868 h 4343608"/>
                <a:gd name="connsiteX5" fmla="*/ 7852 w 806451"/>
                <a:gd name="connsiteY5" fmla="*/ 3116060 h 4343608"/>
                <a:gd name="connsiteX6" fmla="*/ 0 w 806451"/>
                <a:gd name="connsiteY6" fmla="*/ 2171805 h 4343608"/>
                <a:gd name="connsiteX7" fmla="*/ 7852 w 806451"/>
                <a:gd name="connsiteY7" fmla="*/ 1227551 h 4343608"/>
                <a:gd name="connsiteX8" fmla="*/ 27828 w 806451"/>
                <a:gd name="connsiteY8" fmla="*/ 432741 h 4343608"/>
                <a:gd name="connsiteX9" fmla="*/ 84574 w 806451"/>
                <a:gd name="connsiteY9" fmla="*/ 367538 h 4343608"/>
                <a:gd name="connsiteX10" fmla="*/ 767350 w 806451"/>
                <a:gd name="connsiteY10" fmla="*/ 2278 h 43436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806451" h="4343608">
                  <a:moveTo>
                    <a:pt x="806451" y="0"/>
                  </a:moveTo>
                  <a:lnTo>
                    <a:pt x="806451" y="4343608"/>
                  </a:lnTo>
                  <a:lnTo>
                    <a:pt x="767350" y="4341332"/>
                  </a:lnTo>
                  <a:cubicBezTo>
                    <a:pt x="515641" y="4311903"/>
                    <a:pt x="282327" y="4181358"/>
                    <a:pt x="84574" y="3976072"/>
                  </a:cubicBezTo>
                  <a:lnTo>
                    <a:pt x="27828" y="3910868"/>
                  </a:lnTo>
                  <a:lnTo>
                    <a:pt x="7852" y="3116060"/>
                  </a:lnTo>
                  <a:cubicBezTo>
                    <a:pt x="2660" y="2805596"/>
                    <a:pt x="0" y="2490587"/>
                    <a:pt x="0" y="2171805"/>
                  </a:cubicBezTo>
                  <a:cubicBezTo>
                    <a:pt x="0" y="1853024"/>
                    <a:pt x="2660" y="1538014"/>
                    <a:pt x="7852" y="1227551"/>
                  </a:cubicBezTo>
                  <a:lnTo>
                    <a:pt x="27828" y="432741"/>
                  </a:lnTo>
                  <a:lnTo>
                    <a:pt x="84574" y="367538"/>
                  </a:lnTo>
                  <a:cubicBezTo>
                    <a:pt x="282327" y="162252"/>
                    <a:pt x="515641" y="31706"/>
                    <a:pt x="767350" y="2278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5400000" scaled="0"/>
            </a:gra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DA6F39CD-79C2-EAD6-56C9-C21F731AEE5B}"/>
                </a:ext>
              </a:extLst>
            </p:cNvPr>
            <p:cNvSpPr/>
            <p:nvPr/>
          </p:nvSpPr>
          <p:spPr>
            <a:xfrm rot="5400000">
              <a:off x="1809184" y="5580168"/>
              <a:ext cx="431208" cy="178812"/>
            </a:xfrm>
            <a:custGeom>
              <a:avLst/>
              <a:gdLst>
                <a:gd name="connsiteX0" fmla="*/ 0 w 1805772"/>
                <a:gd name="connsiteY0" fmla="*/ 751305 h 751305"/>
                <a:gd name="connsiteX1" fmla="*/ 307970 w 1805772"/>
                <a:gd name="connsiteY1" fmla="*/ 7741 h 751305"/>
                <a:gd name="connsiteX2" fmla="*/ 327172 w 1805772"/>
                <a:gd name="connsiteY2" fmla="*/ 7032 h 751305"/>
                <a:gd name="connsiteX3" fmla="*/ 902886 w 1805772"/>
                <a:gd name="connsiteY3" fmla="*/ 0 h 751305"/>
                <a:gd name="connsiteX4" fmla="*/ 1478600 w 1805772"/>
                <a:gd name="connsiteY4" fmla="*/ 7032 h 751305"/>
                <a:gd name="connsiteX5" fmla="*/ 1497802 w 1805772"/>
                <a:gd name="connsiteY5" fmla="*/ 7741 h 751305"/>
                <a:gd name="connsiteX6" fmla="*/ 1805772 w 1805772"/>
                <a:gd name="connsiteY6" fmla="*/ 751305 h 7513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5772" h="751305">
                  <a:moveTo>
                    <a:pt x="0" y="751305"/>
                  </a:moveTo>
                  <a:lnTo>
                    <a:pt x="307970" y="7741"/>
                  </a:lnTo>
                  <a:lnTo>
                    <a:pt x="327172" y="7032"/>
                  </a:lnTo>
                  <a:cubicBezTo>
                    <a:pt x="516462" y="2382"/>
                    <a:pt x="708524" y="0"/>
                    <a:pt x="902886" y="0"/>
                  </a:cubicBezTo>
                  <a:cubicBezTo>
                    <a:pt x="1097248" y="0"/>
                    <a:pt x="1289310" y="2382"/>
                    <a:pt x="1478600" y="7032"/>
                  </a:cubicBezTo>
                  <a:lnTo>
                    <a:pt x="1497802" y="7741"/>
                  </a:lnTo>
                  <a:lnTo>
                    <a:pt x="1805772" y="751305"/>
                  </a:lnTo>
                  <a:close/>
                </a:path>
              </a:pathLst>
            </a:custGeom>
            <a:gradFill>
              <a:gsLst>
                <a:gs pos="0">
                  <a:schemeClr val="bg1">
                    <a:lumMod val="65000"/>
                  </a:schemeClr>
                </a:gs>
                <a:gs pos="74000">
                  <a:srgbClr val="848484"/>
                </a:gs>
                <a:gs pos="83000">
                  <a:srgbClr val="848484"/>
                </a:gs>
              </a:gsLst>
              <a:lin ang="0" scaled="0"/>
            </a:gra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043191D8-3DFF-4F17-F89A-C7FEE3E1E1CE}"/>
                </a:ext>
              </a:extLst>
            </p:cNvPr>
            <p:cNvSpPr/>
            <p:nvPr/>
          </p:nvSpPr>
          <p:spPr>
            <a:xfrm>
              <a:off x="1052796" y="5109882"/>
              <a:ext cx="922011" cy="1119378"/>
            </a:xfrm>
            <a:custGeom>
              <a:avLst/>
              <a:gdLst>
                <a:gd name="connsiteX0" fmla="*/ 106914 w 796891"/>
                <a:gd name="connsiteY0" fmla="*/ 0 h 967476"/>
                <a:gd name="connsiteX1" fmla="*/ 744937 w 796891"/>
                <a:gd name="connsiteY1" fmla="*/ 189676 h 967476"/>
                <a:gd name="connsiteX2" fmla="*/ 791764 w 796891"/>
                <a:gd name="connsiteY2" fmla="*/ 232804 h 967476"/>
                <a:gd name="connsiteX3" fmla="*/ 796891 w 796891"/>
                <a:gd name="connsiteY3" fmla="*/ 464639 h 967476"/>
                <a:gd name="connsiteX4" fmla="*/ 790902 w 796891"/>
                <a:gd name="connsiteY4" fmla="*/ 735467 h 967476"/>
                <a:gd name="connsiteX5" fmla="*/ 744937 w 796891"/>
                <a:gd name="connsiteY5" fmla="*/ 777801 h 967476"/>
                <a:gd name="connsiteX6" fmla="*/ 106914 w 796891"/>
                <a:gd name="connsiteY6" fmla="*/ 967476 h 967476"/>
                <a:gd name="connsiteX7" fmla="*/ 24763 w 796891"/>
                <a:gd name="connsiteY7" fmla="*/ 964979 h 967476"/>
                <a:gd name="connsiteX8" fmla="*/ 0 w 796891"/>
                <a:gd name="connsiteY8" fmla="*/ 962703 h 967476"/>
                <a:gd name="connsiteX9" fmla="*/ 0 w 796891"/>
                <a:gd name="connsiteY9" fmla="*/ 4773 h 967476"/>
                <a:gd name="connsiteX10" fmla="*/ 24763 w 796891"/>
                <a:gd name="connsiteY10" fmla="*/ 2498 h 967476"/>
                <a:gd name="connsiteX11" fmla="*/ 106914 w 796891"/>
                <a:gd name="connsiteY11" fmla="*/ 0 h 9674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96891" h="967476">
                  <a:moveTo>
                    <a:pt x="106914" y="0"/>
                  </a:moveTo>
                  <a:cubicBezTo>
                    <a:pt x="366922" y="0"/>
                    <a:pt x="598083" y="74356"/>
                    <a:pt x="744937" y="189676"/>
                  </a:cubicBezTo>
                  <a:lnTo>
                    <a:pt x="791764" y="232804"/>
                  </a:lnTo>
                  <a:lnTo>
                    <a:pt x="796891" y="464639"/>
                  </a:lnTo>
                  <a:lnTo>
                    <a:pt x="790902" y="735467"/>
                  </a:lnTo>
                  <a:lnTo>
                    <a:pt x="744937" y="777801"/>
                  </a:lnTo>
                  <a:cubicBezTo>
                    <a:pt x="598083" y="893121"/>
                    <a:pt x="366922" y="967476"/>
                    <a:pt x="106914" y="967476"/>
                  </a:cubicBezTo>
                  <a:cubicBezTo>
                    <a:pt x="79180" y="967476"/>
                    <a:pt x="51774" y="966630"/>
                    <a:pt x="24763" y="964979"/>
                  </a:cubicBezTo>
                  <a:lnTo>
                    <a:pt x="0" y="962703"/>
                  </a:lnTo>
                  <a:lnTo>
                    <a:pt x="0" y="4773"/>
                  </a:lnTo>
                  <a:lnTo>
                    <a:pt x="24763" y="2498"/>
                  </a:lnTo>
                  <a:cubicBezTo>
                    <a:pt x="51774" y="846"/>
                    <a:pt x="79180" y="0"/>
                    <a:pt x="106914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74000">
                  <a:schemeClr val="bg1">
                    <a:lumMod val="85000"/>
                  </a:schemeClr>
                </a:gs>
                <a:gs pos="83000">
                  <a:schemeClr val="bg1">
                    <a:lumMod val="85000"/>
                  </a:schemeClr>
                </a:gs>
              </a:gsLst>
              <a:lin ang="5400000" scaled="0"/>
            </a:gra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</p:grp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72999855-BC9B-C52D-88DB-C7F9799D51ED}"/>
              </a:ext>
            </a:extLst>
          </p:cNvPr>
          <p:cNvSpPr/>
          <p:nvPr/>
        </p:nvSpPr>
        <p:spPr>
          <a:xfrm>
            <a:off x="8385515" y="4669953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turbine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4046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861096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921589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9737767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6022313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5152705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4264286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4560916" y="1340115"/>
            <a:ext cx="701182" cy="866450"/>
            <a:chOff x="7962858" y="1097964"/>
            <a:chExt cx="701182" cy="86645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347" name="Rectangle: Rounded Corners 346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6112753" y="1265975"/>
            <a:ext cx="1131942" cy="940590"/>
            <a:chOff x="9290524" y="1061777"/>
            <a:chExt cx="1131942" cy="940590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0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4" name="Arc 29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83" name="Rectangle: Rounded Corners 282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2659361" y="1247975"/>
            <a:ext cx="987980" cy="958590"/>
            <a:chOff x="1763687" y="998520"/>
            <a:chExt cx="987980" cy="958590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382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32532"/>
                <a:ext cx="1751503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5" y="-8866972"/>
                <a:ext cx="305901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2" y="-8998980"/>
                <a:ext cx="1890005" cy="780031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0" y="-9185397"/>
                <a:ext cx="1386828" cy="115286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383" name="Rectangle: Rounded Corners 382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032" name="Rectangle: Rounded Corners 1031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90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1049" name="Rectangle: Rounded Corners 1048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66EF5DD-8784-4427-365A-62F7B699C12F}"/>
              </a:ext>
            </a:extLst>
          </p:cNvPr>
          <p:cNvSpPr/>
          <p:nvPr/>
        </p:nvSpPr>
        <p:spPr>
          <a:xfrm>
            <a:off x="1450470" y="3537022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9875961" y="1435623"/>
            <a:ext cx="1147072" cy="770942"/>
            <a:chOff x="3700153" y="1186168"/>
            <a:chExt cx="1147072" cy="7709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1074" name="Rectangle: Rounded Corners 1073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6" name="Diamond 1075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8180455" y="1372445"/>
            <a:ext cx="1042556" cy="834120"/>
            <a:chOff x="8269024" y="3254371"/>
            <a:chExt cx="1042556" cy="834120"/>
          </a:xfrm>
        </p:grpSpPr>
        <p:sp>
          <p:nvSpPr>
            <p:cNvPr id="1081" name="Rectangle: Rounded Corners 1080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1083" name="Rectangle: Rounded Corners 1082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4" name="Rectangle: Rounded Corners 1083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8018554" y="2325901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1190314" y="1562929"/>
            <a:ext cx="1337654" cy="643636"/>
            <a:chOff x="12271843" y="3969178"/>
            <a:chExt cx="1666846" cy="802033"/>
          </a:xfrm>
        </p:grpSpPr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3" name="Rectangle: Rounded Corners 45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6" name="Rectangle: Rounded Corners 45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7" name="Rectangle: Rounded Corners 45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1" name="Rectangle: Rounded Corners 46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2" name="Arc 46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00" name="Rectangle 499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1437043" y="414819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E84F562-2F1E-9DBB-4E92-E4AA1F25D338}"/>
              </a:ext>
            </a:extLst>
          </p:cNvPr>
          <p:cNvGrpSpPr/>
          <p:nvPr/>
        </p:nvGrpSpPr>
        <p:grpSpPr>
          <a:xfrm>
            <a:off x="3674783" y="4976738"/>
            <a:ext cx="1250560" cy="834120"/>
            <a:chOff x="7387542" y="3722800"/>
            <a:chExt cx="1250560" cy="834120"/>
          </a:xfrm>
        </p:grpSpPr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6ABD7124-7F08-F31A-0025-D692D92941C6}"/>
                </a:ext>
              </a:extLst>
            </p:cNvPr>
            <p:cNvGrpSpPr/>
            <p:nvPr/>
          </p:nvGrpSpPr>
          <p:grpSpPr>
            <a:xfrm>
              <a:off x="7478306" y="4438516"/>
              <a:ext cx="1069032" cy="118404"/>
              <a:chOff x="7401750" y="4424210"/>
              <a:chExt cx="1069032" cy="118404"/>
            </a:xfrm>
          </p:grpSpPr>
          <p:sp>
            <p:nvSpPr>
              <p:cNvPr id="468" name="Rectangle: Rounded Corners 467">
                <a:extLst>
                  <a:ext uri="{FF2B5EF4-FFF2-40B4-BE49-F238E27FC236}">
                    <a16:creationId xmlns:a16="http://schemas.microsoft.com/office/drawing/2014/main" id="{1270E48E-FA0F-0894-6805-FD938900F2D4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9" name="Rectangle: Rounded Corners 468">
                <a:extLst>
                  <a:ext uri="{FF2B5EF4-FFF2-40B4-BE49-F238E27FC236}">
                    <a16:creationId xmlns:a16="http://schemas.microsoft.com/office/drawing/2014/main" id="{F91FA1CC-B772-88C3-188B-C3C8BDE36228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714D846A-07A4-5D96-83A7-B1970315D9D1}"/>
                </a:ext>
              </a:extLst>
            </p:cNvPr>
            <p:cNvSpPr/>
            <p:nvPr/>
          </p:nvSpPr>
          <p:spPr>
            <a:xfrm>
              <a:off x="7387542" y="3722800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EC776FBA-6E4D-2051-6711-F2BEC6D62041}"/>
                </a:ext>
              </a:extLst>
            </p:cNvPr>
            <p:cNvSpPr/>
            <p:nvPr/>
          </p:nvSpPr>
          <p:spPr>
            <a:xfrm>
              <a:off x="7755224" y="3885925"/>
              <a:ext cx="515198" cy="384626"/>
            </a:xfrm>
            <a:prstGeom prst="roundRect">
              <a:avLst>
                <a:gd name="adj" fmla="val 6698"/>
              </a:avLst>
            </a:prstGeom>
            <a:solidFill>
              <a:schemeClr val="bg1">
                <a:lumMod val="9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AEBA1E74-94D1-FAB0-C2F6-ED80DA5BD4EE}"/>
                </a:ext>
              </a:extLst>
            </p:cNvPr>
            <p:cNvSpPr/>
            <p:nvPr/>
          </p:nvSpPr>
          <p:spPr>
            <a:xfrm>
              <a:off x="8389965" y="4011586"/>
              <a:ext cx="127866" cy="127862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CBC7CD1-43D2-3A88-075B-2BB05C00938C}"/>
                </a:ext>
              </a:extLst>
            </p:cNvPr>
            <p:cNvGrpSpPr/>
            <p:nvPr/>
          </p:nvGrpSpPr>
          <p:grpSpPr>
            <a:xfrm>
              <a:off x="7832401" y="3964146"/>
              <a:ext cx="204096" cy="223964"/>
              <a:chOff x="7832401" y="3964146"/>
              <a:chExt cx="204096" cy="223964"/>
            </a:xfrm>
          </p:grpSpPr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E54601B0-005D-4A71-2E6F-97A3B49526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3964146"/>
                <a:ext cx="20409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3D203680-D466-C2EB-54A6-47CB5DA30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038801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656EDCA8-32F0-438B-5307-DA63BC1B89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13456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1579BC48-96E2-B565-9C9C-24ECFD318F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32401" y="4188110"/>
                <a:ext cx="15468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60" name="Rectangle: Rounded Corners 59">
              <a:extLst>
                <a:ext uri="{FF2B5EF4-FFF2-40B4-BE49-F238E27FC236}">
                  <a16:creationId xmlns:a16="http://schemas.microsoft.com/office/drawing/2014/main" id="{D0F88B00-FE76-A6E7-D613-6AB28CBA4F88}"/>
                </a:ext>
              </a:extLst>
            </p:cNvPr>
            <p:cNvSpPr/>
            <p:nvPr/>
          </p:nvSpPr>
          <p:spPr>
            <a:xfrm>
              <a:off x="7925013" y="3776774"/>
              <a:ext cx="175894" cy="68994"/>
            </a:xfrm>
            <a:prstGeom prst="round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</p:grpSp>
      <p:sp>
        <p:nvSpPr>
          <p:cNvPr id="470" name="Rectangle 469">
            <a:extLst>
              <a:ext uri="{FF2B5EF4-FFF2-40B4-BE49-F238E27FC236}">
                <a16:creationId xmlns:a16="http://schemas.microsoft.com/office/drawing/2014/main" id="{F7B8237A-8F46-540A-C1A3-635F2C4397B6}"/>
              </a:ext>
            </a:extLst>
          </p:cNvPr>
          <p:cNvSpPr/>
          <p:nvPr/>
        </p:nvSpPr>
        <p:spPr>
          <a:xfrm>
            <a:off x="4331102" y="592077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Aethalometer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97" name="Group 496">
            <a:extLst>
              <a:ext uri="{FF2B5EF4-FFF2-40B4-BE49-F238E27FC236}">
                <a16:creationId xmlns:a16="http://schemas.microsoft.com/office/drawing/2014/main" id="{4379A942-3D1D-EB83-7BA8-76B6D1715487}"/>
              </a:ext>
            </a:extLst>
          </p:cNvPr>
          <p:cNvGrpSpPr/>
          <p:nvPr/>
        </p:nvGrpSpPr>
        <p:grpSpPr>
          <a:xfrm>
            <a:off x="5072193" y="4976738"/>
            <a:ext cx="1250560" cy="834120"/>
            <a:chOff x="8113373" y="3989670"/>
            <a:chExt cx="1250560" cy="834120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85EC14BC-466E-8BB8-84E9-2616FAD5BC1B}"/>
                </a:ext>
              </a:extLst>
            </p:cNvPr>
            <p:cNvGrpSpPr/>
            <p:nvPr/>
          </p:nvGrpSpPr>
          <p:grpSpPr>
            <a:xfrm>
              <a:off x="8204137" y="4705386"/>
              <a:ext cx="1069032" cy="118404"/>
              <a:chOff x="7401750" y="4424210"/>
              <a:chExt cx="1069032" cy="118404"/>
            </a:xfrm>
            <a:solidFill>
              <a:schemeClr val="bg1"/>
            </a:solidFill>
          </p:grpSpPr>
          <p:sp>
            <p:nvSpPr>
              <p:cNvPr id="482" name="Rectangle: Rounded Corners 481">
                <a:extLst>
                  <a:ext uri="{FF2B5EF4-FFF2-40B4-BE49-F238E27FC236}">
                    <a16:creationId xmlns:a16="http://schemas.microsoft.com/office/drawing/2014/main" id="{01C73D78-7F2A-AEEB-5A33-1A028EDC6E0A}"/>
                  </a:ext>
                </a:extLst>
              </p:cNvPr>
              <p:cNvSpPr/>
              <p:nvPr/>
            </p:nvSpPr>
            <p:spPr>
              <a:xfrm rot="5400000">
                <a:off x="7373122" y="4452838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3" name="Rectangle: Rounded Corners 482">
                <a:extLst>
                  <a:ext uri="{FF2B5EF4-FFF2-40B4-BE49-F238E27FC236}">
                    <a16:creationId xmlns:a16="http://schemas.microsoft.com/office/drawing/2014/main" id="{ECF9F741-7EAF-F95F-EDF2-6DDF0DDE4D36}"/>
                  </a:ext>
                </a:extLst>
              </p:cNvPr>
              <p:cNvSpPr/>
              <p:nvPr/>
            </p:nvSpPr>
            <p:spPr>
              <a:xfrm rot="5400000">
                <a:off x="8381008" y="4452841"/>
                <a:ext cx="118401" cy="61146"/>
              </a:xfrm>
              <a:prstGeom prst="roundRect">
                <a:avLst>
                  <a:gd name="adj" fmla="val 2278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473" name="Rectangle: Rounded Corners 472">
              <a:extLst>
                <a:ext uri="{FF2B5EF4-FFF2-40B4-BE49-F238E27FC236}">
                  <a16:creationId xmlns:a16="http://schemas.microsoft.com/office/drawing/2014/main" id="{A3E6B292-CA46-A7E6-F1B3-4152133791D8}"/>
                </a:ext>
              </a:extLst>
            </p:cNvPr>
            <p:cNvSpPr/>
            <p:nvPr/>
          </p:nvSpPr>
          <p:spPr>
            <a:xfrm>
              <a:off x="8113373" y="3989670"/>
              <a:ext cx="1250560" cy="792774"/>
            </a:xfrm>
            <a:prstGeom prst="roundRect">
              <a:avLst>
                <a:gd name="adj" fmla="val 6660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74" name="Rectangle: Rounded Corners 473">
              <a:extLst>
                <a:ext uri="{FF2B5EF4-FFF2-40B4-BE49-F238E27FC236}">
                  <a16:creationId xmlns:a16="http://schemas.microsoft.com/office/drawing/2014/main" id="{ABDA5C36-9592-0B91-AE1E-ACAC47800CEB}"/>
                </a:ext>
              </a:extLst>
            </p:cNvPr>
            <p:cNvSpPr/>
            <p:nvPr/>
          </p:nvSpPr>
          <p:spPr>
            <a:xfrm>
              <a:off x="8890895" y="4210495"/>
              <a:ext cx="234903" cy="202784"/>
            </a:xfrm>
            <a:prstGeom prst="roundRect">
              <a:avLst>
                <a:gd name="adj" fmla="val 6698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  <p:sp>
          <p:nvSpPr>
            <p:cNvPr id="475" name="Oval 474">
              <a:extLst>
                <a:ext uri="{FF2B5EF4-FFF2-40B4-BE49-F238E27FC236}">
                  <a16:creationId xmlns:a16="http://schemas.microsoft.com/office/drawing/2014/main" id="{2428F550-A4EA-6A16-B48B-94C8AE7D5D32}"/>
                </a:ext>
              </a:extLst>
            </p:cNvPr>
            <p:cNvSpPr/>
            <p:nvPr/>
          </p:nvSpPr>
          <p:spPr>
            <a:xfrm>
              <a:off x="8645882" y="4399698"/>
              <a:ext cx="45720" cy="45719"/>
            </a:xfrm>
            <a:prstGeom prst="ellipse">
              <a:avLst/>
            </a:prstGeom>
            <a:solidFill>
              <a:srgbClr val="00A44D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5" name="Rectangle: Rounded Corners 484">
              <a:extLst>
                <a:ext uri="{FF2B5EF4-FFF2-40B4-BE49-F238E27FC236}">
                  <a16:creationId xmlns:a16="http://schemas.microsoft.com/office/drawing/2014/main" id="{AA47ECFC-B765-7C89-90AD-9C5D2EC587E1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19050" cap="flat">
              <a:solidFill>
                <a:srgbClr val="14A18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8" name="Rectangle: Rounded Corners 487">
              <a:extLst>
                <a:ext uri="{FF2B5EF4-FFF2-40B4-BE49-F238E27FC236}">
                  <a16:creationId xmlns:a16="http://schemas.microsoft.com/office/drawing/2014/main" id="{A413C61A-EB4E-6D9A-569F-2A876FD9EEAC}"/>
                </a:ext>
              </a:extLst>
            </p:cNvPr>
            <p:cNvSpPr/>
            <p:nvPr/>
          </p:nvSpPr>
          <p:spPr>
            <a:xfrm>
              <a:off x="8359189" y="4102664"/>
              <a:ext cx="189197" cy="78799"/>
            </a:xfrm>
            <a:prstGeom prst="roundRect">
              <a:avLst/>
            </a:prstGeom>
            <a:solidFill>
              <a:srgbClr val="14A18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89" name="Rectangle: Rounded Corners 488">
              <a:extLst>
                <a:ext uri="{FF2B5EF4-FFF2-40B4-BE49-F238E27FC236}">
                  <a16:creationId xmlns:a16="http://schemas.microsoft.com/office/drawing/2014/main" id="{82B845F9-D095-17A2-D9CF-59E84C12ABF3}"/>
                </a:ext>
              </a:extLst>
            </p:cNvPr>
            <p:cNvSpPr/>
            <p:nvPr/>
          </p:nvSpPr>
          <p:spPr>
            <a:xfrm>
              <a:off x="8645882" y="4261539"/>
              <a:ext cx="196214" cy="101225"/>
            </a:xfrm>
            <a:prstGeom prst="roundRect">
              <a:avLst>
                <a:gd name="adj" fmla="val 6698"/>
              </a:avLst>
            </a:prstGeom>
            <a:solidFill>
              <a:srgbClr val="00A44D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  <p:sp>
          <p:nvSpPr>
            <p:cNvPr id="491" name="Rectangle: Rounded Corners 490">
              <a:extLst>
                <a:ext uri="{FF2B5EF4-FFF2-40B4-BE49-F238E27FC236}">
                  <a16:creationId xmlns:a16="http://schemas.microsoft.com/office/drawing/2014/main" id="{29EB2DF1-58A0-0BB8-460E-4833E7D648B1}"/>
                </a:ext>
              </a:extLst>
            </p:cNvPr>
            <p:cNvSpPr/>
            <p:nvPr/>
          </p:nvSpPr>
          <p:spPr>
            <a:xfrm>
              <a:off x="8862172" y="4582191"/>
              <a:ext cx="263626" cy="72457"/>
            </a:xfrm>
            <a:prstGeom prst="roundRect">
              <a:avLst/>
            </a:prstGeom>
            <a:solidFill>
              <a:srgbClr val="14A18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2" name="Oval 491">
              <a:extLst>
                <a:ext uri="{FF2B5EF4-FFF2-40B4-BE49-F238E27FC236}">
                  <a16:creationId xmlns:a16="http://schemas.microsoft.com/office/drawing/2014/main" id="{EED257C8-42E6-B914-C957-B8E1AF640932}"/>
                </a:ext>
              </a:extLst>
            </p:cNvPr>
            <p:cNvSpPr/>
            <p:nvPr/>
          </p:nvSpPr>
          <p:spPr>
            <a:xfrm>
              <a:off x="8721129" y="4399698"/>
              <a:ext cx="45720" cy="45719"/>
            </a:xfrm>
            <a:prstGeom prst="ellipse">
              <a:avLst/>
            </a:prstGeom>
            <a:solidFill>
              <a:srgbClr val="F6B803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3" name="Oval 492">
              <a:extLst>
                <a:ext uri="{FF2B5EF4-FFF2-40B4-BE49-F238E27FC236}">
                  <a16:creationId xmlns:a16="http://schemas.microsoft.com/office/drawing/2014/main" id="{6F4CDC5D-6D07-B992-0F9D-B6869FA336F9}"/>
                </a:ext>
              </a:extLst>
            </p:cNvPr>
            <p:cNvSpPr/>
            <p:nvPr/>
          </p:nvSpPr>
          <p:spPr>
            <a:xfrm>
              <a:off x="8796376" y="4399698"/>
              <a:ext cx="45720" cy="45719"/>
            </a:xfrm>
            <a:prstGeom prst="ellipse">
              <a:avLst/>
            </a:prstGeom>
            <a:solidFill>
              <a:srgbClr val="FF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5" name="Oval 494">
              <a:extLst>
                <a:ext uri="{FF2B5EF4-FFF2-40B4-BE49-F238E27FC236}">
                  <a16:creationId xmlns:a16="http://schemas.microsoft.com/office/drawing/2014/main" id="{9BE1E18D-F82E-A973-508C-5F51C020BE23}"/>
                </a:ext>
              </a:extLst>
            </p:cNvPr>
            <p:cNvSpPr/>
            <p:nvPr/>
          </p:nvSpPr>
          <p:spPr>
            <a:xfrm>
              <a:off x="9231413" y="4338932"/>
              <a:ext cx="82470" cy="82467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498" name="Rectangle: Rounded Corners 497">
              <a:extLst>
                <a:ext uri="{FF2B5EF4-FFF2-40B4-BE49-F238E27FC236}">
                  <a16:creationId xmlns:a16="http://schemas.microsoft.com/office/drawing/2014/main" id="{12A1AB97-E88D-E367-1634-D01A8FBDC444}"/>
                </a:ext>
              </a:extLst>
            </p:cNvPr>
            <p:cNvSpPr/>
            <p:nvPr/>
          </p:nvSpPr>
          <p:spPr>
            <a:xfrm>
              <a:off x="8295364" y="4049949"/>
              <a:ext cx="886578" cy="672216"/>
            </a:xfrm>
            <a:prstGeom prst="roundRect">
              <a:avLst>
                <a:gd name="adj" fmla="val 1537"/>
              </a:avLst>
            </a:prstGeom>
            <a:noFill/>
            <a:ln w="34925" cap="flat" cmpd="dbl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7107574" y="3362422"/>
            <a:ext cx="1336678" cy="717445"/>
            <a:chOff x="8503559" y="3189857"/>
            <a:chExt cx="1336678" cy="717445"/>
          </a:xfrm>
        </p:grpSpPr>
        <p:grpSp>
          <p:nvGrpSpPr>
            <p:cNvPr id="504" name="Group 503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83" name="Rectangle: Rounded Corners 82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84" name="Rectangle: Rounded Corners 83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5" name="Rectangle: Rounded Corners 504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75" name="Rectangle: Rounded Corners 74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07" name="Oval 506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508" name="Oval 507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9" name="Group 508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510" name="Straight Connector 509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11" name="Straight Connector 510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86" name="Rectangle 85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7099820" y="418059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F7BA5369-14EE-AD53-7A08-124C9C0687FF}"/>
              </a:ext>
            </a:extLst>
          </p:cNvPr>
          <p:cNvGrpSpPr/>
          <p:nvPr/>
        </p:nvGrpSpPr>
        <p:grpSpPr>
          <a:xfrm>
            <a:off x="5090282" y="3250884"/>
            <a:ext cx="1442896" cy="834119"/>
            <a:chOff x="4549689" y="3989671"/>
            <a:chExt cx="1442896" cy="834119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4549689" y="3989671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4635281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5821145" y="4110794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B02B36F0-C445-750B-7899-3D71338D8F0A}"/>
                </a:ext>
              </a:extLst>
            </p:cNvPr>
            <p:cNvGrpSpPr/>
            <p:nvPr/>
          </p:nvGrpSpPr>
          <p:grpSpPr>
            <a:xfrm>
              <a:off x="5130926" y="4188476"/>
              <a:ext cx="452736" cy="267863"/>
              <a:chOff x="5114611" y="4206770"/>
              <a:chExt cx="452736" cy="267863"/>
            </a:xfrm>
          </p:grpSpPr>
          <p:sp>
            <p:nvSpPr>
              <p:cNvPr id="125" name="Rectangle: Rounded Corners 124">
                <a:extLst>
                  <a:ext uri="{FF2B5EF4-FFF2-40B4-BE49-F238E27FC236}">
                    <a16:creationId xmlns:a16="http://schemas.microsoft.com/office/drawing/2014/main" id="{C532BF84-408D-B22C-D8BD-246B640CE4F6}"/>
                  </a:ext>
                </a:extLst>
              </p:cNvPr>
              <p:cNvSpPr/>
              <p:nvPr/>
            </p:nvSpPr>
            <p:spPr>
              <a:xfrm>
                <a:off x="5114611" y="4206770"/>
                <a:ext cx="452736" cy="267863"/>
              </a:xfrm>
              <a:prstGeom prst="roundRect">
                <a:avLst>
                  <a:gd name="adj" fmla="val 684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88" name="Group 87">
                <a:extLst>
                  <a:ext uri="{FF2B5EF4-FFF2-40B4-BE49-F238E27FC236}">
                    <a16:creationId xmlns:a16="http://schemas.microsoft.com/office/drawing/2014/main" id="{802B817F-4CB9-638C-BB2F-943920BD8ABF}"/>
                  </a:ext>
                </a:extLst>
              </p:cNvPr>
              <p:cNvGrpSpPr/>
              <p:nvPr/>
            </p:nvGrpSpPr>
            <p:grpSpPr>
              <a:xfrm>
                <a:off x="5147936" y="4247572"/>
                <a:ext cx="386090" cy="186258"/>
                <a:chOff x="5147936" y="4243925"/>
                <a:chExt cx="386090" cy="186258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E0F49A2E-8556-0ABC-7458-35F720760E71}"/>
                    </a:ext>
                  </a:extLst>
                </p:cNvPr>
                <p:cNvGrpSpPr/>
                <p:nvPr/>
              </p:nvGrpSpPr>
              <p:grpSpPr>
                <a:xfrm>
                  <a:off x="5147936" y="4243925"/>
                  <a:ext cx="386088" cy="71830"/>
                  <a:chOff x="9525334" y="1429236"/>
                  <a:chExt cx="397008" cy="71254"/>
                </a:xfrm>
                <a:solidFill>
                  <a:srgbClr val="66BFE2"/>
                </a:solidFill>
              </p:grpSpPr>
              <p:sp>
                <p:nvSpPr>
                  <p:cNvPr id="261" name="Rectangle 260">
                    <a:extLst>
                      <a:ext uri="{FF2B5EF4-FFF2-40B4-BE49-F238E27FC236}">
                        <a16:creationId xmlns:a16="http://schemas.microsoft.com/office/drawing/2014/main" id="{FD3D8038-48FD-19E3-4E92-3E1C72D4D068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2" name="Rectangle 261">
                    <a:extLst>
                      <a:ext uri="{FF2B5EF4-FFF2-40B4-BE49-F238E27FC236}">
                        <a16:creationId xmlns:a16="http://schemas.microsoft.com/office/drawing/2014/main" id="{286EAB5D-6BFD-6600-52FC-4C4853ABA4C2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3" name="Rectangle 262">
                    <a:extLst>
                      <a:ext uri="{FF2B5EF4-FFF2-40B4-BE49-F238E27FC236}">
                        <a16:creationId xmlns:a16="http://schemas.microsoft.com/office/drawing/2014/main" id="{AF47225A-1180-4476-D3B0-37693A645F2B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4" name="Rectangle 263">
                    <a:extLst>
                      <a:ext uri="{FF2B5EF4-FFF2-40B4-BE49-F238E27FC236}">
                        <a16:creationId xmlns:a16="http://schemas.microsoft.com/office/drawing/2014/main" id="{E79DC771-D938-3E33-2FAB-94DFC22FCD3B}"/>
                      </a:ext>
                    </a:extLst>
                  </p:cNvPr>
                  <p:cNvSpPr/>
                  <p:nvPr/>
                </p:nvSpPr>
                <p:spPr>
                  <a:xfrm>
                    <a:off x="9854407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</p:grpSp>
            <p:grpSp>
              <p:nvGrpSpPr>
                <p:cNvPr id="256" name="Group 255">
                  <a:extLst>
                    <a:ext uri="{FF2B5EF4-FFF2-40B4-BE49-F238E27FC236}">
                      <a16:creationId xmlns:a16="http://schemas.microsoft.com/office/drawing/2014/main" id="{16FEEB6F-547E-6941-D6EA-A714C315A2BE}"/>
                    </a:ext>
                  </a:extLst>
                </p:cNvPr>
                <p:cNvGrpSpPr/>
                <p:nvPr/>
              </p:nvGrpSpPr>
              <p:grpSpPr>
                <a:xfrm>
                  <a:off x="5147936" y="4358353"/>
                  <a:ext cx="386090" cy="71830"/>
                  <a:chOff x="9525334" y="1429236"/>
                  <a:chExt cx="397009" cy="71254"/>
                </a:xfrm>
                <a:solidFill>
                  <a:srgbClr val="66BFE2"/>
                </a:solidFill>
              </p:grpSpPr>
              <p:sp>
                <p:nvSpPr>
                  <p:cNvPr id="257" name="Rectangle 256">
                    <a:extLst>
                      <a:ext uri="{FF2B5EF4-FFF2-40B4-BE49-F238E27FC236}">
                        <a16:creationId xmlns:a16="http://schemas.microsoft.com/office/drawing/2014/main" id="{F2C43EC1-475D-5910-95EF-2BEFCF450B0D}"/>
                      </a:ext>
                    </a:extLst>
                  </p:cNvPr>
                  <p:cNvSpPr/>
                  <p:nvPr/>
                </p:nvSpPr>
                <p:spPr>
                  <a:xfrm>
                    <a:off x="9525334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8" name="Rectangle 257">
                    <a:extLst>
                      <a:ext uri="{FF2B5EF4-FFF2-40B4-BE49-F238E27FC236}">
                        <a16:creationId xmlns:a16="http://schemas.microsoft.com/office/drawing/2014/main" id="{B3BA9432-991C-D0E2-7C19-1C60D7300060}"/>
                      </a:ext>
                    </a:extLst>
                  </p:cNvPr>
                  <p:cNvSpPr/>
                  <p:nvPr/>
                </p:nvSpPr>
                <p:spPr>
                  <a:xfrm>
                    <a:off x="9635025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59" name="Rectangle 258">
                    <a:extLst>
                      <a:ext uri="{FF2B5EF4-FFF2-40B4-BE49-F238E27FC236}">
                        <a16:creationId xmlns:a16="http://schemas.microsoft.com/office/drawing/2014/main" id="{22EC4B60-BFD4-C41D-AB62-06EC5D748CF8}"/>
                      </a:ext>
                    </a:extLst>
                  </p:cNvPr>
                  <p:cNvSpPr/>
                  <p:nvPr/>
                </p:nvSpPr>
                <p:spPr>
                  <a:xfrm>
                    <a:off x="9744716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260" name="Rectangle 259">
                    <a:extLst>
                      <a:ext uri="{FF2B5EF4-FFF2-40B4-BE49-F238E27FC236}">
                        <a16:creationId xmlns:a16="http://schemas.microsoft.com/office/drawing/2014/main" id="{9E8008A2-406C-28D6-A6AA-E535E728D07A}"/>
                      </a:ext>
                    </a:extLst>
                  </p:cNvPr>
                  <p:cNvSpPr/>
                  <p:nvPr/>
                </p:nvSpPr>
                <p:spPr>
                  <a:xfrm>
                    <a:off x="9854408" y="1429236"/>
                    <a:ext cx="67935" cy="71254"/>
                  </a:xfrm>
                  <a:prstGeom prst="rect">
                    <a:avLst/>
                  </a:prstGeom>
                  <a:grp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4400">
                      <a:cs typeface="Arial" panose="020B0604020202020204" pitchFamily="34" charset="0"/>
                    </a:endParaRPr>
                  </a:p>
                </p:txBody>
              </p:sp>
            </p:grp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5641070" y="4191148"/>
              <a:ext cx="109188" cy="428275"/>
              <a:chOff x="10032790" y="1432486"/>
              <a:chExt cx="109188" cy="428275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61BAB7D-2D6E-26F4-2BAA-C892FE714AE0}"/>
                </a:ext>
              </a:extLst>
            </p:cNvPr>
            <p:cNvSpPr/>
            <p:nvPr/>
          </p:nvSpPr>
          <p:spPr>
            <a:xfrm>
              <a:off x="4829882" y="4187936"/>
              <a:ext cx="171802" cy="71830"/>
            </a:xfrm>
            <a:prstGeom prst="rect">
              <a:avLst/>
            </a:prstGeom>
            <a:solidFill>
              <a:srgbClr val="66BFE2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</p:grpSp>
      <p:grpSp>
        <p:nvGrpSpPr>
          <p:cNvPr id="1082" name="Group 1081">
            <a:extLst>
              <a:ext uri="{FF2B5EF4-FFF2-40B4-BE49-F238E27FC236}">
                <a16:creationId xmlns:a16="http://schemas.microsoft.com/office/drawing/2014/main" id="{F631004F-02E7-2EED-EFAE-81CDE1003FC6}"/>
              </a:ext>
            </a:extLst>
          </p:cNvPr>
          <p:cNvGrpSpPr/>
          <p:nvPr/>
        </p:nvGrpSpPr>
        <p:grpSpPr>
          <a:xfrm>
            <a:off x="9265914" y="3331036"/>
            <a:ext cx="1442896" cy="748831"/>
            <a:chOff x="6027414" y="3040918"/>
            <a:chExt cx="1442896" cy="748831"/>
          </a:xfrm>
        </p:grpSpPr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1F1F0E5A-D1A8-6259-0D70-0C7442B3F4F1}"/>
                </a:ext>
              </a:extLst>
            </p:cNvPr>
            <p:cNvSpPr/>
            <p:nvPr/>
          </p:nvSpPr>
          <p:spPr>
            <a:xfrm>
              <a:off x="6027414" y="3040918"/>
              <a:ext cx="1442896" cy="748831"/>
            </a:xfrm>
            <a:custGeom>
              <a:avLst/>
              <a:gdLst>
                <a:gd name="connsiteX0" fmla="*/ 52625 w 1442896"/>
                <a:gd name="connsiteY0" fmla="*/ 0 h 748831"/>
                <a:gd name="connsiteX1" fmla="*/ 1390271 w 1442896"/>
                <a:gd name="connsiteY1" fmla="*/ 0 h 748831"/>
                <a:gd name="connsiteX2" fmla="*/ 1442896 w 1442896"/>
                <a:gd name="connsiteY2" fmla="*/ 52625 h 748831"/>
                <a:gd name="connsiteX3" fmla="*/ 1442896 w 1442896"/>
                <a:gd name="connsiteY3" fmla="*/ 188233 h 748831"/>
                <a:gd name="connsiteX4" fmla="*/ 1416072 w 1442896"/>
                <a:gd name="connsiteY4" fmla="*/ 188233 h 748831"/>
                <a:gd name="connsiteX5" fmla="*/ 1407706 w 1442896"/>
                <a:gd name="connsiteY5" fmla="*/ 196599 h 748831"/>
                <a:gd name="connsiteX6" fmla="*/ 1407706 w 1442896"/>
                <a:gd name="connsiteY6" fmla="*/ 230063 h 748831"/>
                <a:gd name="connsiteX7" fmla="*/ 1416072 w 1442896"/>
                <a:gd name="connsiteY7" fmla="*/ 238429 h 748831"/>
                <a:gd name="connsiteX8" fmla="*/ 1442896 w 1442896"/>
                <a:gd name="connsiteY8" fmla="*/ 238429 h 748831"/>
                <a:gd name="connsiteX9" fmla="*/ 1442896 w 1442896"/>
                <a:gd name="connsiteY9" fmla="*/ 331924 h 748831"/>
                <a:gd name="connsiteX10" fmla="*/ 1442896 w 1442896"/>
                <a:gd name="connsiteY10" fmla="*/ 342642 h 748831"/>
                <a:gd name="connsiteX11" fmla="*/ 1442896 w 1442896"/>
                <a:gd name="connsiteY11" fmla="*/ 510403 h 748831"/>
                <a:gd name="connsiteX12" fmla="*/ 1416072 w 1442896"/>
                <a:gd name="connsiteY12" fmla="*/ 510403 h 748831"/>
                <a:gd name="connsiteX13" fmla="*/ 1407706 w 1442896"/>
                <a:gd name="connsiteY13" fmla="*/ 518769 h 748831"/>
                <a:gd name="connsiteX14" fmla="*/ 1407706 w 1442896"/>
                <a:gd name="connsiteY14" fmla="*/ 552233 h 748831"/>
                <a:gd name="connsiteX15" fmla="*/ 1416072 w 1442896"/>
                <a:gd name="connsiteY15" fmla="*/ 560599 h 748831"/>
                <a:gd name="connsiteX16" fmla="*/ 1442896 w 1442896"/>
                <a:gd name="connsiteY16" fmla="*/ 560599 h 748831"/>
                <a:gd name="connsiteX17" fmla="*/ 1442896 w 1442896"/>
                <a:gd name="connsiteY17" fmla="*/ 696206 h 748831"/>
                <a:gd name="connsiteX18" fmla="*/ 1390271 w 1442896"/>
                <a:gd name="connsiteY18" fmla="*/ 748831 h 748831"/>
                <a:gd name="connsiteX19" fmla="*/ 52625 w 1442896"/>
                <a:gd name="connsiteY19" fmla="*/ 748831 h 748831"/>
                <a:gd name="connsiteX20" fmla="*/ 0 w 1442896"/>
                <a:gd name="connsiteY20" fmla="*/ 696206 h 748831"/>
                <a:gd name="connsiteX21" fmla="*/ 0 w 1442896"/>
                <a:gd name="connsiteY21" fmla="*/ 560599 h 748831"/>
                <a:gd name="connsiteX22" fmla="*/ 29744 w 1442896"/>
                <a:gd name="connsiteY22" fmla="*/ 560599 h 748831"/>
                <a:gd name="connsiteX23" fmla="*/ 38110 w 1442896"/>
                <a:gd name="connsiteY23" fmla="*/ 552233 h 748831"/>
                <a:gd name="connsiteX24" fmla="*/ 38110 w 1442896"/>
                <a:gd name="connsiteY24" fmla="*/ 518769 h 748831"/>
                <a:gd name="connsiteX25" fmla="*/ 29744 w 1442896"/>
                <a:gd name="connsiteY25" fmla="*/ 510403 h 748831"/>
                <a:gd name="connsiteX26" fmla="*/ 0 w 1442896"/>
                <a:gd name="connsiteY26" fmla="*/ 510403 h 748831"/>
                <a:gd name="connsiteX27" fmla="*/ 0 w 1442896"/>
                <a:gd name="connsiteY27" fmla="*/ 342642 h 748831"/>
                <a:gd name="connsiteX28" fmla="*/ 0 w 1442896"/>
                <a:gd name="connsiteY28" fmla="*/ 331924 h 748831"/>
                <a:gd name="connsiteX29" fmla="*/ 0 w 1442896"/>
                <a:gd name="connsiteY29" fmla="*/ 238429 h 748831"/>
                <a:gd name="connsiteX30" fmla="*/ 29744 w 1442896"/>
                <a:gd name="connsiteY30" fmla="*/ 238429 h 748831"/>
                <a:gd name="connsiteX31" fmla="*/ 38110 w 1442896"/>
                <a:gd name="connsiteY31" fmla="*/ 230063 h 748831"/>
                <a:gd name="connsiteX32" fmla="*/ 38110 w 1442896"/>
                <a:gd name="connsiteY32" fmla="*/ 196599 h 748831"/>
                <a:gd name="connsiteX33" fmla="*/ 29744 w 1442896"/>
                <a:gd name="connsiteY33" fmla="*/ 188233 h 748831"/>
                <a:gd name="connsiteX34" fmla="*/ 0 w 1442896"/>
                <a:gd name="connsiteY34" fmla="*/ 188233 h 748831"/>
                <a:gd name="connsiteX35" fmla="*/ 0 w 1442896"/>
                <a:gd name="connsiteY35" fmla="*/ 52625 h 748831"/>
                <a:gd name="connsiteX36" fmla="*/ 52625 w 1442896"/>
                <a:gd name="connsiteY36" fmla="*/ 0 h 748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</a:cxnLst>
              <a:rect l="l" t="t" r="r" b="b"/>
              <a:pathLst>
                <a:path w="1442896" h="748831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331924"/>
                  </a:lnTo>
                  <a:lnTo>
                    <a:pt x="1442896" y="342642"/>
                  </a:lnTo>
                  <a:lnTo>
                    <a:pt x="1442896" y="510403"/>
                  </a:lnTo>
                  <a:lnTo>
                    <a:pt x="1416072" y="510403"/>
                  </a:lnTo>
                  <a:cubicBezTo>
                    <a:pt x="1411452" y="510403"/>
                    <a:pt x="1407706" y="514149"/>
                    <a:pt x="1407706" y="518769"/>
                  </a:cubicBezTo>
                  <a:lnTo>
                    <a:pt x="1407706" y="552233"/>
                  </a:lnTo>
                  <a:cubicBezTo>
                    <a:pt x="1407706" y="556853"/>
                    <a:pt x="1411452" y="560599"/>
                    <a:pt x="1416072" y="560599"/>
                  </a:cubicBezTo>
                  <a:lnTo>
                    <a:pt x="1442896" y="560599"/>
                  </a:lnTo>
                  <a:lnTo>
                    <a:pt x="1442896" y="696206"/>
                  </a:lnTo>
                  <a:cubicBezTo>
                    <a:pt x="1442896" y="725270"/>
                    <a:pt x="1419335" y="748831"/>
                    <a:pt x="1390271" y="748831"/>
                  </a:cubicBezTo>
                  <a:lnTo>
                    <a:pt x="52625" y="748831"/>
                  </a:lnTo>
                  <a:cubicBezTo>
                    <a:pt x="23561" y="748831"/>
                    <a:pt x="0" y="725270"/>
                    <a:pt x="0" y="696206"/>
                  </a:cubicBezTo>
                  <a:lnTo>
                    <a:pt x="0" y="560599"/>
                  </a:lnTo>
                  <a:lnTo>
                    <a:pt x="29744" y="560599"/>
                  </a:lnTo>
                  <a:cubicBezTo>
                    <a:pt x="34364" y="560599"/>
                    <a:pt x="38110" y="556853"/>
                    <a:pt x="38110" y="552233"/>
                  </a:cubicBezTo>
                  <a:lnTo>
                    <a:pt x="38110" y="518769"/>
                  </a:lnTo>
                  <a:cubicBezTo>
                    <a:pt x="38110" y="514149"/>
                    <a:pt x="34364" y="510403"/>
                    <a:pt x="29744" y="510403"/>
                  </a:cubicBezTo>
                  <a:lnTo>
                    <a:pt x="0" y="510403"/>
                  </a:lnTo>
                  <a:lnTo>
                    <a:pt x="0" y="342642"/>
                  </a:lnTo>
                  <a:lnTo>
                    <a:pt x="0" y="331924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US" dirty="0"/>
            </a:p>
          </p:txBody>
        </p:sp>
        <p:grpSp>
          <p:nvGrpSpPr>
            <p:cNvPr id="1077" name="Group 1076">
              <a:extLst>
                <a:ext uri="{FF2B5EF4-FFF2-40B4-BE49-F238E27FC236}">
                  <a16:creationId xmlns:a16="http://schemas.microsoft.com/office/drawing/2014/main" id="{147656A2-FCDF-B059-B918-347BC9A24E56}"/>
                </a:ext>
              </a:extLst>
            </p:cNvPr>
            <p:cNvGrpSpPr/>
            <p:nvPr/>
          </p:nvGrpSpPr>
          <p:grpSpPr>
            <a:xfrm>
              <a:off x="6952477" y="3270414"/>
              <a:ext cx="352941" cy="289838"/>
              <a:chOff x="6952477" y="3270414"/>
              <a:chExt cx="352941" cy="289838"/>
            </a:xfrm>
          </p:grpSpPr>
          <p:sp>
            <p:nvSpPr>
              <p:cNvPr id="1053" name="Rectangle: Rounded Corners 1052">
                <a:extLst>
                  <a:ext uri="{FF2B5EF4-FFF2-40B4-BE49-F238E27FC236}">
                    <a16:creationId xmlns:a16="http://schemas.microsoft.com/office/drawing/2014/main" id="{6FC63D1F-51D9-52A1-F9C8-0F494961C7FC}"/>
                  </a:ext>
                </a:extLst>
              </p:cNvPr>
              <p:cNvSpPr/>
              <p:nvPr/>
            </p:nvSpPr>
            <p:spPr>
              <a:xfrm>
                <a:off x="6952477" y="3270414"/>
                <a:ext cx="352941" cy="289838"/>
              </a:xfrm>
              <a:prstGeom prst="roundRect">
                <a:avLst>
                  <a:gd name="adj" fmla="val 12555"/>
                </a:avLst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cxnSp>
            <p:nvCxnSpPr>
              <p:cNvPr id="1057" name="Straight Connector 1056">
                <a:extLst>
                  <a:ext uri="{FF2B5EF4-FFF2-40B4-BE49-F238E27FC236}">
                    <a16:creationId xmlns:a16="http://schemas.microsoft.com/office/drawing/2014/main" id="{9A71DB87-ABF7-F8C2-6239-DD7361267B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4225" y="3338156"/>
                <a:ext cx="106547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61" name="Straight Connector 1060">
                <a:extLst>
                  <a:ext uri="{FF2B5EF4-FFF2-40B4-BE49-F238E27FC236}">
                    <a16:creationId xmlns:a16="http://schemas.microsoft.com/office/drawing/2014/main" id="{6A010115-ACE6-CFCA-77A2-066597B8E7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77617" y="3396365"/>
                <a:ext cx="63155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1064" name="Rectangle: Rounded Corners 1063">
              <a:extLst>
                <a:ext uri="{FF2B5EF4-FFF2-40B4-BE49-F238E27FC236}">
                  <a16:creationId xmlns:a16="http://schemas.microsoft.com/office/drawing/2014/main" id="{8416A3CD-A09D-2145-A60C-CE1B5D079E1B}"/>
                </a:ext>
              </a:extLst>
            </p:cNvPr>
            <p:cNvSpPr/>
            <p:nvPr/>
          </p:nvSpPr>
          <p:spPr>
            <a:xfrm>
              <a:off x="6143912" y="3100023"/>
              <a:ext cx="269452" cy="100377"/>
            </a:xfrm>
            <a:prstGeom prst="roundRect">
              <a:avLst>
                <a:gd name="adj" fmla="val 12555"/>
              </a:avLst>
            </a:prstGeom>
            <a:solidFill>
              <a:schemeClr val="bg1">
                <a:lumMod val="9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97AAA65F-5727-7312-039A-03546AE87030}"/>
                </a:ext>
              </a:extLst>
            </p:cNvPr>
            <p:cNvGrpSpPr/>
            <p:nvPr/>
          </p:nvGrpSpPr>
          <p:grpSpPr>
            <a:xfrm>
              <a:off x="6220773" y="3376267"/>
              <a:ext cx="113092" cy="303659"/>
              <a:chOff x="4229577" y="3461701"/>
              <a:chExt cx="113092" cy="303659"/>
            </a:xfrm>
          </p:grpSpPr>
          <p:sp>
            <p:nvSpPr>
              <p:cNvPr id="1067" name="Oval 1066">
                <a:extLst>
                  <a:ext uri="{FF2B5EF4-FFF2-40B4-BE49-F238E27FC236}">
                    <a16:creationId xmlns:a16="http://schemas.microsoft.com/office/drawing/2014/main" id="{6F0AB295-54FA-F6BA-EA1A-F10C59FBA4D8}"/>
                  </a:ext>
                </a:extLst>
              </p:cNvPr>
              <p:cNvSpPr/>
              <p:nvPr/>
            </p:nvSpPr>
            <p:spPr>
              <a:xfrm>
                <a:off x="4258950" y="3461701"/>
                <a:ext cx="54346" cy="54346"/>
              </a:xfrm>
              <a:prstGeom prst="ellipse">
                <a:avLst/>
              </a:prstGeom>
              <a:solidFill>
                <a:schemeClr val="accent5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sp>
            <p:nvSpPr>
              <p:cNvPr id="1068" name="Oval 1067">
                <a:extLst>
                  <a:ext uri="{FF2B5EF4-FFF2-40B4-BE49-F238E27FC236}">
                    <a16:creationId xmlns:a16="http://schemas.microsoft.com/office/drawing/2014/main" id="{779B1EA9-0A8D-2B40-26FF-91EE9904B3A8}"/>
                  </a:ext>
                </a:extLst>
              </p:cNvPr>
              <p:cNvSpPr/>
              <p:nvPr/>
            </p:nvSpPr>
            <p:spPr>
              <a:xfrm>
                <a:off x="4258950" y="3556988"/>
                <a:ext cx="54346" cy="54346"/>
              </a:xfrm>
              <a:prstGeom prst="ellipse">
                <a:avLst/>
              </a:prstGeom>
              <a:solidFill>
                <a:schemeClr val="accent6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69" name="Oval 1068">
                <a:extLst>
                  <a:ext uri="{FF2B5EF4-FFF2-40B4-BE49-F238E27FC236}">
                    <a16:creationId xmlns:a16="http://schemas.microsoft.com/office/drawing/2014/main" id="{28CBB19E-5A76-A08E-8EE3-61EF7822B688}"/>
                  </a:ext>
                </a:extLst>
              </p:cNvPr>
              <p:cNvSpPr/>
              <p:nvPr/>
            </p:nvSpPr>
            <p:spPr>
              <a:xfrm>
                <a:off x="4229577" y="3652275"/>
                <a:ext cx="113092" cy="113085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71" name="Oval 1070">
                <a:extLst>
                  <a:ext uri="{FF2B5EF4-FFF2-40B4-BE49-F238E27FC236}">
                    <a16:creationId xmlns:a16="http://schemas.microsoft.com/office/drawing/2014/main" id="{495CCF3F-E940-36F8-3192-C782F3FA08BB}"/>
                  </a:ext>
                </a:extLst>
              </p:cNvPr>
              <p:cNvSpPr/>
              <p:nvPr/>
            </p:nvSpPr>
            <p:spPr>
              <a:xfrm flipV="1">
                <a:off x="4257899" y="3680594"/>
                <a:ext cx="56456" cy="56452"/>
              </a:xfrm>
              <a:prstGeom prst="ellipse">
                <a:avLst/>
              </a:prstGeom>
              <a:solidFill>
                <a:schemeClr val="tx1">
                  <a:lumMod val="65000"/>
                  <a:lumOff val="3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sp>
          <p:nvSpPr>
            <p:cNvPr id="1080" name="Rectangle: Rounded Corners 1079">
              <a:extLst>
                <a:ext uri="{FF2B5EF4-FFF2-40B4-BE49-F238E27FC236}">
                  <a16:creationId xmlns:a16="http://schemas.microsoft.com/office/drawing/2014/main" id="{A95390BD-8C53-89BA-ED39-92646A337F73}"/>
                </a:ext>
              </a:extLst>
            </p:cNvPr>
            <p:cNvSpPr/>
            <p:nvPr/>
          </p:nvSpPr>
          <p:spPr>
            <a:xfrm>
              <a:off x="6469619" y="3275706"/>
              <a:ext cx="304774" cy="318394"/>
            </a:xfrm>
            <a:prstGeom prst="roundRect">
              <a:avLst>
                <a:gd name="adj" fmla="val 12555"/>
              </a:avLst>
            </a:prstGeom>
            <a:noFill/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</p:grp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D9E16E64-781C-9A89-6681-A28DC5ECA223}"/>
              </a:ext>
            </a:extLst>
          </p:cNvPr>
          <p:cNvSpPr/>
          <p:nvPr/>
        </p:nvSpPr>
        <p:spPr>
          <a:xfrm>
            <a:off x="9327275" y="4194920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LII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06" name="Group 1105">
            <a:extLst>
              <a:ext uri="{FF2B5EF4-FFF2-40B4-BE49-F238E27FC236}">
                <a16:creationId xmlns:a16="http://schemas.microsoft.com/office/drawing/2014/main" id="{573C415F-9DAA-68E4-C3BE-2CE3A7B07531}"/>
              </a:ext>
            </a:extLst>
          </p:cNvPr>
          <p:cNvGrpSpPr/>
          <p:nvPr/>
        </p:nvGrpSpPr>
        <p:grpSpPr>
          <a:xfrm>
            <a:off x="7196851" y="5146040"/>
            <a:ext cx="1106390" cy="596268"/>
            <a:chOff x="6609734" y="5090159"/>
            <a:chExt cx="1210079" cy="652149"/>
          </a:xfrm>
        </p:grpSpPr>
        <p:sp>
          <p:nvSpPr>
            <p:cNvPr id="1094" name="Rectangle: Rounded Corners 1093">
              <a:extLst>
                <a:ext uri="{FF2B5EF4-FFF2-40B4-BE49-F238E27FC236}">
                  <a16:creationId xmlns:a16="http://schemas.microsoft.com/office/drawing/2014/main" id="{A47338C0-6C15-1584-4E9E-977D6E1D830B}"/>
                </a:ext>
              </a:extLst>
            </p:cNvPr>
            <p:cNvSpPr/>
            <p:nvPr/>
          </p:nvSpPr>
          <p:spPr>
            <a:xfrm>
              <a:off x="6609734" y="5090159"/>
              <a:ext cx="1210079" cy="652149"/>
            </a:xfrm>
            <a:prstGeom prst="roundRect">
              <a:avLst>
                <a:gd name="adj" fmla="val 24532"/>
              </a:avLst>
            </a:prstGeom>
            <a:solidFill>
              <a:srgbClr val="256BAE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095" name="Rectangle: Rounded Corners 1094">
              <a:extLst>
                <a:ext uri="{FF2B5EF4-FFF2-40B4-BE49-F238E27FC236}">
                  <a16:creationId xmlns:a16="http://schemas.microsoft.com/office/drawing/2014/main" id="{EBBF3DC3-12AE-7EBD-E6E4-05BD6704EA5A}"/>
                </a:ext>
              </a:extLst>
            </p:cNvPr>
            <p:cNvSpPr/>
            <p:nvPr/>
          </p:nvSpPr>
          <p:spPr>
            <a:xfrm>
              <a:off x="6714584" y="5174828"/>
              <a:ext cx="1000378" cy="482812"/>
            </a:xfrm>
            <a:prstGeom prst="roundRect">
              <a:avLst>
                <a:gd name="adj" fmla="val 19845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B65C8BA3-9AF3-5ACB-2C2A-9DB7FE9FEBCB}"/>
                </a:ext>
              </a:extLst>
            </p:cNvPr>
            <p:cNvSpPr/>
            <p:nvPr/>
          </p:nvSpPr>
          <p:spPr>
            <a:xfrm>
              <a:off x="6826057" y="5265981"/>
              <a:ext cx="430440" cy="295548"/>
            </a:xfrm>
            <a:custGeom>
              <a:avLst/>
              <a:gdLst>
                <a:gd name="connsiteX0" fmla="*/ 68854 w 430440"/>
                <a:gd name="connsiteY0" fmla="*/ 0 h 295548"/>
                <a:gd name="connsiteX1" fmla="*/ 244990 w 430440"/>
                <a:gd name="connsiteY1" fmla="*/ 0 h 295548"/>
                <a:gd name="connsiteX2" fmla="*/ 308433 w 430440"/>
                <a:gd name="connsiteY2" fmla="*/ 42053 h 295548"/>
                <a:gd name="connsiteX3" fmla="*/ 311597 w 430440"/>
                <a:gd name="connsiteY3" fmla="*/ 57725 h 295548"/>
                <a:gd name="connsiteX4" fmla="*/ 372577 w 430440"/>
                <a:gd name="connsiteY4" fmla="*/ 57725 h 295548"/>
                <a:gd name="connsiteX5" fmla="*/ 430440 w 430440"/>
                <a:gd name="connsiteY5" fmla="*/ 115588 h 295548"/>
                <a:gd name="connsiteX6" fmla="*/ 430439 w 430440"/>
                <a:gd name="connsiteY6" fmla="*/ 115588 h 295548"/>
                <a:gd name="connsiteX7" fmla="*/ 372576 w 430440"/>
                <a:gd name="connsiteY7" fmla="*/ 173451 h 295548"/>
                <a:gd name="connsiteX8" fmla="*/ 313844 w 430440"/>
                <a:gd name="connsiteY8" fmla="*/ 173451 h 295548"/>
                <a:gd name="connsiteX9" fmla="*/ 313844 w 430440"/>
                <a:gd name="connsiteY9" fmla="*/ 226694 h 295548"/>
                <a:gd name="connsiteX10" fmla="*/ 244990 w 430440"/>
                <a:gd name="connsiteY10" fmla="*/ 295548 h 295548"/>
                <a:gd name="connsiteX11" fmla="*/ 68854 w 430440"/>
                <a:gd name="connsiteY11" fmla="*/ 295548 h 295548"/>
                <a:gd name="connsiteX12" fmla="*/ 0 w 430440"/>
                <a:gd name="connsiteY12" fmla="*/ 226694 h 295548"/>
                <a:gd name="connsiteX13" fmla="*/ 0 w 430440"/>
                <a:gd name="connsiteY13" fmla="*/ 68854 h 295548"/>
                <a:gd name="connsiteX14" fmla="*/ 68854 w 430440"/>
                <a:gd name="connsiteY14" fmla="*/ 0 h 295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30440" h="295548">
                  <a:moveTo>
                    <a:pt x="68854" y="0"/>
                  </a:moveTo>
                  <a:lnTo>
                    <a:pt x="244990" y="0"/>
                  </a:lnTo>
                  <a:cubicBezTo>
                    <a:pt x="273510" y="0"/>
                    <a:pt x="297981" y="17340"/>
                    <a:pt x="308433" y="42053"/>
                  </a:cubicBezTo>
                  <a:lnTo>
                    <a:pt x="311597" y="57725"/>
                  </a:lnTo>
                  <a:lnTo>
                    <a:pt x="372577" y="57725"/>
                  </a:lnTo>
                  <a:cubicBezTo>
                    <a:pt x="404534" y="57725"/>
                    <a:pt x="430440" y="83631"/>
                    <a:pt x="430440" y="115588"/>
                  </a:cubicBezTo>
                  <a:lnTo>
                    <a:pt x="430439" y="115588"/>
                  </a:lnTo>
                  <a:cubicBezTo>
                    <a:pt x="430439" y="147545"/>
                    <a:pt x="404533" y="173451"/>
                    <a:pt x="372576" y="173451"/>
                  </a:cubicBezTo>
                  <a:lnTo>
                    <a:pt x="313844" y="173451"/>
                  </a:lnTo>
                  <a:lnTo>
                    <a:pt x="313844" y="226694"/>
                  </a:lnTo>
                  <a:cubicBezTo>
                    <a:pt x="313844" y="264721"/>
                    <a:pt x="283017" y="295548"/>
                    <a:pt x="244990" y="295548"/>
                  </a:cubicBezTo>
                  <a:lnTo>
                    <a:pt x="68854" y="295548"/>
                  </a:lnTo>
                  <a:cubicBezTo>
                    <a:pt x="30827" y="295548"/>
                    <a:pt x="0" y="264721"/>
                    <a:pt x="0" y="226694"/>
                  </a:cubicBezTo>
                  <a:lnTo>
                    <a:pt x="0" y="68854"/>
                  </a:lnTo>
                  <a:cubicBezTo>
                    <a:pt x="0" y="30827"/>
                    <a:pt x="30827" y="0"/>
                    <a:pt x="68854" y="0"/>
                  </a:cubicBezTo>
                  <a:close/>
                </a:path>
              </a:pathLst>
            </a:custGeom>
            <a:solidFill>
              <a:srgbClr val="7F7F7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1102" name="Oval 1101">
              <a:extLst>
                <a:ext uri="{FF2B5EF4-FFF2-40B4-BE49-F238E27FC236}">
                  <a16:creationId xmlns:a16="http://schemas.microsoft.com/office/drawing/2014/main" id="{3AF376F5-5155-1CA3-2021-DFC5560A7D10}"/>
                </a:ext>
              </a:extLst>
            </p:cNvPr>
            <p:cNvSpPr/>
            <p:nvPr/>
          </p:nvSpPr>
          <p:spPr>
            <a:xfrm>
              <a:off x="7536910" y="5265524"/>
              <a:ext cx="102149" cy="102149"/>
            </a:xfrm>
            <a:prstGeom prst="ellipse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03" name="Oval 1102">
              <a:extLst>
                <a:ext uri="{FF2B5EF4-FFF2-40B4-BE49-F238E27FC236}">
                  <a16:creationId xmlns:a16="http://schemas.microsoft.com/office/drawing/2014/main" id="{F7BAB8EF-DE96-1A7B-FFB2-1081121EC2E5}"/>
                </a:ext>
              </a:extLst>
            </p:cNvPr>
            <p:cNvSpPr/>
            <p:nvPr/>
          </p:nvSpPr>
          <p:spPr>
            <a:xfrm>
              <a:off x="7553647" y="5456904"/>
              <a:ext cx="68676" cy="68674"/>
            </a:xfrm>
            <a:prstGeom prst="ellipse">
              <a:avLst/>
            </a:prstGeom>
            <a:solidFill>
              <a:srgbClr val="7F7F7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1104" name="Oval 1103">
              <a:extLst>
                <a:ext uri="{FF2B5EF4-FFF2-40B4-BE49-F238E27FC236}">
                  <a16:creationId xmlns:a16="http://schemas.microsoft.com/office/drawing/2014/main" id="{C40BBDA9-BA35-3328-8D95-32CFF7F04685}"/>
                </a:ext>
              </a:extLst>
            </p:cNvPr>
            <p:cNvSpPr/>
            <p:nvPr/>
          </p:nvSpPr>
          <p:spPr>
            <a:xfrm>
              <a:off x="7466902" y="5468381"/>
              <a:ext cx="45722" cy="45720"/>
            </a:xfrm>
            <a:prstGeom prst="ellipse">
              <a:avLst/>
            </a:prstGeom>
            <a:solidFill>
              <a:srgbClr val="00B05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1105" name="Oval 1104">
              <a:extLst>
                <a:ext uri="{FF2B5EF4-FFF2-40B4-BE49-F238E27FC236}">
                  <a16:creationId xmlns:a16="http://schemas.microsoft.com/office/drawing/2014/main" id="{CC544D0D-AAB7-EA7B-6C2C-7E2BBB31E8DE}"/>
                </a:ext>
              </a:extLst>
            </p:cNvPr>
            <p:cNvSpPr/>
            <p:nvPr/>
          </p:nvSpPr>
          <p:spPr>
            <a:xfrm>
              <a:off x="7381177" y="5468381"/>
              <a:ext cx="45722" cy="45720"/>
            </a:xfrm>
            <a:prstGeom prst="ellipse">
              <a:avLst/>
            </a:prstGeom>
            <a:solidFill>
              <a:srgbClr val="FF00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sp>
        <p:nvSpPr>
          <p:cNvPr id="1107" name="Rectangle 1106">
            <a:extLst>
              <a:ext uri="{FF2B5EF4-FFF2-40B4-BE49-F238E27FC236}">
                <a16:creationId xmlns:a16="http://schemas.microsoft.com/office/drawing/2014/main" id="{4AED37DA-A665-5419-A112-4773E77C18FA}"/>
              </a:ext>
            </a:extLst>
          </p:cNvPr>
          <p:cNvSpPr/>
          <p:nvPr/>
        </p:nvSpPr>
        <p:spPr>
          <a:xfrm>
            <a:off x="7055088" y="5920775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microAeth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26" name="Group 1125">
            <a:extLst>
              <a:ext uri="{FF2B5EF4-FFF2-40B4-BE49-F238E27FC236}">
                <a16:creationId xmlns:a16="http://schemas.microsoft.com/office/drawing/2014/main" id="{FD4C3DD8-E984-220B-0CF6-6C2BB696D790}"/>
              </a:ext>
            </a:extLst>
          </p:cNvPr>
          <p:cNvGrpSpPr/>
          <p:nvPr/>
        </p:nvGrpSpPr>
        <p:grpSpPr>
          <a:xfrm>
            <a:off x="1697672" y="3223547"/>
            <a:ext cx="834119" cy="866449"/>
            <a:chOff x="1697672" y="3223547"/>
            <a:chExt cx="834119" cy="866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1783631" y="3949146"/>
              <a:ext cx="662201" cy="140850"/>
              <a:chOff x="22357579" y="4312519"/>
              <a:chExt cx="662201" cy="1408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1697672" y="3223547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1840396" y="3306508"/>
              <a:ext cx="185419" cy="45719"/>
              <a:chOff x="22448166" y="3669881"/>
              <a:chExt cx="185419" cy="4571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1762277" y="3306508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1927250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2" name="Hexagon 41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Hexagon 42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9" name="Hexagon 38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7" name="Hexagon 36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8" name="Hexagon 37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2144737" y="3449690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" name="Hexagon 32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9" name="Hexagon 28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" name="Hexagon 29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2361949" y="3306508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2403112" y="3869009"/>
              <a:ext cx="36512" cy="45817"/>
              <a:chOff x="22979047" y="4222857"/>
              <a:chExt cx="36512" cy="4581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2403112" y="3783132"/>
              <a:ext cx="36512" cy="45817"/>
              <a:chOff x="22979047" y="4114907"/>
              <a:chExt cx="36512" cy="4581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2398509" y="3475619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2398509" y="3561396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2398509" y="3389842"/>
              <a:ext cx="45719" cy="45719"/>
            </a:xfrm>
            <a:prstGeom prst="ellipse">
              <a:avLst/>
            </a:prstGeom>
            <a:solidFill>
              <a:srgbClr val="65CB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2373418" y="3672264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2071364" y="3300017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1758761" y="3918084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056" name="Rectangle: Rounded Corners 1055">
              <a:extLst>
                <a:ext uri="{FF2B5EF4-FFF2-40B4-BE49-F238E27FC236}">
                  <a16:creationId xmlns:a16="http://schemas.microsoft.com/office/drawing/2014/main" id="{616B3D3C-03B7-ECF7-41F4-8CFD0D3377F6}"/>
                </a:ext>
              </a:extLst>
            </p:cNvPr>
            <p:cNvSpPr/>
            <p:nvPr/>
          </p:nvSpPr>
          <p:spPr>
            <a:xfrm>
              <a:off x="2119314" y="3796193"/>
              <a:ext cx="103023" cy="52845"/>
            </a:xfrm>
            <a:prstGeom prst="roundRect">
              <a:avLst/>
            </a:prstGeom>
            <a:solidFill>
              <a:srgbClr val="C21C23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62785" y="3890178"/>
              <a:ext cx="263525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4" name="Freeform: Shape 1123">
              <a:extLst>
                <a:ext uri="{FF2B5EF4-FFF2-40B4-BE49-F238E27FC236}">
                  <a16:creationId xmlns:a16="http://schemas.microsoft.com/office/drawing/2014/main" id="{9B5C00C0-C2BE-38A3-017C-BE78AA038195}"/>
                </a:ext>
              </a:extLst>
            </p:cNvPr>
            <p:cNvSpPr/>
            <p:nvPr/>
          </p:nvSpPr>
          <p:spPr>
            <a:xfrm>
              <a:off x="1962848" y="3704560"/>
              <a:ext cx="202228" cy="144478"/>
            </a:xfrm>
            <a:custGeom>
              <a:avLst/>
              <a:gdLst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8893 w 647602"/>
                <a:gd name="connsiteY9" fmla="*/ 319494 h 462667"/>
                <a:gd name="connsiteX10" fmla="*/ 396857 w 647602"/>
                <a:gd name="connsiteY10" fmla="*/ 319494 h 462667"/>
                <a:gd name="connsiteX11" fmla="*/ 396857 w 647602"/>
                <a:gd name="connsiteY11" fmla="*/ 396522 h 462667"/>
                <a:gd name="connsiteX12" fmla="*/ 330712 w 647602"/>
                <a:gd name="connsiteY12" fmla="*/ 462667 h 462667"/>
                <a:gd name="connsiteX13" fmla="*/ 66145 w 647602"/>
                <a:gd name="connsiteY13" fmla="*/ 462667 h 462667"/>
                <a:gd name="connsiteX14" fmla="*/ 0 w 647602"/>
                <a:gd name="connsiteY14" fmla="*/ 396522 h 462667"/>
                <a:gd name="connsiteX15" fmla="*/ 0 w 647602"/>
                <a:gd name="connsiteY15" fmla="*/ 66146 h 462667"/>
                <a:gd name="connsiteX16" fmla="*/ 66145 w 647602"/>
                <a:gd name="connsiteY16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566462 w 647602"/>
                <a:gd name="connsiteY6" fmla="*/ 192610 h 462667"/>
                <a:gd name="connsiteX7" fmla="*/ 432408 w 647602"/>
                <a:gd name="connsiteY7" fmla="*/ 192610 h 462667"/>
                <a:gd name="connsiteX8" fmla="*/ 398893 w 647602"/>
                <a:gd name="connsiteY8" fmla="*/ 226125 h 462667"/>
                <a:gd name="connsiteX9" fmla="*/ 396857 w 647602"/>
                <a:gd name="connsiteY9" fmla="*/ 319494 h 462667"/>
                <a:gd name="connsiteX10" fmla="*/ 396857 w 647602"/>
                <a:gd name="connsiteY10" fmla="*/ 396522 h 462667"/>
                <a:gd name="connsiteX11" fmla="*/ 330712 w 647602"/>
                <a:gd name="connsiteY11" fmla="*/ 462667 h 462667"/>
                <a:gd name="connsiteX12" fmla="*/ 66145 w 647602"/>
                <a:gd name="connsiteY12" fmla="*/ 462667 h 462667"/>
                <a:gd name="connsiteX13" fmla="*/ 0 w 647602"/>
                <a:gd name="connsiteY13" fmla="*/ 396522 h 462667"/>
                <a:gd name="connsiteX14" fmla="*/ 0 w 647602"/>
                <a:gd name="connsiteY14" fmla="*/ 66146 h 462667"/>
                <a:gd name="connsiteX15" fmla="*/ 66145 w 647602"/>
                <a:gd name="connsiteY15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569601 w 647602"/>
                <a:gd name="connsiteY5" fmla="*/ 193910 h 462667"/>
                <a:gd name="connsiteX6" fmla="*/ 432408 w 647602"/>
                <a:gd name="connsiteY6" fmla="*/ 192610 h 462667"/>
                <a:gd name="connsiteX7" fmla="*/ 398893 w 647602"/>
                <a:gd name="connsiteY7" fmla="*/ 226125 h 462667"/>
                <a:gd name="connsiteX8" fmla="*/ 396857 w 647602"/>
                <a:gd name="connsiteY8" fmla="*/ 319494 h 462667"/>
                <a:gd name="connsiteX9" fmla="*/ 396857 w 647602"/>
                <a:gd name="connsiteY9" fmla="*/ 396522 h 462667"/>
                <a:gd name="connsiteX10" fmla="*/ 330712 w 647602"/>
                <a:gd name="connsiteY10" fmla="*/ 462667 h 462667"/>
                <a:gd name="connsiteX11" fmla="*/ 66145 w 647602"/>
                <a:gd name="connsiteY11" fmla="*/ 462667 h 462667"/>
                <a:gd name="connsiteX12" fmla="*/ 0 w 647602"/>
                <a:gd name="connsiteY12" fmla="*/ 396522 h 462667"/>
                <a:gd name="connsiteX13" fmla="*/ 0 w 647602"/>
                <a:gd name="connsiteY13" fmla="*/ 66146 h 462667"/>
                <a:gd name="connsiteX14" fmla="*/ 66145 w 647602"/>
                <a:gd name="connsiteY14" fmla="*/ 0 h 462667"/>
                <a:gd name="connsiteX0" fmla="*/ 66145 w 647602"/>
                <a:gd name="connsiteY0" fmla="*/ 0 h 462667"/>
                <a:gd name="connsiteX1" fmla="*/ 615285 w 647602"/>
                <a:gd name="connsiteY1" fmla="*/ 4 h 462667"/>
                <a:gd name="connsiteX2" fmla="*/ 647602 w 647602"/>
                <a:gd name="connsiteY2" fmla="*/ 32321 h 462667"/>
                <a:gd name="connsiteX3" fmla="*/ 647602 w 647602"/>
                <a:gd name="connsiteY3" fmla="*/ 161592 h 462667"/>
                <a:gd name="connsiteX4" fmla="*/ 615285 w 647602"/>
                <a:gd name="connsiteY4" fmla="*/ 193910 h 462667"/>
                <a:gd name="connsiteX5" fmla="*/ 432408 w 647602"/>
                <a:gd name="connsiteY5" fmla="*/ 192610 h 462667"/>
                <a:gd name="connsiteX6" fmla="*/ 398893 w 647602"/>
                <a:gd name="connsiteY6" fmla="*/ 226125 h 462667"/>
                <a:gd name="connsiteX7" fmla="*/ 396857 w 647602"/>
                <a:gd name="connsiteY7" fmla="*/ 319494 h 462667"/>
                <a:gd name="connsiteX8" fmla="*/ 396857 w 647602"/>
                <a:gd name="connsiteY8" fmla="*/ 396522 h 462667"/>
                <a:gd name="connsiteX9" fmla="*/ 330712 w 647602"/>
                <a:gd name="connsiteY9" fmla="*/ 462667 h 462667"/>
                <a:gd name="connsiteX10" fmla="*/ 66145 w 647602"/>
                <a:gd name="connsiteY10" fmla="*/ 462667 h 462667"/>
                <a:gd name="connsiteX11" fmla="*/ 0 w 647602"/>
                <a:gd name="connsiteY11" fmla="*/ 396522 h 462667"/>
                <a:gd name="connsiteX12" fmla="*/ 0 w 647602"/>
                <a:gd name="connsiteY12" fmla="*/ 66146 h 462667"/>
                <a:gd name="connsiteX13" fmla="*/ 66145 w 647602"/>
                <a:gd name="connsiteY13" fmla="*/ 0 h 46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47602" h="462667">
                  <a:moveTo>
                    <a:pt x="66145" y="0"/>
                  </a:moveTo>
                  <a:lnTo>
                    <a:pt x="615285" y="4"/>
                  </a:lnTo>
                  <a:cubicBezTo>
                    <a:pt x="633133" y="4"/>
                    <a:pt x="647602" y="14473"/>
                    <a:pt x="647602" y="32321"/>
                  </a:cubicBezTo>
                  <a:lnTo>
                    <a:pt x="647602" y="161592"/>
                  </a:lnTo>
                  <a:cubicBezTo>
                    <a:pt x="647602" y="179441"/>
                    <a:pt x="633133" y="193910"/>
                    <a:pt x="615285" y="193910"/>
                  </a:cubicBezTo>
                  <a:lnTo>
                    <a:pt x="432408" y="192610"/>
                  </a:lnTo>
                  <a:cubicBezTo>
                    <a:pt x="413898" y="192610"/>
                    <a:pt x="398893" y="207615"/>
                    <a:pt x="398893" y="226125"/>
                  </a:cubicBezTo>
                  <a:cubicBezTo>
                    <a:pt x="398214" y="257248"/>
                    <a:pt x="397536" y="288371"/>
                    <a:pt x="396857" y="319494"/>
                  </a:cubicBezTo>
                  <a:lnTo>
                    <a:pt x="396857" y="396522"/>
                  </a:lnTo>
                  <a:cubicBezTo>
                    <a:pt x="396857" y="433052"/>
                    <a:pt x="367242" y="462667"/>
                    <a:pt x="330712" y="462667"/>
                  </a:cubicBezTo>
                  <a:lnTo>
                    <a:pt x="66145" y="462667"/>
                  </a:lnTo>
                  <a:cubicBezTo>
                    <a:pt x="29616" y="462667"/>
                    <a:pt x="0" y="433052"/>
                    <a:pt x="0" y="396522"/>
                  </a:cubicBezTo>
                  <a:lnTo>
                    <a:pt x="0" y="66146"/>
                  </a:lnTo>
                  <a:cubicBezTo>
                    <a:pt x="0" y="29616"/>
                    <a:pt x="29616" y="0"/>
                    <a:pt x="66145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/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556AA3DC-61EF-1B33-2329-0598B03565B5}"/>
              </a:ext>
            </a:extLst>
          </p:cNvPr>
          <p:cNvGrpSpPr/>
          <p:nvPr/>
        </p:nvGrpSpPr>
        <p:grpSpPr>
          <a:xfrm>
            <a:off x="2828378" y="3250885"/>
            <a:ext cx="1442896" cy="834119"/>
            <a:chOff x="2828378" y="3250885"/>
            <a:chExt cx="1442896" cy="834119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828378" y="3250885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908037" y="3373453"/>
              <a:ext cx="1283578" cy="588983"/>
              <a:chOff x="20589926" y="3730877"/>
              <a:chExt cx="1283578" cy="588983"/>
            </a:xfrm>
          </p:grpSpPr>
          <p:sp>
            <p:nvSpPr>
              <p:cNvPr id="356" name="Rectangle: Rounded Corners 355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3080966" y="3375882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3111155" y="3406071"/>
              <a:ext cx="48810" cy="48810"/>
            </a:xfrm>
            <a:prstGeom prst="ellipse">
              <a:avLst/>
            </a:prstGeom>
            <a:noFill/>
            <a:ln w="19050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3854089" y="3823912"/>
              <a:ext cx="1" cy="152212"/>
              <a:chOff x="10375933" y="1651080"/>
              <a:chExt cx="1" cy="152212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3240256" y="3373453"/>
              <a:ext cx="45719" cy="45719"/>
            </a:xfrm>
            <a:prstGeom prst="ellipse">
              <a:avLst/>
            </a:prstGeom>
            <a:solidFill>
              <a:srgbClr val="66BFE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1129" name="Group 1128">
              <a:extLst>
                <a:ext uri="{FF2B5EF4-FFF2-40B4-BE49-F238E27FC236}">
                  <a16:creationId xmlns:a16="http://schemas.microsoft.com/office/drawing/2014/main" id="{D000AF27-57EA-4B8A-572B-41D23E5401FA}"/>
                </a:ext>
              </a:extLst>
            </p:cNvPr>
            <p:cNvGrpSpPr/>
            <p:nvPr/>
          </p:nvGrpSpPr>
          <p:grpSpPr>
            <a:xfrm>
              <a:off x="3758045" y="3373453"/>
              <a:ext cx="189697" cy="131309"/>
              <a:chOff x="4502952" y="2725208"/>
              <a:chExt cx="241912" cy="167452"/>
            </a:xfrm>
          </p:grpSpPr>
          <p:sp>
            <p:nvSpPr>
              <p:cNvPr id="1125" name="Freeform: Shape 1124">
                <a:extLst>
                  <a:ext uri="{FF2B5EF4-FFF2-40B4-BE49-F238E27FC236}">
                    <a16:creationId xmlns:a16="http://schemas.microsoft.com/office/drawing/2014/main" id="{2FE777A1-D3CF-6ECC-85A5-4B534CC2738F}"/>
                  </a:ext>
                </a:extLst>
              </p:cNvPr>
              <p:cNvSpPr/>
              <p:nvPr/>
            </p:nvSpPr>
            <p:spPr>
              <a:xfrm>
                <a:off x="4502952" y="2725208"/>
                <a:ext cx="231255" cy="165216"/>
              </a:xfrm>
              <a:custGeom>
                <a:avLst/>
                <a:gdLst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8893 w 647602"/>
                  <a:gd name="connsiteY9" fmla="*/ 319494 h 462667"/>
                  <a:gd name="connsiteX10" fmla="*/ 396857 w 647602"/>
                  <a:gd name="connsiteY10" fmla="*/ 319494 h 462667"/>
                  <a:gd name="connsiteX11" fmla="*/ 396857 w 647602"/>
                  <a:gd name="connsiteY11" fmla="*/ 396522 h 462667"/>
                  <a:gd name="connsiteX12" fmla="*/ 330712 w 647602"/>
                  <a:gd name="connsiteY12" fmla="*/ 462667 h 462667"/>
                  <a:gd name="connsiteX13" fmla="*/ 66145 w 647602"/>
                  <a:gd name="connsiteY13" fmla="*/ 462667 h 462667"/>
                  <a:gd name="connsiteX14" fmla="*/ 0 w 647602"/>
                  <a:gd name="connsiteY14" fmla="*/ 396522 h 462667"/>
                  <a:gd name="connsiteX15" fmla="*/ 0 w 647602"/>
                  <a:gd name="connsiteY15" fmla="*/ 66146 h 462667"/>
                  <a:gd name="connsiteX16" fmla="*/ 66145 w 647602"/>
                  <a:gd name="connsiteY16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566462 w 647602"/>
                  <a:gd name="connsiteY6" fmla="*/ 192610 h 462667"/>
                  <a:gd name="connsiteX7" fmla="*/ 432408 w 647602"/>
                  <a:gd name="connsiteY7" fmla="*/ 192610 h 462667"/>
                  <a:gd name="connsiteX8" fmla="*/ 398893 w 647602"/>
                  <a:gd name="connsiteY8" fmla="*/ 226125 h 462667"/>
                  <a:gd name="connsiteX9" fmla="*/ 396857 w 647602"/>
                  <a:gd name="connsiteY9" fmla="*/ 319494 h 462667"/>
                  <a:gd name="connsiteX10" fmla="*/ 396857 w 647602"/>
                  <a:gd name="connsiteY10" fmla="*/ 396522 h 462667"/>
                  <a:gd name="connsiteX11" fmla="*/ 330712 w 647602"/>
                  <a:gd name="connsiteY11" fmla="*/ 462667 h 462667"/>
                  <a:gd name="connsiteX12" fmla="*/ 66145 w 647602"/>
                  <a:gd name="connsiteY12" fmla="*/ 462667 h 462667"/>
                  <a:gd name="connsiteX13" fmla="*/ 0 w 647602"/>
                  <a:gd name="connsiteY13" fmla="*/ 396522 h 462667"/>
                  <a:gd name="connsiteX14" fmla="*/ 0 w 647602"/>
                  <a:gd name="connsiteY14" fmla="*/ 66146 h 462667"/>
                  <a:gd name="connsiteX15" fmla="*/ 66145 w 647602"/>
                  <a:gd name="connsiteY15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569601 w 647602"/>
                  <a:gd name="connsiteY5" fmla="*/ 193910 h 462667"/>
                  <a:gd name="connsiteX6" fmla="*/ 432408 w 647602"/>
                  <a:gd name="connsiteY6" fmla="*/ 192610 h 462667"/>
                  <a:gd name="connsiteX7" fmla="*/ 398893 w 647602"/>
                  <a:gd name="connsiteY7" fmla="*/ 226125 h 462667"/>
                  <a:gd name="connsiteX8" fmla="*/ 396857 w 647602"/>
                  <a:gd name="connsiteY8" fmla="*/ 319494 h 462667"/>
                  <a:gd name="connsiteX9" fmla="*/ 396857 w 647602"/>
                  <a:gd name="connsiteY9" fmla="*/ 396522 h 462667"/>
                  <a:gd name="connsiteX10" fmla="*/ 330712 w 647602"/>
                  <a:gd name="connsiteY10" fmla="*/ 462667 h 462667"/>
                  <a:gd name="connsiteX11" fmla="*/ 66145 w 647602"/>
                  <a:gd name="connsiteY11" fmla="*/ 462667 h 462667"/>
                  <a:gd name="connsiteX12" fmla="*/ 0 w 647602"/>
                  <a:gd name="connsiteY12" fmla="*/ 396522 h 462667"/>
                  <a:gd name="connsiteX13" fmla="*/ 0 w 647602"/>
                  <a:gd name="connsiteY13" fmla="*/ 66146 h 462667"/>
                  <a:gd name="connsiteX14" fmla="*/ 66145 w 647602"/>
                  <a:gd name="connsiteY14" fmla="*/ 0 h 462667"/>
                  <a:gd name="connsiteX0" fmla="*/ 66145 w 647602"/>
                  <a:gd name="connsiteY0" fmla="*/ 0 h 462667"/>
                  <a:gd name="connsiteX1" fmla="*/ 615285 w 647602"/>
                  <a:gd name="connsiteY1" fmla="*/ 4 h 462667"/>
                  <a:gd name="connsiteX2" fmla="*/ 647602 w 647602"/>
                  <a:gd name="connsiteY2" fmla="*/ 32321 h 462667"/>
                  <a:gd name="connsiteX3" fmla="*/ 647602 w 647602"/>
                  <a:gd name="connsiteY3" fmla="*/ 161592 h 462667"/>
                  <a:gd name="connsiteX4" fmla="*/ 615285 w 647602"/>
                  <a:gd name="connsiteY4" fmla="*/ 193910 h 462667"/>
                  <a:gd name="connsiteX5" fmla="*/ 432408 w 647602"/>
                  <a:gd name="connsiteY5" fmla="*/ 192610 h 462667"/>
                  <a:gd name="connsiteX6" fmla="*/ 398893 w 647602"/>
                  <a:gd name="connsiteY6" fmla="*/ 226125 h 462667"/>
                  <a:gd name="connsiteX7" fmla="*/ 396857 w 647602"/>
                  <a:gd name="connsiteY7" fmla="*/ 319494 h 462667"/>
                  <a:gd name="connsiteX8" fmla="*/ 396857 w 647602"/>
                  <a:gd name="connsiteY8" fmla="*/ 396522 h 462667"/>
                  <a:gd name="connsiteX9" fmla="*/ 330712 w 647602"/>
                  <a:gd name="connsiteY9" fmla="*/ 462667 h 462667"/>
                  <a:gd name="connsiteX10" fmla="*/ 66145 w 647602"/>
                  <a:gd name="connsiteY10" fmla="*/ 462667 h 462667"/>
                  <a:gd name="connsiteX11" fmla="*/ 0 w 647602"/>
                  <a:gd name="connsiteY11" fmla="*/ 396522 h 462667"/>
                  <a:gd name="connsiteX12" fmla="*/ 0 w 647602"/>
                  <a:gd name="connsiteY12" fmla="*/ 66146 h 462667"/>
                  <a:gd name="connsiteX13" fmla="*/ 66145 w 647602"/>
                  <a:gd name="connsiteY13" fmla="*/ 0 h 46266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647602" h="462667">
                    <a:moveTo>
                      <a:pt x="66145" y="0"/>
                    </a:moveTo>
                    <a:lnTo>
                      <a:pt x="615285" y="4"/>
                    </a:lnTo>
                    <a:cubicBezTo>
                      <a:pt x="633133" y="4"/>
                      <a:pt x="647602" y="14473"/>
                      <a:pt x="647602" y="32321"/>
                    </a:cubicBezTo>
                    <a:lnTo>
                      <a:pt x="647602" y="161592"/>
                    </a:lnTo>
                    <a:cubicBezTo>
                      <a:pt x="647602" y="179441"/>
                      <a:pt x="633133" y="193910"/>
                      <a:pt x="615285" y="193910"/>
                    </a:cubicBezTo>
                    <a:lnTo>
                      <a:pt x="432408" y="192610"/>
                    </a:lnTo>
                    <a:cubicBezTo>
                      <a:pt x="413898" y="192610"/>
                      <a:pt x="398893" y="207615"/>
                      <a:pt x="398893" y="226125"/>
                    </a:cubicBezTo>
                    <a:cubicBezTo>
                      <a:pt x="398214" y="257248"/>
                      <a:pt x="397536" y="288371"/>
                      <a:pt x="396857" y="319494"/>
                    </a:cubicBezTo>
                    <a:lnTo>
                      <a:pt x="396857" y="396522"/>
                    </a:lnTo>
                    <a:cubicBezTo>
                      <a:pt x="396857" y="433052"/>
                      <a:pt x="367242" y="462667"/>
                      <a:pt x="330712" y="462667"/>
                    </a:cubicBezTo>
                    <a:lnTo>
                      <a:pt x="66145" y="462667"/>
                    </a:lnTo>
                    <a:cubicBezTo>
                      <a:pt x="29616" y="462667"/>
                      <a:pt x="0" y="433052"/>
                      <a:pt x="0" y="396522"/>
                    </a:cubicBezTo>
                    <a:lnTo>
                      <a:pt x="0" y="66146"/>
                    </a:lnTo>
                    <a:cubicBezTo>
                      <a:pt x="0" y="29616"/>
                      <a:pt x="29616" y="0"/>
                      <a:pt x="66145" y="0"/>
                    </a:cubicBezTo>
                    <a:close/>
                  </a:path>
                </a:pathLst>
              </a:cu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  <p:sp>
            <p:nvSpPr>
              <p:cNvPr id="1128" name="Oval 1127">
                <a:extLst>
                  <a:ext uri="{FF2B5EF4-FFF2-40B4-BE49-F238E27FC236}">
                    <a16:creationId xmlns:a16="http://schemas.microsoft.com/office/drawing/2014/main" id="{9E074D14-83A5-4E0A-E6AD-939E330B8A5B}"/>
                  </a:ext>
                </a:extLst>
              </p:cNvPr>
              <p:cNvSpPr/>
              <p:nvPr/>
            </p:nvSpPr>
            <p:spPr>
              <a:xfrm>
                <a:off x="4676011" y="2823807"/>
                <a:ext cx="68853" cy="68853"/>
              </a:xfrm>
              <a:prstGeom prst="ellipse">
                <a:avLst/>
              </a:prstGeom>
              <a:solidFill>
                <a:srgbClr val="F6B80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CE4BC48-2B00-AB82-E9CB-7C896D807329}"/>
              </a:ext>
            </a:extLst>
          </p:cNvPr>
          <p:cNvGrpSpPr/>
          <p:nvPr/>
        </p:nvGrpSpPr>
        <p:grpSpPr>
          <a:xfrm>
            <a:off x="6936062" y="1160751"/>
            <a:ext cx="566643" cy="926554"/>
            <a:chOff x="5401624" y="962484"/>
            <a:chExt cx="566643" cy="92655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DBC3F56-3667-9767-FE92-1085EBD01248}"/>
                </a:ext>
              </a:extLst>
            </p:cNvPr>
            <p:cNvSpPr/>
            <p:nvPr/>
          </p:nvSpPr>
          <p:spPr>
            <a:xfrm rot="10800000" flipH="1" flipV="1">
              <a:off x="5462809" y="962484"/>
              <a:ext cx="97315" cy="129754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BB35D5-177B-0D98-40C4-E39ECA049F0B}"/>
                </a:ext>
              </a:extLst>
            </p:cNvPr>
            <p:cNvSpPr/>
            <p:nvPr/>
          </p:nvSpPr>
          <p:spPr>
            <a:xfrm rot="10800000" flipH="1" flipV="1">
              <a:off x="5401624" y="1025399"/>
              <a:ext cx="566643" cy="863639"/>
            </a:xfrm>
            <a:prstGeom prst="roundRect">
              <a:avLst>
                <a:gd name="adj" fmla="val 4684"/>
              </a:avLst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 dirty="0"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15E1D66-E2AC-48BD-3C65-EBC29CD27068}"/>
                </a:ext>
              </a:extLst>
            </p:cNvPr>
            <p:cNvSpPr/>
            <p:nvPr/>
          </p:nvSpPr>
          <p:spPr>
            <a:xfrm rot="10800000" flipH="1" flipV="1">
              <a:off x="5491221" y="1186287"/>
              <a:ext cx="383340" cy="287162"/>
            </a:xfrm>
            <a:prstGeom prst="roundRect">
              <a:avLst>
                <a:gd name="adj" fmla="val 11139"/>
              </a:avLst>
            </a:prstGeom>
            <a:solidFill>
              <a:schemeClr val="bg1">
                <a:lumMod val="6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B84842-C05B-CE77-E213-4F9051B5BE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726488" y="1264321"/>
              <a:ext cx="83154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3D8BEB5-570D-BEC4-BF76-E83BACB59973}"/>
                </a:ext>
              </a:extLst>
            </p:cNvPr>
            <p:cNvSpPr/>
            <p:nvPr/>
          </p:nvSpPr>
          <p:spPr>
            <a:xfrm rot="10800000" flipH="1" flipV="1">
              <a:off x="5491218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908ED5-B8FF-6EFB-DADC-65AA0BBBDFFA}"/>
                </a:ext>
              </a:extLst>
            </p:cNvPr>
            <p:cNvSpPr/>
            <p:nvPr/>
          </p:nvSpPr>
          <p:spPr>
            <a:xfrm rot="10800000" flipH="1" flipV="1">
              <a:off x="5796960" y="1524392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BDE9EB3-370A-6B93-2A09-44754FEE9CE0}"/>
                </a:ext>
              </a:extLst>
            </p:cNvPr>
            <p:cNvSpPr/>
            <p:nvPr/>
          </p:nvSpPr>
          <p:spPr>
            <a:xfrm rot="10800000" flipH="1" flipV="1">
              <a:off x="5644089" y="1524400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171918-670F-D887-5C4F-52FF25366B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24689" y="1347947"/>
              <a:ext cx="184947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10E-66F8-A5FB-5638-95AE147CD48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82828" y="1392476"/>
              <a:ext cx="126779" cy="0"/>
            </a:xfrm>
            <a:prstGeom prst="line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250D09E-7C8A-98C1-D483-8BF65A640C72}"/>
                </a:ext>
              </a:extLst>
            </p:cNvPr>
            <p:cNvSpPr/>
            <p:nvPr/>
          </p:nvSpPr>
          <p:spPr>
            <a:xfrm rot="10800000" flipH="1" flipV="1">
              <a:off x="5797012" y="1081713"/>
              <a:ext cx="75466" cy="56532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5797B4E3-D9B8-B9A4-2193-DA7FB70BB3F4}"/>
                </a:ext>
              </a:extLst>
            </p:cNvPr>
            <p:cNvSpPr/>
            <p:nvPr/>
          </p:nvSpPr>
          <p:spPr>
            <a:xfrm rot="10800000" flipH="1" flipV="1">
              <a:off x="5457971" y="1068269"/>
              <a:ext cx="163338" cy="6997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4404863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Dekati</a:t>
            </a:r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 DI-1000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532251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Partector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214845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348795" y="1243548"/>
            <a:ext cx="1376504" cy="838825"/>
            <a:chOff x="8283950" y="5296760"/>
            <a:chExt cx="1000506" cy="60969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325807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Li-Cor CO2 Analyzer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4454513" y="1611471"/>
            <a:ext cx="1257280" cy="434816"/>
            <a:chOff x="3394392" y="4267201"/>
            <a:chExt cx="1257280" cy="4348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67AF9463-83CC-C9D0-F574-E807896640F3}"/>
              </a:ext>
            </a:extLst>
          </p:cNvPr>
          <p:cNvGrpSpPr/>
          <p:nvPr/>
        </p:nvGrpSpPr>
        <p:grpSpPr>
          <a:xfrm>
            <a:off x="2173581" y="4016331"/>
            <a:ext cx="1496640" cy="667303"/>
            <a:chOff x="6633197" y="4081822"/>
            <a:chExt cx="1496640" cy="667303"/>
          </a:xfrm>
        </p:grpSpPr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6644499" y="4082853"/>
              <a:ext cx="1484520" cy="666272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6633197" y="4081822"/>
              <a:ext cx="52490" cy="666274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8077201" y="4081822"/>
              <a:ext cx="52636" cy="666274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7728562" y="4376737"/>
              <a:ext cx="111226" cy="1112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1" name="Group 1160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6830174" y="4314032"/>
              <a:ext cx="224310" cy="203922"/>
              <a:chOff x="6864025" y="4278693"/>
              <a:chExt cx="288501" cy="262279"/>
            </a:xfrm>
          </p:grpSpPr>
          <p:sp>
            <p:nvSpPr>
              <p:cNvPr id="1178" name="Rectangle: Rounded Corners 11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9050" cap="rnd">
                <a:solidFill>
                  <a:srgbClr val="FF5353"/>
                </a:solidFill>
                <a:prstDash val="solid"/>
                <a:round/>
              </a:ln>
            </p:spPr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9050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7742788" y="4272342"/>
              <a:ext cx="77259" cy="66603"/>
            </a:xfrm>
            <a:prstGeom prst="triangle">
              <a:avLst/>
            </a:prstGeom>
            <a:solidFill>
              <a:srgbClr val="FFFF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6766103" y="4158413"/>
              <a:ext cx="252000" cy="36000"/>
              <a:chOff x="7037388" y="3619500"/>
              <a:chExt cx="461962" cy="45719"/>
            </a:xfrm>
          </p:grpSpPr>
          <p:sp>
            <p:nvSpPr>
              <p:cNvPr id="1154" name="Rectangle: Rounded Corners 1153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7C0C1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D7A7704-7F6F-B603-E42C-B0BA99912E50}"/>
              </a:ext>
            </a:extLst>
          </p:cNvPr>
          <p:cNvGrpSpPr/>
          <p:nvPr/>
        </p:nvGrpSpPr>
        <p:grpSpPr>
          <a:xfrm>
            <a:off x="8048847" y="1266536"/>
            <a:ext cx="1963212" cy="826859"/>
            <a:chOff x="6096000" y="762278"/>
            <a:chExt cx="1963212" cy="826859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7349093" y="845857"/>
              <a:ext cx="642461" cy="598705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468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8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solidFill>
                <a:srgbClr val="ECAE0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56FC52F5-0581-DB59-9433-25CBCF649DE5}"/>
                </a:ext>
              </a:extLst>
            </p:cNvPr>
            <p:cNvGrpSpPr/>
            <p:nvPr/>
          </p:nvGrpSpPr>
          <p:grpSpPr>
            <a:xfrm>
              <a:off x="6096000" y="1027712"/>
              <a:ext cx="795089" cy="295991"/>
              <a:chOff x="15036254" y="6512759"/>
              <a:chExt cx="1347662" cy="587068"/>
            </a:xfrm>
            <a:solidFill>
              <a:schemeClr val="bg1">
                <a:lumMod val="85000"/>
              </a:schemeClr>
            </a:solidFill>
          </p:grpSpPr>
          <p:sp>
            <p:nvSpPr>
              <p:cNvPr id="462" name="Rectangle: Rounded Corners 461">
                <a:extLst>
                  <a:ext uri="{FF2B5EF4-FFF2-40B4-BE49-F238E27FC236}">
                    <a16:creationId xmlns:a16="http://schemas.microsoft.com/office/drawing/2014/main" id="{B1C2A3CE-91E6-36E6-8102-302346389C8B}"/>
                  </a:ext>
                </a:extLst>
              </p:cNvPr>
              <p:cNvSpPr/>
              <p:nvPr/>
            </p:nvSpPr>
            <p:spPr>
              <a:xfrm rot="2209935">
                <a:off x="15431485" y="658683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3" name="Rectangle: Rounded Corners 462">
                <a:extLst>
                  <a:ext uri="{FF2B5EF4-FFF2-40B4-BE49-F238E27FC236}">
                    <a16:creationId xmlns:a16="http://schemas.microsoft.com/office/drawing/2014/main" id="{B86F1E06-1D22-B625-4812-E6D7BFAE3B17}"/>
                  </a:ext>
                </a:extLst>
              </p:cNvPr>
              <p:cNvSpPr/>
              <p:nvPr/>
            </p:nvSpPr>
            <p:spPr>
              <a:xfrm>
                <a:off x="15036254" y="674797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5A169068-2615-35AC-017B-199493E439BB}"/>
                  </a:ext>
                </a:extLst>
              </p:cNvPr>
              <p:cNvSpPr/>
              <p:nvPr/>
            </p:nvSpPr>
            <p:spPr>
              <a:xfrm>
                <a:off x="15152008" y="6715953"/>
                <a:ext cx="358147" cy="16729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AA71EAF-C467-27D8-7C18-802E4EC998D9}"/>
                  </a:ext>
                </a:extLst>
              </p:cNvPr>
              <p:cNvSpPr/>
              <p:nvPr/>
            </p:nvSpPr>
            <p:spPr>
              <a:xfrm rot="16200000">
                <a:off x="15522315" y="6494684"/>
                <a:ext cx="477028" cy="613124"/>
              </a:xfrm>
              <a:custGeom>
                <a:avLst/>
                <a:gdLst>
                  <a:gd name="connsiteX0" fmla="*/ 675391 w 675391"/>
                  <a:gd name="connsiteY0" fmla="*/ 250186 h 795019"/>
                  <a:gd name="connsiteX1" fmla="*/ 674266 w 675391"/>
                  <a:gd name="connsiteY1" fmla="*/ 256349 h 795019"/>
                  <a:gd name="connsiteX2" fmla="*/ 674266 w 675391"/>
                  <a:gd name="connsiteY2" fmla="*/ 795019 h 795019"/>
                  <a:gd name="connsiteX3" fmla="*/ 0 w 675391"/>
                  <a:gd name="connsiteY3" fmla="*/ 795019 h 795019"/>
                  <a:gd name="connsiteX4" fmla="*/ 0 w 675391"/>
                  <a:gd name="connsiteY4" fmla="*/ 246926 h 795019"/>
                  <a:gd name="connsiteX5" fmla="*/ 1365 w 675391"/>
                  <a:gd name="connsiteY5" fmla="*/ 245983 h 795019"/>
                  <a:gd name="connsiteX6" fmla="*/ 8039 w 675391"/>
                  <a:gd name="connsiteY6" fmla="*/ 209424 h 795019"/>
                  <a:gd name="connsiteX7" fmla="*/ 17863 w 675391"/>
                  <a:gd name="connsiteY7" fmla="*/ 193306 h 795019"/>
                  <a:gd name="connsiteX8" fmla="*/ 16841 w 675391"/>
                  <a:gd name="connsiteY8" fmla="*/ 190126 h 795019"/>
                  <a:gd name="connsiteX9" fmla="*/ 24425 w 675391"/>
                  <a:gd name="connsiteY9" fmla="*/ 182542 h 795019"/>
                  <a:gd name="connsiteX10" fmla="*/ 26889 w 675391"/>
                  <a:gd name="connsiteY10" fmla="*/ 178500 h 795019"/>
                  <a:gd name="connsiteX11" fmla="*/ 33096 w 675391"/>
                  <a:gd name="connsiteY11" fmla="*/ 173871 h 795019"/>
                  <a:gd name="connsiteX12" fmla="*/ 206966 w 675391"/>
                  <a:gd name="connsiteY12" fmla="*/ 0 h 795019"/>
                  <a:gd name="connsiteX13" fmla="*/ 467300 w 675391"/>
                  <a:gd name="connsiteY13" fmla="*/ 0 h 795019"/>
                  <a:gd name="connsiteX14" fmla="*/ 645954 w 675391"/>
                  <a:gd name="connsiteY14" fmla="*/ 178654 h 795019"/>
                  <a:gd name="connsiteX15" fmla="*/ 649628 w 675391"/>
                  <a:gd name="connsiteY15" fmla="*/ 181394 h 795019"/>
                  <a:gd name="connsiteX16" fmla="*/ 651087 w 675391"/>
                  <a:gd name="connsiteY16" fmla="*/ 183787 h 795019"/>
                  <a:gd name="connsiteX17" fmla="*/ 660794 w 675391"/>
                  <a:gd name="connsiteY17" fmla="*/ 193494 h 795019"/>
                  <a:gd name="connsiteX18" fmla="*/ 660648 w 675391"/>
                  <a:gd name="connsiteY18" fmla="*/ 199471 h 795019"/>
                  <a:gd name="connsiteX19" fmla="*/ 668479 w 675391"/>
                  <a:gd name="connsiteY19" fmla="*/ 212318 h 795019"/>
                  <a:gd name="connsiteX20" fmla="*/ 671851 w 675391"/>
                  <a:gd name="connsiteY20" fmla="*/ 230789 h 795019"/>
                  <a:gd name="connsiteX21" fmla="*/ 674266 w 675391"/>
                  <a:gd name="connsiteY21" fmla="*/ 232439 h 795019"/>
                  <a:gd name="connsiteX22" fmla="*/ 674266 w 675391"/>
                  <a:gd name="connsiteY22" fmla="*/ 244023 h 79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91" h="795019">
                    <a:moveTo>
                      <a:pt x="675391" y="250186"/>
                    </a:moveTo>
                    <a:lnTo>
                      <a:pt x="674266" y="256349"/>
                    </a:lnTo>
                    <a:lnTo>
                      <a:pt x="674266" y="795019"/>
                    </a:lnTo>
                    <a:lnTo>
                      <a:pt x="0" y="795019"/>
                    </a:lnTo>
                    <a:lnTo>
                      <a:pt x="0" y="246926"/>
                    </a:lnTo>
                    <a:lnTo>
                      <a:pt x="1365" y="245983"/>
                    </a:lnTo>
                    <a:lnTo>
                      <a:pt x="8039" y="209424"/>
                    </a:lnTo>
                    <a:lnTo>
                      <a:pt x="17863" y="193306"/>
                    </a:lnTo>
                    <a:lnTo>
                      <a:pt x="16841" y="190126"/>
                    </a:lnTo>
                    <a:lnTo>
                      <a:pt x="24425" y="182542"/>
                    </a:lnTo>
                    <a:lnTo>
                      <a:pt x="26889" y="178500"/>
                    </a:lnTo>
                    <a:lnTo>
                      <a:pt x="33096" y="173871"/>
                    </a:lnTo>
                    <a:lnTo>
                      <a:pt x="206966" y="0"/>
                    </a:lnTo>
                    <a:lnTo>
                      <a:pt x="467300" y="0"/>
                    </a:lnTo>
                    <a:lnTo>
                      <a:pt x="645954" y="178654"/>
                    </a:lnTo>
                    <a:lnTo>
                      <a:pt x="649628" y="181394"/>
                    </a:lnTo>
                    <a:lnTo>
                      <a:pt x="651087" y="183787"/>
                    </a:lnTo>
                    <a:lnTo>
                      <a:pt x="660794" y="193494"/>
                    </a:lnTo>
                    <a:lnTo>
                      <a:pt x="660648" y="199471"/>
                    </a:lnTo>
                    <a:lnTo>
                      <a:pt x="668479" y="212318"/>
                    </a:lnTo>
                    <a:lnTo>
                      <a:pt x="671851" y="230789"/>
                    </a:lnTo>
                    <a:lnTo>
                      <a:pt x="674266" y="232439"/>
                    </a:lnTo>
                    <a:lnTo>
                      <a:pt x="674266" y="244023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5620F367-A838-EF81-502D-8C621064E4EB}"/>
                  </a:ext>
                </a:extLst>
              </p:cNvPr>
              <p:cNvSpPr/>
              <p:nvPr/>
            </p:nvSpPr>
            <p:spPr>
              <a:xfrm>
                <a:off x="16017039" y="6562733"/>
                <a:ext cx="366877" cy="47247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366AC370-332F-D7DE-D8FC-6F07B8CB8AF7}"/>
                  </a:ext>
                </a:extLst>
              </p:cNvPr>
              <p:cNvSpPr/>
              <p:nvPr/>
            </p:nvSpPr>
            <p:spPr>
              <a:xfrm>
                <a:off x="16017035" y="6512759"/>
                <a:ext cx="108029" cy="58706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970" y="1180997"/>
              <a:ext cx="27724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Arc 458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7819849" y="977510"/>
              <a:ext cx="59056" cy="59054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Arc 459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7412179" y="1033389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1" name="Arc 460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7766191" y="1368352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90" name="Rectangle 489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8401014" y="2180456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sampler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6589195" y="3672425"/>
            <a:ext cx="902167" cy="1010179"/>
            <a:chOff x="4672447" y="3204634"/>
            <a:chExt cx="1345924" cy="1507064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498" name="Rectangle: Rounded Corners 497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510" name="Rectangle: Rounded Corners 509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508" name="Rectangle: Rounded Corners 507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6357678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28E2A2-63A2-F315-DF8E-D8A81E767224}"/>
              </a:ext>
            </a:extLst>
          </p:cNvPr>
          <p:cNvSpPr/>
          <p:nvPr/>
        </p:nvSpPr>
        <p:spPr>
          <a:xfrm>
            <a:off x="4469374" y="4795849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Organic coating unit / humidifier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F823384-6263-FEE5-F970-475BC537A551}"/>
              </a:ext>
            </a:extLst>
          </p:cNvPr>
          <p:cNvGrpSpPr/>
          <p:nvPr/>
        </p:nvGrpSpPr>
        <p:grpSpPr>
          <a:xfrm>
            <a:off x="4403124" y="3664890"/>
            <a:ext cx="1448248" cy="1017924"/>
            <a:chOff x="5165124" y="3538994"/>
            <a:chExt cx="1448248" cy="101792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EC9F416-C7E7-0443-7500-9D81CE34C98F}"/>
                </a:ext>
              </a:extLst>
            </p:cNvPr>
            <p:cNvGrpSpPr/>
            <p:nvPr/>
          </p:nvGrpSpPr>
          <p:grpSpPr>
            <a:xfrm>
              <a:off x="5415608" y="3780293"/>
              <a:ext cx="310965" cy="141872"/>
              <a:chOff x="5413281" y="3780293"/>
              <a:chExt cx="310965" cy="141872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5A6D6AC3-7303-E0AE-E52A-D93017228056}"/>
                  </a:ext>
                </a:extLst>
              </p:cNvPr>
              <p:cNvSpPr/>
              <p:nvPr/>
            </p:nvSpPr>
            <p:spPr>
              <a:xfrm>
                <a:off x="5413281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: Rounded Corners 29">
                <a:extLst>
                  <a:ext uri="{FF2B5EF4-FFF2-40B4-BE49-F238E27FC236}">
                    <a16:creationId xmlns:a16="http://schemas.microsoft.com/office/drawing/2014/main" id="{47DC0710-89A1-540C-EE8B-332A8C70F03E}"/>
                  </a:ext>
                </a:extLst>
              </p:cNvPr>
              <p:cNvSpPr/>
              <p:nvPr/>
            </p:nvSpPr>
            <p:spPr>
              <a:xfrm>
                <a:off x="5678527" y="3780293"/>
                <a:ext cx="45719" cy="141872"/>
              </a:xfrm>
              <a:prstGeom prst="roundRect">
                <a:avLst>
                  <a:gd name="adj" fmla="val 13443"/>
                </a:avLst>
              </a:prstGeom>
              <a:solidFill>
                <a:srgbClr val="40404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6339CC-B835-57C0-64AE-E2EC1F752B94}"/>
                </a:ext>
              </a:extLst>
            </p:cNvPr>
            <p:cNvCxnSpPr/>
            <p:nvPr/>
          </p:nvCxnSpPr>
          <p:spPr>
            <a:xfrm>
              <a:off x="5229011" y="3960410"/>
              <a:ext cx="0" cy="9297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FBB3F5-20CF-76A8-58D1-B8138869BE04}"/>
                </a:ext>
              </a:extLst>
            </p:cNvPr>
            <p:cNvSpPr/>
            <p:nvPr/>
          </p:nvSpPr>
          <p:spPr>
            <a:xfrm>
              <a:off x="5195760" y="3908921"/>
              <a:ext cx="137539" cy="93216"/>
            </a:xfrm>
            <a:custGeom>
              <a:avLst/>
              <a:gdLst>
                <a:gd name="connsiteX0" fmla="*/ 51205 w 137539"/>
                <a:gd name="connsiteY0" fmla="*/ 0 h 93216"/>
                <a:gd name="connsiteX1" fmla="*/ 130658 w 137539"/>
                <a:gd name="connsiteY1" fmla="*/ 0 h 93216"/>
                <a:gd name="connsiteX2" fmla="*/ 137539 w 137539"/>
                <a:gd name="connsiteY2" fmla="*/ 6881 h 93216"/>
                <a:gd name="connsiteX3" fmla="*/ 137539 w 137539"/>
                <a:gd name="connsiteY3" fmla="*/ 57298 h 93216"/>
                <a:gd name="connsiteX4" fmla="*/ 130658 w 137539"/>
                <a:gd name="connsiteY4" fmla="*/ 64179 h 93216"/>
                <a:gd name="connsiteX5" fmla="*/ 64179 w 137539"/>
                <a:gd name="connsiteY5" fmla="*/ 64179 h 93216"/>
                <a:gd name="connsiteX6" fmla="*/ 64179 w 137539"/>
                <a:gd name="connsiteY6" fmla="*/ 86335 h 93216"/>
                <a:gd name="connsiteX7" fmla="*/ 57298 w 137539"/>
                <a:gd name="connsiteY7" fmla="*/ 93216 h 93216"/>
                <a:gd name="connsiteX8" fmla="*/ 6881 w 137539"/>
                <a:gd name="connsiteY8" fmla="*/ 93216 h 93216"/>
                <a:gd name="connsiteX9" fmla="*/ 0 w 137539"/>
                <a:gd name="connsiteY9" fmla="*/ 86335 h 93216"/>
                <a:gd name="connsiteX10" fmla="*/ 0 w 137539"/>
                <a:gd name="connsiteY10" fmla="*/ 6882 h 93216"/>
                <a:gd name="connsiteX11" fmla="*/ 6881 w 137539"/>
                <a:gd name="connsiteY11" fmla="*/ 1 h 93216"/>
                <a:gd name="connsiteX12" fmla="*/ 51204 w 137539"/>
                <a:gd name="connsiteY12" fmla="*/ 1 h 932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7539" h="93216">
                  <a:moveTo>
                    <a:pt x="51205" y="0"/>
                  </a:moveTo>
                  <a:lnTo>
                    <a:pt x="130658" y="0"/>
                  </a:lnTo>
                  <a:cubicBezTo>
                    <a:pt x="134458" y="0"/>
                    <a:pt x="137539" y="3081"/>
                    <a:pt x="137539" y="6881"/>
                  </a:cubicBezTo>
                  <a:lnTo>
                    <a:pt x="137539" y="57298"/>
                  </a:lnTo>
                  <a:cubicBezTo>
                    <a:pt x="137539" y="61098"/>
                    <a:pt x="134458" y="64179"/>
                    <a:pt x="130658" y="64179"/>
                  </a:cubicBezTo>
                  <a:lnTo>
                    <a:pt x="64179" y="64179"/>
                  </a:lnTo>
                  <a:lnTo>
                    <a:pt x="64179" y="86335"/>
                  </a:lnTo>
                  <a:cubicBezTo>
                    <a:pt x="64179" y="90135"/>
                    <a:pt x="61098" y="93216"/>
                    <a:pt x="57298" y="93216"/>
                  </a:cubicBezTo>
                  <a:lnTo>
                    <a:pt x="6881" y="93216"/>
                  </a:lnTo>
                  <a:cubicBezTo>
                    <a:pt x="3081" y="93216"/>
                    <a:pt x="0" y="90135"/>
                    <a:pt x="0" y="86335"/>
                  </a:cubicBezTo>
                  <a:lnTo>
                    <a:pt x="0" y="6882"/>
                  </a:lnTo>
                  <a:cubicBezTo>
                    <a:pt x="0" y="3082"/>
                    <a:pt x="3081" y="1"/>
                    <a:pt x="6881" y="1"/>
                  </a:cubicBezTo>
                  <a:lnTo>
                    <a:pt x="51204" y="1"/>
                  </a:lnTo>
                  <a:close/>
                </a:path>
              </a:pathLst>
            </a:custGeom>
            <a:solidFill>
              <a:schemeClr val="tx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77C4F4D2-01F5-6C3E-662D-585EF87B0E6E}"/>
                </a:ext>
              </a:extLst>
            </p:cNvPr>
            <p:cNvGrpSpPr/>
            <p:nvPr/>
          </p:nvGrpSpPr>
          <p:grpSpPr>
            <a:xfrm>
              <a:off x="5165124" y="4045326"/>
              <a:ext cx="132006" cy="237173"/>
              <a:chOff x="5157724" y="4045326"/>
              <a:chExt cx="139406" cy="310610"/>
            </a:xfrm>
          </p:grpSpPr>
          <p:sp>
            <p:nvSpPr>
              <p:cNvPr id="104" name="Rectangle: Rounded Corners 103">
                <a:extLst>
                  <a:ext uri="{FF2B5EF4-FFF2-40B4-BE49-F238E27FC236}">
                    <a16:creationId xmlns:a16="http://schemas.microsoft.com/office/drawing/2014/main" id="{6704C5F0-CD07-8043-FAC1-BDC5D88E494F}"/>
                  </a:ext>
                </a:extLst>
              </p:cNvPr>
              <p:cNvSpPr/>
              <p:nvPr/>
            </p:nvSpPr>
            <p:spPr>
              <a:xfrm>
                <a:off x="5174155" y="4045326"/>
                <a:ext cx="106544" cy="111792"/>
              </a:xfrm>
              <a:prstGeom prst="roundRect">
                <a:avLst>
                  <a:gd name="adj" fmla="val 10722"/>
                </a:avLst>
              </a:prstGeom>
              <a:solidFill>
                <a:srgbClr val="FF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05" name="Rectangle: Rounded Corners 104">
                <a:extLst>
                  <a:ext uri="{FF2B5EF4-FFF2-40B4-BE49-F238E27FC236}">
                    <a16:creationId xmlns:a16="http://schemas.microsoft.com/office/drawing/2014/main" id="{C07DC7B1-6AFC-4D2B-175A-3FE0B8B25BDF}"/>
                  </a:ext>
                </a:extLst>
              </p:cNvPr>
              <p:cNvSpPr/>
              <p:nvPr/>
            </p:nvSpPr>
            <p:spPr>
              <a:xfrm>
                <a:off x="5157724" y="4138623"/>
                <a:ext cx="139406" cy="217313"/>
              </a:xfrm>
              <a:prstGeom prst="roundRect">
                <a:avLst>
                  <a:gd name="adj" fmla="val 10722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509" name="Rectangle: Rounded Corners 508">
              <a:extLst>
                <a:ext uri="{FF2B5EF4-FFF2-40B4-BE49-F238E27FC236}">
                  <a16:creationId xmlns:a16="http://schemas.microsoft.com/office/drawing/2014/main" id="{D2D91AE8-53BC-EF3C-4F21-D6F38627FA56}"/>
                </a:ext>
              </a:extLst>
            </p:cNvPr>
            <p:cNvSpPr/>
            <p:nvPr/>
          </p:nvSpPr>
          <p:spPr>
            <a:xfrm>
              <a:off x="5320405" y="3879387"/>
              <a:ext cx="1292967" cy="677531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97" name="Rectangle: Rounded Corners 96">
              <a:extLst>
                <a:ext uri="{FF2B5EF4-FFF2-40B4-BE49-F238E27FC236}">
                  <a16:creationId xmlns:a16="http://schemas.microsoft.com/office/drawing/2014/main" id="{A86F0853-75B4-DF4F-30EA-F8823F36CDB1}"/>
                </a:ext>
              </a:extLst>
            </p:cNvPr>
            <p:cNvSpPr/>
            <p:nvPr/>
          </p:nvSpPr>
          <p:spPr>
            <a:xfrm>
              <a:off x="5357669" y="3538994"/>
              <a:ext cx="426843" cy="303095"/>
            </a:xfrm>
            <a:prstGeom prst="roundRect">
              <a:avLst>
                <a:gd name="adj" fmla="val 13443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98" name="Rectangle: Rounded Corners 97">
              <a:extLst>
                <a:ext uri="{FF2B5EF4-FFF2-40B4-BE49-F238E27FC236}">
                  <a16:creationId xmlns:a16="http://schemas.microsoft.com/office/drawing/2014/main" id="{93BF5273-AAED-EA9E-6CF6-E6D1239F13ED}"/>
                </a:ext>
              </a:extLst>
            </p:cNvPr>
            <p:cNvSpPr/>
            <p:nvPr/>
          </p:nvSpPr>
          <p:spPr>
            <a:xfrm>
              <a:off x="5400238" y="3578349"/>
              <a:ext cx="341704" cy="167241"/>
            </a:xfrm>
            <a:prstGeom prst="roundRect">
              <a:avLst>
                <a:gd name="adj" fmla="val 10722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0" name="Rectangle: Rounded Corners 109">
              <a:extLst>
                <a:ext uri="{FF2B5EF4-FFF2-40B4-BE49-F238E27FC236}">
                  <a16:creationId xmlns:a16="http://schemas.microsoft.com/office/drawing/2014/main" id="{F81C57B0-144A-B318-57A8-93666AC329A0}"/>
                </a:ext>
              </a:extLst>
            </p:cNvPr>
            <p:cNvSpPr/>
            <p:nvPr/>
          </p:nvSpPr>
          <p:spPr>
            <a:xfrm>
              <a:off x="6098019" y="4013695"/>
              <a:ext cx="401716" cy="376636"/>
            </a:xfrm>
            <a:prstGeom prst="roundRect">
              <a:avLst>
                <a:gd name="adj" fmla="val 1184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D8FBDC80-0329-9793-95E9-DA44A3E83D91}"/>
                </a:ext>
              </a:extLst>
            </p:cNvPr>
            <p:cNvSpPr/>
            <p:nvPr/>
          </p:nvSpPr>
          <p:spPr>
            <a:xfrm>
              <a:off x="5446236" y="4270378"/>
              <a:ext cx="565113" cy="71659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025DD6EB-600A-7AC4-F1BA-0CC46704EB8E}"/>
                </a:ext>
              </a:extLst>
            </p:cNvPr>
            <p:cNvSpPr/>
            <p:nvPr/>
          </p:nvSpPr>
          <p:spPr>
            <a:xfrm>
              <a:off x="5799202" y="4244257"/>
              <a:ext cx="153901" cy="123899"/>
            </a:xfrm>
            <a:prstGeom prst="roundRect">
              <a:avLst>
                <a:gd name="adj" fmla="val 35989"/>
              </a:avLst>
            </a:prstGeom>
            <a:solidFill>
              <a:srgbClr val="40404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D5BBBE9-C2E9-FAE8-283C-66442D1A140F}"/>
                </a:ext>
              </a:extLst>
            </p:cNvPr>
            <p:cNvSpPr/>
            <p:nvPr/>
          </p:nvSpPr>
          <p:spPr>
            <a:xfrm>
              <a:off x="5507572" y="4244257"/>
              <a:ext cx="202726" cy="169699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45CE03D7-30ED-F63B-BE19-BD4DBC01F522}"/>
                </a:ext>
              </a:extLst>
            </p:cNvPr>
            <p:cNvSpPr/>
            <p:nvPr/>
          </p:nvSpPr>
          <p:spPr>
            <a:xfrm>
              <a:off x="5643218" y="4020565"/>
              <a:ext cx="194584" cy="109096"/>
            </a:xfrm>
            <a:prstGeom prst="roundRect">
              <a:avLst>
                <a:gd name="adj" fmla="val 22684"/>
              </a:avLst>
            </a:prstGeom>
            <a:solidFill>
              <a:schemeClr val="bg1">
                <a:lumMod val="7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92485AEC-172E-99BB-910B-0A668FB609CF}"/>
                </a:ext>
              </a:extLst>
            </p:cNvPr>
            <p:cNvSpPr/>
            <p:nvPr/>
          </p:nvSpPr>
          <p:spPr>
            <a:xfrm>
              <a:off x="6270773" y="4169569"/>
              <a:ext cx="56208" cy="56208"/>
            </a:xfrm>
            <a:prstGeom prst="ellipse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</TotalTime>
  <Words>60</Words>
  <Application>Microsoft Office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Gotham Narrow Book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102</cp:revision>
  <dcterms:created xsi:type="dcterms:W3CDTF">2024-05-29T20:58:41Z</dcterms:created>
  <dcterms:modified xsi:type="dcterms:W3CDTF">2024-06-04T03:04:05Z</dcterms:modified>
</cp:coreProperties>
</file>