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803"/>
    <a:srgbClr val="FFC000"/>
    <a:srgbClr val="418FCD"/>
    <a:srgbClr val="D9D9D9"/>
    <a:srgbClr val="404040"/>
    <a:srgbClr val="CA2337"/>
    <a:srgbClr val="ED1C32"/>
    <a:srgbClr val="F21703"/>
    <a:srgbClr val="7F7F7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>
        <p:scale>
          <a:sx n="75" d="100"/>
          <a:sy n="75" d="100"/>
        </p:scale>
        <p:origin x="3456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244800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2504530" y="5240806"/>
            <a:ext cx="1055333" cy="217120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D91B1F-A1C1-7119-B017-C5E69DA44AFC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220263" y="4588529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723065" y="4588529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30510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22246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302353" y="4899553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6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525146" y="5297792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rgbClr val="F6B80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9446FA-3DEB-B963-5B28-4AAB21F4AC94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3823627" y="1484127"/>
            <a:chExt cx="897938" cy="29333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3961138" y="1504820"/>
              <a:ext cx="697581" cy="250001"/>
              <a:chOff x="682713" y="4532439"/>
              <a:chExt cx="1134439" cy="406563"/>
            </a:xfrm>
            <a:solidFill>
              <a:srgbClr val="F6B803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3855365" y="1504743"/>
              <a:ext cx="839801" cy="252107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3823627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4539511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39789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45973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6370330" y="4738442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6252033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4002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057769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039526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roup 2830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49537" y="1381822"/>
            <a:ext cx="472847" cy="773182"/>
            <a:chOff x="5401624" y="962484"/>
            <a:chExt cx="566643" cy="926554"/>
          </a:xfrm>
        </p:grpSpPr>
        <p:sp>
          <p:nvSpPr>
            <p:cNvPr id="2832" name="Rectangle: Rounded Corners 2831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3" name="Rectangle: Rounded Corners 2832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834" name="Rectangle: Rounded Corners 2833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5" name="Straight Connector 2834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36" name="Rectangle: Rounded Corners 2835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7" name="Rectangle: Rounded Corners 2836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9" name="Straight Connector 2838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0" name="Straight Connector 2839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41" name="Rectangle: Rounded Corners 2840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42" name="Rectangle: Rounded Corners 284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12569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02413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1" name="Group 2880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478124" y="1470096"/>
            <a:ext cx="1638243" cy="689990"/>
            <a:chOff x="6096000" y="762278"/>
            <a:chExt cx="1963212" cy="826859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85" name="Group 2884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2890" name="Rectangle: Rounded Corners 2889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1" name="Rectangle: Rounded Corners 2890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2" name="Rectangle: Rounded Corners 2891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3" name="Freeform: Shape 2892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94" name="Rectangle: Rounded Corners 2893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5" name="Rectangle: Rounded Corners 2894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5" name="Group 2944">
            <a:extLst>
              <a:ext uri="{FF2B5EF4-FFF2-40B4-BE49-F238E27FC236}">
                <a16:creationId xmlns:a16="http://schemas.microsoft.com/office/drawing/2014/main" id="{36C37E2B-A6C5-5345-3CF0-F7AC073D4997}"/>
              </a:ext>
            </a:extLst>
          </p:cNvPr>
          <p:cNvGrpSpPr/>
          <p:nvPr/>
        </p:nvGrpSpPr>
        <p:grpSpPr>
          <a:xfrm>
            <a:off x="7767488" y="3244359"/>
            <a:ext cx="1616258" cy="1942172"/>
            <a:chOff x="8401014" y="2735705"/>
            <a:chExt cx="2321546" cy="2789679"/>
          </a:xfrm>
        </p:grpSpPr>
        <p:sp>
          <p:nvSpPr>
            <p:cNvPr id="2946" name="Rectangle: Rounded Corners 2945">
              <a:extLst>
                <a:ext uri="{FF2B5EF4-FFF2-40B4-BE49-F238E27FC236}">
                  <a16:creationId xmlns:a16="http://schemas.microsoft.com/office/drawing/2014/main" id="{ACAFA277-3F58-F37D-2F16-68A3EFB0C2C1}"/>
                </a:ext>
              </a:extLst>
            </p:cNvPr>
            <p:cNvSpPr/>
            <p:nvPr/>
          </p:nvSpPr>
          <p:spPr>
            <a:xfrm>
              <a:off x="8804944" y="3945539"/>
              <a:ext cx="465516" cy="191092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47" name="Group 2946">
              <a:extLst>
                <a:ext uri="{FF2B5EF4-FFF2-40B4-BE49-F238E27FC236}">
                  <a16:creationId xmlns:a16="http://schemas.microsoft.com/office/drawing/2014/main" id="{201BB87E-9048-3D11-7901-54A374C1A97D}"/>
                </a:ext>
              </a:extLst>
            </p:cNvPr>
            <p:cNvGrpSpPr/>
            <p:nvPr/>
          </p:nvGrpSpPr>
          <p:grpSpPr>
            <a:xfrm>
              <a:off x="10137266" y="4161023"/>
              <a:ext cx="297120" cy="453350"/>
              <a:chOff x="9185713" y="4161023"/>
              <a:chExt cx="297120" cy="453350"/>
            </a:xfrm>
          </p:grpSpPr>
          <p:sp>
            <p:nvSpPr>
              <p:cNvPr id="2979" name="Freeform: Shape 2978">
                <a:extLst>
                  <a:ext uri="{FF2B5EF4-FFF2-40B4-BE49-F238E27FC236}">
                    <a16:creationId xmlns:a16="http://schemas.microsoft.com/office/drawing/2014/main" id="{D2A772E6-A5BD-C4EB-EB2B-D550F6D10214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3FF5E381-B1FE-5F57-3BF3-6214C9C1C2D4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81" name="Group 2980">
                <a:extLst>
                  <a:ext uri="{FF2B5EF4-FFF2-40B4-BE49-F238E27FC236}">
                    <a16:creationId xmlns:a16="http://schemas.microsoft.com/office/drawing/2014/main" id="{9C41EDE4-BFB4-6E07-2659-011B9DD3CDDA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85" name="Straight Connector 2984">
                  <a:extLst>
                    <a:ext uri="{FF2B5EF4-FFF2-40B4-BE49-F238E27FC236}">
                      <a16:creationId xmlns:a16="http://schemas.microsoft.com/office/drawing/2014/main" id="{6B209BED-83CD-80D1-F92C-EF82D4501EA8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6" name="Straight Connector 2985">
                  <a:extLst>
                    <a:ext uri="{FF2B5EF4-FFF2-40B4-BE49-F238E27FC236}">
                      <a16:creationId xmlns:a16="http://schemas.microsoft.com/office/drawing/2014/main" id="{279490C7-6891-A9A2-2BC9-8D9ADB5EE512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7" name="Straight Connector 2986">
                  <a:extLst>
                    <a:ext uri="{FF2B5EF4-FFF2-40B4-BE49-F238E27FC236}">
                      <a16:creationId xmlns:a16="http://schemas.microsoft.com/office/drawing/2014/main" id="{F1B84279-E594-3AF5-DA65-AC5BE7DDD267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8" name="Straight Connector 2987">
                  <a:extLst>
                    <a:ext uri="{FF2B5EF4-FFF2-40B4-BE49-F238E27FC236}">
                      <a16:creationId xmlns:a16="http://schemas.microsoft.com/office/drawing/2014/main" id="{557E1C49-53B2-3128-E466-DD284680F12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82" name="Group 2981">
                <a:extLst>
                  <a:ext uri="{FF2B5EF4-FFF2-40B4-BE49-F238E27FC236}">
                    <a16:creationId xmlns:a16="http://schemas.microsoft.com/office/drawing/2014/main" id="{FC4238EA-0A36-B672-B6E2-BA5BB93DAA33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83" name="Straight Connector 2982">
                  <a:extLst>
                    <a:ext uri="{FF2B5EF4-FFF2-40B4-BE49-F238E27FC236}">
                      <a16:creationId xmlns:a16="http://schemas.microsoft.com/office/drawing/2014/main" id="{B4F336D4-0F91-34A0-928C-6F01E4F2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4" name="Straight Connector 2983">
                  <a:extLst>
                    <a:ext uri="{FF2B5EF4-FFF2-40B4-BE49-F238E27FC236}">
                      <a16:creationId xmlns:a16="http://schemas.microsoft.com/office/drawing/2014/main" id="{1BB44AFA-9674-2D68-3F90-8ED263BB1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948" name="Group 2947">
              <a:extLst>
                <a:ext uri="{FF2B5EF4-FFF2-40B4-BE49-F238E27FC236}">
                  <a16:creationId xmlns:a16="http://schemas.microsoft.com/office/drawing/2014/main" id="{76D7C883-9078-2F37-C7CC-26C4DCC0AF2B}"/>
                </a:ext>
              </a:extLst>
            </p:cNvPr>
            <p:cNvGrpSpPr/>
            <p:nvPr/>
          </p:nvGrpSpPr>
          <p:grpSpPr>
            <a:xfrm>
              <a:off x="9175983" y="4161023"/>
              <a:ext cx="297120" cy="453350"/>
              <a:chOff x="9185713" y="4161023"/>
              <a:chExt cx="297120" cy="453350"/>
            </a:xfrm>
          </p:grpSpPr>
          <p:sp>
            <p:nvSpPr>
              <p:cNvPr id="2969" name="Freeform: Shape 2968">
                <a:extLst>
                  <a:ext uri="{FF2B5EF4-FFF2-40B4-BE49-F238E27FC236}">
                    <a16:creationId xmlns:a16="http://schemas.microsoft.com/office/drawing/2014/main" id="{C7A1419C-2340-289A-5C1B-0DCF8206C0BA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5D313B3F-0717-2B8D-55B4-868560F204FA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71" name="Group 2970">
                <a:extLst>
                  <a:ext uri="{FF2B5EF4-FFF2-40B4-BE49-F238E27FC236}">
                    <a16:creationId xmlns:a16="http://schemas.microsoft.com/office/drawing/2014/main" id="{1717A46D-A3CE-6F4A-3AC6-7D345760D436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75" name="Straight Connector 2974">
                  <a:extLst>
                    <a:ext uri="{FF2B5EF4-FFF2-40B4-BE49-F238E27FC236}">
                      <a16:creationId xmlns:a16="http://schemas.microsoft.com/office/drawing/2014/main" id="{EF415311-26B6-211D-F10F-569BB48551FA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6" name="Straight Connector 2975">
                  <a:extLst>
                    <a:ext uri="{FF2B5EF4-FFF2-40B4-BE49-F238E27FC236}">
                      <a16:creationId xmlns:a16="http://schemas.microsoft.com/office/drawing/2014/main" id="{29B125DE-5057-540C-4A15-6ED59C7DAEF7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7" name="Straight Connector 2976">
                  <a:extLst>
                    <a:ext uri="{FF2B5EF4-FFF2-40B4-BE49-F238E27FC236}">
                      <a16:creationId xmlns:a16="http://schemas.microsoft.com/office/drawing/2014/main" id="{5A4ECB6E-7D9A-5C8F-2E5B-750A35CB2152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8" name="Straight Connector 2977">
                  <a:extLst>
                    <a:ext uri="{FF2B5EF4-FFF2-40B4-BE49-F238E27FC236}">
                      <a16:creationId xmlns:a16="http://schemas.microsoft.com/office/drawing/2014/main" id="{864D32D3-9C77-5A86-CEB5-1AF3BFE6D4A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72" name="Group 2971">
                <a:extLst>
                  <a:ext uri="{FF2B5EF4-FFF2-40B4-BE49-F238E27FC236}">
                    <a16:creationId xmlns:a16="http://schemas.microsoft.com/office/drawing/2014/main" id="{6F2FF575-FDA9-D8C9-3B09-C0DA22CAF3CD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73" name="Straight Connector 2972">
                  <a:extLst>
                    <a:ext uri="{FF2B5EF4-FFF2-40B4-BE49-F238E27FC236}">
                      <a16:creationId xmlns:a16="http://schemas.microsoft.com/office/drawing/2014/main" id="{95742460-F594-289D-278F-0B653B8D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4" name="Straight Connector 2973">
                  <a:extLst>
                    <a:ext uri="{FF2B5EF4-FFF2-40B4-BE49-F238E27FC236}">
                      <a16:creationId xmlns:a16="http://schemas.microsoft.com/office/drawing/2014/main" id="{F8742663-CCEB-9F66-AADF-71237F23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949" name="Rectangle: Rounded Corners 2948">
              <a:extLst>
                <a:ext uri="{FF2B5EF4-FFF2-40B4-BE49-F238E27FC236}">
                  <a16:creationId xmlns:a16="http://schemas.microsoft.com/office/drawing/2014/main" id="{5A61C784-9422-14A6-3AAA-5F3583A41939}"/>
                </a:ext>
              </a:extLst>
            </p:cNvPr>
            <p:cNvSpPr/>
            <p:nvPr/>
          </p:nvSpPr>
          <p:spPr>
            <a:xfrm>
              <a:off x="9100664" y="3853070"/>
              <a:ext cx="1419291" cy="376030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76F18589-F5D3-3AB9-67D9-CC56F48FC354}"/>
                </a:ext>
              </a:extLst>
            </p:cNvPr>
            <p:cNvSpPr/>
            <p:nvPr/>
          </p:nvSpPr>
          <p:spPr>
            <a:xfrm>
              <a:off x="9395791" y="3917857"/>
              <a:ext cx="254516" cy="25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5253E894-2EB4-3403-980E-666055005684}"/>
                </a:ext>
              </a:extLst>
            </p:cNvPr>
            <p:cNvSpPr/>
            <p:nvPr/>
          </p:nvSpPr>
          <p:spPr>
            <a:xfrm>
              <a:off x="9552432" y="4995660"/>
              <a:ext cx="1137480" cy="494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2" name="Rectangle: Rounded Corners 2951">
              <a:extLst>
                <a:ext uri="{FF2B5EF4-FFF2-40B4-BE49-F238E27FC236}">
                  <a16:creationId xmlns:a16="http://schemas.microsoft.com/office/drawing/2014/main" id="{1C6B00E0-28D9-8221-967C-F0BC2D875487}"/>
                </a:ext>
              </a:extLst>
            </p:cNvPr>
            <p:cNvSpPr/>
            <p:nvPr/>
          </p:nvSpPr>
          <p:spPr>
            <a:xfrm>
              <a:off x="8775639" y="3322589"/>
              <a:ext cx="1744315" cy="530482"/>
            </a:xfrm>
            <a:prstGeom prst="roundRect">
              <a:avLst>
                <a:gd name="adj" fmla="val 66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53" name="Group 2952">
              <a:extLst>
                <a:ext uri="{FF2B5EF4-FFF2-40B4-BE49-F238E27FC236}">
                  <a16:creationId xmlns:a16="http://schemas.microsoft.com/office/drawing/2014/main" id="{D8455A58-A9D8-7C44-DB57-A8E1504A9320}"/>
                </a:ext>
              </a:extLst>
            </p:cNvPr>
            <p:cNvGrpSpPr/>
            <p:nvPr/>
          </p:nvGrpSpPr>
          <p:grpSpPr>
            <a:xfrm>
              <a:off x="8694688" y="2735705"/>
              <a:ext cx="638693" cy="506258"/>
              <a:chOff x="8595360" y="2622592"/>
              <a:chExt cx="781396" cy="619371"/>
            </a:xfrm>
          </p:grpSpPr>
          <p:sp>
            <p:nvSpPr>
              <p:cNvPr id="2966" name="Rectangle: Rounded Corners 2965">
                <a:extLst>
                  <a:ext uri="{FF2B5EF4-FFF2-40B4-BE49-F238E27FC236}">
                    <a16:creationId xmlns:a16="http://schemas.microsoft.com/office/drawing/2014/main" id="{C4EF9255-B032-32FC-99F7-D73568FE6CB8}"/>
                  </a:ext>
                </a:extLst>
              </p:cNvPr>
              <p:cNvSpPr/>
              <p:nvPr/>
            </p:nvSpPr>
            <p:spPr>
              <a:xfrm>
                <a:off x="8865523" y="2734887"/>
                <a:ext cx="241070" cy="507076"/>
              </a:xfrm>
              <a:prstGeom prst="roundRect">
                <a:avLst>
                  <a:gd name="adj" fmla="val 8470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67" name="Rectangle: Rounded Corners 2966">
                <a:extLst>
                  <a:ext uri="{FF2B5EF4-FFF2-40B4-BE49-F238E27FC236}">
                    <a16:creationId xmlns:a16="http://schemas.microsoft.com/office/drawing/2014/main" id="{F42E4F63-10D2-FBD3-72D5-2F88BE0E6ABB}"/>
                  </a:ext>
                </a:extLst>
              </p:cNvPr>
              <p:cNvSpPr/>
              <p:nvPr/>
            </p:nvSpPr>
            <p:spPr>
              <a:xfrm>
                <a:off x="8595360" y="2622592"/>
                <a:ext cx="781396" cy="507076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8" name="Rectangle: Rounded Corners 2967">
                <a:extLst>
                  <a:ext uri="{FF2B5EF4-FFF2-40B4-BE49-F238E27FC236}">
                    <a16:creationId xmlns:a16="http://schemas.microsoft.com/office/drawing/2014/main" id="{4291F619-C258-5067-6FB3-73A099BADA75}"/>
                  </a:ext>
                </a:extLst>
              </p:cNvPr>
              <p:cNvSpPr/>
              <p:nvPr/>
            </p:nvSpPr>
            <p:spPr>
              <a:xfrm>
                <a:off x="8642874" y="2669969"/>
                <a:ext cx="686369" cy="412323"/>
              </a:xfrm>
              <a:prstGeom prst="roundRect">
                <a:avLst>
                  <a:gd name="adj" fmla="val 4764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6B4728D5-17CA-B352-C216-DC2CF01DD1F5}"/>
                </a:ext>
              </a:extLst>
            </p:cNvPr>
            <p:cNvSpPr/>
            <p:nvPr/>
          </p:nvSpPr>
          <p:spPr>
            <a:xfrm>
              <a:off x="8433263" y="4621876"/>
              <a:ext cx="1137480" cy="868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30EE0D7F-22FF-5A68-0762-55ABCE9D2168}"/>
                </a:ext>
              </a:extLst>
            </p:cNvPr>
            <p:cNvSpPr/>
            <p:nvPr/>
          </p:nvSpPr>
          <p:spPr>
            <a:xfrm>
              <a:off x="8433262" y="5142451"/>
              <a:ext cx="1130531" cy="339793"/>
            </a:xfrm>
            <a:prstGeom prst="rect">
              <a:avLst/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5DF97357-C8FB-9EA5-F078-2944DAD84A77}"/>
                </a:ext>
              </a:extLst>
            </p:cNvPr>
            <p:cNvSpPr/>
            <p:nvPr/>
          </p:nvSpPr>
          <p:spPr>
            <a:xfrm>
              <a:off x="9559637" y="5173967"/>
              <a:ext cx="1130531" cy="308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 dirty="0"/>
            </a:p>
          </p:txBody>
        </p:sp>
        <p:sp>
          <p:nvSpPr>
            <p:cNvPr id="2957" name="Rectangle: Rounded Corners 2956">
              <a:extLst>
                <a:ext uri="{FF2B5EF4-FFF2-40B4-BE49-F238E27FC236}">
                  <a16:creationId xmlns:a16="http://schemas.microsoft.com/office/drawing/2014/main" id="{063A2CE6-AE70-AD5C-D323-1473F013D703}"/>
                </a:ext>
              </a:extLst>
            </p:cNvPr>
            <p:cNvSpPr/>
            <p:nvPr/>
          </p:nvSpPr>
          <p:spPr>
            <a:xfrm>
              <a:off x="9784206" y="3461957"/>
              <a:ext cx="371236" cy="231348"/>
            </a:xfrm>
            <a:prstGeom prst="roundRect">
              <a:avLst>
                <a:gd name="adj" fmla="val 13040"/>
              </a:avLst>
            </a:prstGeom>
            <a:solidFill>
              <a:srgbClr val="138A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8" name="Rectangle: Rounded Corners 2957">
              <a:extLst>
                <a:ext uri="{FF2B5EF4-FFF2-40B4-BE49-F238E27FC236}">
                  <a16:creationId xmlns:a16="http://schemas.microsoft.com/office/drawing/2014/main" id="{C2C24C7D-C545-8665-988C-7FE883274E9E}"/>
                </a:ext>
              </a:extLst>
            </p:cNvPr>
            <p:cNvSpPr/>
            <p:nvPr/>
          </p:nvSpPr>
          <p:spPr>
            <a:xfrm>
              <a:off x="10294006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9" name="Rectangle: Rounded Corners 2958">
              <a:extLst>
                <a:ext uri="{FF2B5EF4-FFF2-40B4-BE49-F238E27FC236}">
                  <a16:creationId xmlns:a16="http://schemas.microsoft.com/office/drawing/2014/main" id="{4371C0D0-B150-49DE-6691-432CDEBC4722}"/>
                </a:ext>
              </a:extLst>
            </p:cNvPr>
            <p:cNvSpPr/>
            <p:nvPr/>
          </p:nvSpPr>
          <p:spPr>
            <a:xfrm>
              <a:off x="9953764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0" name="Rectangle: Rounded Corners 2959">
              <a:extLst>
                <a:ext uri="{FF2B5EF4-FFF2-40B4-BE49-F238E27FC236}">
                  <a16:creationId xmlns:a16="http://schemas.microsoft.com/office/drawing/2014/main" id="{EDF327E0-DE59-66AD-B9AB-93F06A29F425}"/>
                </a:ext>
              </a:extLst>
            </p:cNvPr>
            <p:cNvSpPr/>
            <p:nvPr/>
          </p:nvSpPr>
          <p:spPr>
            <a:xfrm>
              <a:off x="8880314" y="4860492"/>
              <a:ext cx="219822" cy="89158"/>
            </a:xfrm>
            <a:prstGeom prst="roundRect">
              <a:avLst>
                <a:gd name="adj" fmla="val 13040"/>
              </a:avLst>
            </a:prstGeom>
            <a:solidFill>
              <a:srgbClr val="73A83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61" name="Group 2960">
              <a:extLst>
                <a:ext uri="{FF2B5EF4-FFF2-40B4-BE49-F238E27FC236}">
                  <a16:creationId xmlns:a16="http://schemas.microsoft.com/office/drawing/2014/main" id="{04E78E93-63D6-3937-B077-EF02DA9B8799}"/>
                </a:ext>
              </a:extLst>
            </p:cNvPr>
            <p:cNvGrpSpPr/>
            <p:nvPr/>
          </p:nvGrpSpPr>
          <p:grpSpPr>
            <a:xfrm>
              <a:off x="10172784" y="3901239"/>
              <a:ext cx="220925" cy="278037"/>
              <a:chOff x="10168215" y="3872653"/>
              <a:chExt cx="242398" cy="305061"/>
            </a:xfrm>
          </p:grpSpPr>
          <p:sp>
            <p:nvSpPr>
              <p:cNvPr id="2964" name="Rectangle: Rounded Corners 2963">
                <a:extLst>
                  <a:ext uri="{FF2B5EF4-FFF2-40B4-BE49-F238E27FC236}">
                    <a16:creationId xmlns:a16="http://schemas.microsoft.com/office/drawing/2014/main" id="{9D39B68B-51C3-E23C-93D4-60A7B18943E7}"/>
                  </a:ext>
                </a:extLst>
              </p:cNvPr>
              <p:cNvSpPr/>
              <p:nvPr/>
            </p:nvSpPr>
            <p:spPr>
              <a:xfrm>
                <a:off x="10188534" y="3937000"/>
                <a:ext cx="201760" cy="24071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5" name="Rectangle: Rounded Corners 2964">
                <a:extLst>
                  <a:ext uri="{FF2B5EF4-FFF2-40B4-BE49-F238E27FC236}">
                    <a16:creationId xmlns:a16="http://schemas.microsoft.com/office/drawing/2014/main" id="{F06E0E6A-63BB-9499-110A-143DBDF2EAF9}"/>
                  </a:ext>
                </a:extLst>
              </p:cNvPr>
              <p:cNvSpPr/>
              <p:nvPr/>
            </p:nvSpPr>
            <p:spPr>
              <a:xfrm>
                <a:off x="10168215" y="3872653"/>
                <a:ext cx="242398" cy="21023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88ED036-7356-51A6-9074-ABFF0A363118}"/>
                </a:ext>
              </a:extLst>
            </p:cNvPr>
            <p:cNvSpPr/>
            <p:nvPr/>
          </p:nvSpPr>
          <p:spPr>
            <a:xfrm>
              <a:off x="8669928" y="3430752"/>
              <a:ext cx="1918445" cy="1158611"/>
            </a:xfrm>
            <a:custGeom>
              <a:avLst/>
              <a:gdLst>
                <a:gd name="connsiteX0" fmla="*/ 1858601 w 1918445"/>
                <a:gd name="connsiteY0" fmla="*/ 0 h 1158611"/>
                <a:gd name="connsiteX1" fmla="*/ 1906476 w 1918445"/>
                <a:gd name="connsiteY1" fmla="*/ 0 h 1158611"/>
                <a:gd name="connsiteX2" fmla="*/ 1918445 w 1918445"/>
                <a:gd name="connsiteY2" fmla="*/ 11969 h 1158611"/>
                <a:gd name="connsiteX3" fmla="*/ 1918445 w 1918445"/>
                <a:gd name="connsiteY3" fmla="*/ 1146642 h 1158611"/>
                <a:gd name="connsiteX4" fmla="*/ 1906476 w 1918445"/>
                <a:gd name="connsiteY4" fmla="*/ 1158611 h 1158611"/>
                <a:gd name="connsiteX5" fmla="*/ 1858601 w 1918445"/>
                <a:gd name="connsiteY5" fmla="*/ 1158611 h 1158611"/>
                <a:gd name="connsiteX6" fmla="*/ 1858600 w 1918445"/>
                <a:gd name="connsiteY6" fmla="*/ 1158611 h 1158611"/>
                <a:gd name="connsiteX7" fmla="*/ 59845 w 1918445"/>
                <a:gd name="connsiteY7" fmla="*/ 1158611 h 1158611"/>
                <a:gd name="connsiteX8" fmla="*/ 59844 w 1918445"/>
                <a:gd name="connsiteY8" fmla="*/ 1158611 h 1158611"/>
                <a:gd name="connsiteX9" fmla="*/ 11969 w 1918445"/>
                <a:gd name="connsiteY9" fmla="*/ 1158611 h 1158611"/>
                <a:gd name="connsiteX10" fmla="*/ 0 w 1918445"/>
                <a:gd name="connsiteY10" fmla="*/ 1146642 h 1158611"/>
                <a:gd name="connsiteX11" fmla="*/ 0 w 1918445"/>
                <a:gd name="connsiteY11" fmla="*/ 717230 h 1158611"/>
                <a:gd name="connsiteX12" fmla="*/ 11969 w 1918445"/>
                <a:gd name="connsiteY12" fmla="*/ 705261 h 1158611"/>
                <a:gd name="connsiteX13" fmla="*/ 59844 w 1918445"/>
                <a:gd name="connsiteY13" fmla="*/ 705261 h 1158611"/>
                <a:gd name="connsiteX14" fmla="*/ 71813 w 1918445"/>
                <a:gd name="connsiteY14" fmla="*/ 717230 h 1158611"/>
                <a:gd name="connsiteX15" fmla="*/ 71813 w 1918445"/>
                <a:gd name="connsiteY15" fmla="*/ 1086798 h 1158611"/>
                <a:gd name="connsiteX16" fmla="*/ 1846632 w 1918445"/>
                <a:gd name="connsiteY16" fmla="*/ 1086798 h 1158611"/>
                <a:gd name="connsiteX17" fmla="*/ 1846632 w 1918445"/>
                <a:gd name="connsiteY17" fmla="*/ 11969 h 1158611"/>
                <a:gd name="connsiteX18" fmla="*/ 1858601 w 1918445"/>
                <a:gd name="connsiteY18" fmla="*/ 0 h 11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8445" h="1158611">
                  <a:moveTo>
                    <a:pt x="1858601" y="0"/>
                  </a:moveTo>
                  <a:lnTo>
                    <a:pt x="1906476" y="0"/>
                  </a:lnTo>
                  <a:cubicBezTo>
                    <a:pt x="1913086" y="0"/>
                    <a:pt x="1918445" y="5359"/>
                    <a:pt x="1918445" y="11969"/>
                  </a:cubicBezTo>
                  <a:lnTo>
                    <a:pt x="1918445" y="1146642"/>
                  </a:lnTo>
                  <a:cubicBezTo>
                    <a:pt x="1918445" y="1153252"/>
                    <a:pt x="1913086" y="1158611"/>
                    <a:pt x="1906476" y="1158611"/>
                  </a:cubicBezTo>
                  <a:lnTo>
                    <a:pt x="1858601" y="1158611"/>
                  </a:lnTo>
                  <a:lnTo>
                    <a:pt x="1858600" y="1158611"/>
                  </a:lnTo>
                  <a:lnTo>
                    <a:pt x="59845" y="1158611"/>
                  </a:lnTo>
                  <a:lnTo>
                    <a:pt x="59844" y="1158611"/>
                  </a:lnTo>
                  <a:lnTo>
                    <a:pt x="11969" y="1158611"/>
                  </a:lnTo>
                  <a:cubicBezTo>
                    <a:pt x="5359" y="1158611"/>
                    <a:pt x="0" y="1153252"/>
                    <a:pt x="0" y="1146642"/>
                  </a:cubicBezTo>
                  <a:lnTo>
                    <a:pt x="0" y="717230"/>
                  </a:lnTo>
                  <a:cubicBezTo>
                    <a:pt x="0" y="710620"/>
                    <a:pt x="5359" y="705261"/>
                    <a:pt x="11969" y="705261"/>
                  </a:cubicBezTo>
                  <a:lnTo>
                    <a:pt x="59844" y="705261"/>
                  </a:lnTo>
                  <a:cubicBezTo>
                    <a:pt x="66454" y="705261"/>
                    <a:pt x="71813" y="710620"/>
                    <a:pt x="71813" y="717230"/>
                  </a:cubicBezTo>
                  <a:lnTo>
                    <a:pt x="71813" y="1086798"/>
                  </a:lnTo>
                  <a:lnTo>
                    <a:pt x="1846632" y="1086798"/>
                  </a:lnTo>
                  <a:lnTo>
                    <a:pt x="1846632" y="11969"/>
                  </a:lnTo>
                  <a:cubicBezTo>
                    <a:pt x="1846632" y="5359"/>
                    <a:pt x="1851991" y="0"/>
                    <a:pt x="185860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2C17D9E4-C2E7-2AE3-CCF7-8C9AE1EE0747}"/>
                </a:ext>
              </a:extLst>
            </p:cNvPr>
            <p:cNvSpPr/>
            <p:nvPr/>
          </p:nvSpPr>
          <p:spPr>
            <a:xfrm>
              <a:off x="8401014" y="3203838"/>
              <a:ext cx="2321546" cy="2321546"/>
            </a:xfrm>
            <a:custGeom>
              <a:avLst/>
              <a:gdLst>
                <a:gd name="connsiteX0" fmla="*/ 1228852 w 2321546"/>
                <a:gd name="connsiteY0" fmla="*/ 1450940 h 2321546"/>
                <a:gd name="connsiteX1" fmla="*/ 1195938 w 2321546"/>
                <a:gd name="connsiteY1" fmla="*/ 1483854 h 2321546"/>
                <a:gd name="connsiteX2" fmla="*/ 1195938 w 2321546"/>
                <a:gd name="connsiteY2" fmla="*/ 2221794 h 2321546"/>
                <a:gd name="connsiteX3" fmla="*/ 1228852 w 2321546"/>
                <a:gd name="connsiteY3" fmla="*/ 2254708 h 2321546"/>
                <a:gd name="connsiteX4" fmla="*/ 2224080 w 2321546"/>
                <a:gd name="connsiteY4" fmla="*/ 2254708 h 2321546"/>
                <a:gd name="connsiteX5" fmla="*/ 2256994 w 2321546"/>
                <a:gd name="connsiteY5" fmla="*/ 2221794 h 2321546"/>
                <a:gd name="connsiteX6" fmla="*/ 2256994 w 2321546"/>
                <a:gd name="connsiteY6" fmla="*/ 1483854 h 2321546"/>
                <a:gd name="connsiteX7" fmla="*/ 2224080 w 2321546"/>
                <a:gd name="connsiteY7" fmla="*/ 1450940 h 2321546"/>
                <a:gd name="connsiteX8" fmla="*/ 97466 w 2321546"/>
                <a:gd name="connsiteY8" fmla="*/ 1450940 h 2321546"/>
                <a:gd name="connsiteX9" fmla="*/ 64552 w 2321546"/>
                <a:gd name="connsiteY9" fmla="*/ 1483854 h 2321546"/>
                <a:gd name="connsiteX10" fmla="*/ 64552 w 2321546"/>
                <a:gd name="connsiteY10" fmla="*/ 2221794 h 2321546"/>
                <a:gd name="connsiteX11" fmla="*/ 97466 w 2321546"/>
                <a:gd name="connsiteY11" fmla="*/ 2254708 h 2321546"/>
                <a:gd name="connsiteX12" fmla="*/ 1092694 w 2321546"/>
                <a:gd name="connsiteY12" fmla="*/ 2254708 h 2321546"/>
                <a:gd name="connsiteX13" fmla="*/ 1125608 w 2321546"/>
                <a:gd name="connsiteY13" fmla="*/ 2221794 h 2321546"/>
                <a:gd name="connsiteX14" fmla="*/ 1125608 w 2321546"/>
                <a:gd name="connsiteY14" fmla="*/ 1483854 h 2321546"/>
                <a:gd name="connsiteX15" fmla="*/ 1092694 w 2321546"/>
                <a:gd name="connsiteY15" fmla="*/ 1450940 h 2321546"/>
                <a:gd name="connsiteX16" fmla="*/ 1218125 w 2321546"/>
                <a:gd name="connsiteY16" fmla="*/ 62930 h 2321546"/>
                <a:gd name="connsiteX17" fmla="*/ 1195938 w 2321546"/>
                <a:gd name="connsiteY17" fmla="*/ 85117 h 2321546"/>
                <a:gd name="connsiteX18" fmla="*/ 1195938 w 2321546"/>
                <a:gd name="connsiteY18" fmla="*/ 1360723 h 2321546"/>
                <a:gd name="connsiteX19" fmla="*/ 1218125 w 2321546"/>
                <a:gd name="connsiteY19" fmla="*/ 1382910 h 2321546"/>
                <a:gd name="connsiteX20" fmla="*/ 2234807 w 2321546"/>
                <a:gd name="connsiteY20" fmla="*/ 1382910 h 2321546"/>
                <a:gd name="connsiteX21" fmla="*/ 2256994 w 2321546"/>
                <a:gd name="connsiteY21" fmla="*/ 1360723 h 2321546"/>
                <a:gd name="connsiteX22" fmla="*/ 2256994 w 2321546"/>
                <a:gd name="connsiteY22" fmla="*/ 85117 h 2321546"/>
                <a:gd name="connsiteX23" fmla="*/ 2234807 w 2321546"/>
                <a:gd name="connsiteY23" fmla="*/ 62930 h 2321546"/>
                <a:gd name="connsiteX24" fmla="*/ 86739 w 2321546"/>
                <a:gd name="connsiteY24" fmla="*/ 62930 h 2321546"/>
                <a:gd name="connsiteX25" fmla="*/ 64552 w 2321546"/>
                <a:gd name="connsiteY25" fmla="*/ 85117 h 2321546"/>
                <a:gd name="connsiteX26" fmla="*/ 64552 w 2321546"/>
                <a:gd name="connsiteY26" fmla="*/ 1360723 h 2321546"/>
                <a:gd name="connsiteX27" fmla="*/ 86739 w 2321546"/>
                <a:gd name="connsiteY27" fmla="*/ 1382910 h 2321546"/>
                <a:gd name="connsiteX28" fmla="*/ 1103421 w 2321546"/>
                <a:gd name="connsiteY28" fmla="*/ 1382910 h 2321546"/>
                <a:gd name="connsiteX29" fmla="*/ 1125608 w 2321546"/>
                <a:gd name="connsiteY29" fmla="*/ 1360723 h 2321546"/>
                <a:gd name="connsiteX30" fmla="*/ 1125608 w 2321546"/>
                <a:gd name="connsiteY30" fmla="*/ 85117 h 2321546"/>
                <a:gd name="connsiteX31" fmla="*/ 1103421 w 2321546"/>
                <a:gd name="connsiteY31" fmla="*/ 62930 h 2321546"/>
                <a:gd name="connsiteX32" fmla="*/ 48544 w 2321546"/>
                <a:gd name="connsiteY32" fmla="*/ 0 h 2321546"/>
                <a:gd name="connsiteX33" fmla="*/ 2273002 w 2321546"/>
                <a:gd name="connsiteY33" fmla="*/ 0 h 2321546"/>
                <a:gd name="connsiteX34" fmla="*/ 2321546 w 2321546"/>
                <a:gd name="connsiteY34" fmla="*/ 48544 h 2321546"/>
                <a:gd name="connsiteX35" fmla="*/ 2321546 w 2321546"/>
                <a:gd name="connsiteY35" fmla="*/ 2273002 h 2321546"/>
                <a:gd name="connsiteX36" fmla="*/ 2273002 w 2321546"/>
                <a:gd name="connsiteY36" fmla="*/ 2321546 h 2321546"/>
                <a:gd name="connsiteX37" fmla="*/ 48544 w 2321546"/>
                <a:gd name="connsiteY37" fmla="*/ 2321546 h 2321546"/>
                <a:gd name="connsiteX38" fmla="*/ 0 w 2321546"/>
                <a:gd name="connsiteY38" fmla="*/ 2273002 h 2321546"/>
                <a:gd name="connsiteX39" fmla="*/ 0 w 2321546"/>
                <a:gd name="connsiteY39" fmla="*/ 48544 h 2321546"/>
                <a:gd name="connsiteX40" fmla="*/ 48544 w 2321546"/>
                <a:gd name="connsiteY40" fmla="*/ 0 h 232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21546" h="2321546">
                  <a:moveTo>
                    <a:pt x="1228852" y="1450940"/>
                  </a:moveTo>
                  <a:cubicBezTo>
                    <a:pt x="1210674" y="1450940"/>
                    <a:pt x="1195938" y="1465676"/>
                    <a:pt x="1195938" y="1483854"/>
                  </a:cubicBezTo>
                  <a:lnTo>
                    <a:pt x="1195938" y="2221794"/>
                  </a:lnTo>
                  <a:cubicBezTo>
                    <a:pt x="1195938" y="2239972"/>
                    <a:pt x="1210674" y="2254708"/>
                    <a:pt x="1228852" y="2254708"/>
                  </a:cubicBezTo>
                  <a:lnTo>
                    <a:pt x="2224080" y="2254708"/>
                  </a:lnTo>
                  <a:cubicBezTo>
                    <a:pt x="2242258" y="2254708"/>
                    <a:pt x="2256994" y="2239972"/>
                    <a:pt x="2256994" y="2221794"/>
                  </a:cubicBezTo>
                  <a:lnTo>
                    <a:pt x="2256994" y="1483854"/>
                  </a:lnTo>
                  <a:cubicBezTo>
                    <a:pt x="2256994" y="1465676"/>
                    <a:pt x="2242258" y="1450940"/>
                    <a:pt x="2224080" y="1450940"/>
                  </a:cubicBezTo>
                  <a:close/>
                  <a:moveTo>
                    <a:pt x="97466" y="1450940"/>
                  </a:moveTo>
                  <a:cubicBezTo>
                    <a:pt x="79288" y="1450940"/>
                    <a:pt x="64552" y="1465676"/>
                    <a:pt x="64552" y="1483854"/>
                  </a:cubicBezTo>
                  <a:lnTo>
                    <a:pt x="64552" y="2221794"/>
                  </a:lnTo>
                  <a:cubicBezTo>
                    <a:pt x="64552" y="2239972"/>
                    <a:pt x="79288" y="2254708"/>
                    <a:pt x="97466" y="2254708"/>
                  </a:cubicBezTo>
                  <a:lnTo>
                    <a:pt x="1092694" y="2254708"/>
                  </a:lnTo>
                  <a:cubicBezTo>
                    <a:pt x="1110872" y="2254708"/>
                    <a:pt x="1125608" y="2239972"/>
                    <a:pt x="1125608" y="2221794"/>
                  </a:cubicBezTo>
                  <a:lnTo>
                    <a:pt x="1125608" y="1483854"/>
                  </a:lnTo>
                  <a:cubicBezTo>
                    <a:pt x="1125608" y="1465676"/>
                    <a:pt x="1110872" y="1450940"/>
                    <a:pt x="1092694" y="1450940"/>
                  </a:cubicBezTo>
                  <a:close/>
                  <a:moveTo>
                    <a:pt x="1218125" y="62930"/>
                  </a:moveTo>
                  <a:cubicBezTo>
                    <a:pt x="1205871" y="62930"/>
                    <a:pt x="1195938" y="72863"/>
                    <a:pt x="1195938" y="85117"/>
                  </a:cubicBezTo>
                  <a:lnTo>
                    <a:pt x="1195938" y="1360723"/>
                  </a:lnTo>
                  <a:cubicBezTo>
                    <a:pt x="1195938" y="1372977"/>
                    <a:pt x="1205871" y="1382910"/>
                    <a:pt x="1218125" y="1382910"/>
                  </a:cubicBezTo>
                  <a:lnTo>
                    <a:pt x="2234807" y="1382910"/>
                  </a:lnTo>
                  <a:cubicBezTo>
                    <a:pt x="2247061" y="1382910"/>
                    <a:pt x="2256994" y="1372977"/>
                    <a:pt x="2256994" y="1360723"/>
                  </a:cubicBezTo>
                  <a:lnTo>
                    <a:pt x="2256994" y="85117"/>
                  </a:lnTo>
                  <a:cubicBezTo>
                    <a:pt x="2256994" y="72863"/>
                    <a:pt x="2247061" y="62930"/>
                    <a:pt x="2234807" y="62930"/>
                  </a:cubicBezTo>
                  <a:close/>
                  <a:moveTo>
                    <a:pt x="86739" y="62930"/>
                  </a:moveTo>
                  <a:cubicBezTo>
                    <a:pt x="74485" y="62930"/>
                    <a:pt x="64552" y="72863"/>
                    <a:pt x="64552" y="85117"/>
                  </a:cubicBezTo>
                  <a:lnTo>
                    <a:pt x="64552" y="1360723"/>
                  </a:lnTo>
                  <a:cubicBezTo>
                    <a:pt x="64552" y="1372977"/>
                    <a:pt x="74485" y="1382910"/>
                    <a:pt x="86739" y="1382910"/>
                  </a:cubicBezTo>
                  <a:lnTo>
                    <a:pt x="1103421" y="1382910"/>
                  </a:lnTo>
                  <a:cubicBezTo>
                    <a:pt x="1115675" y="1382910"/>
                    <a:pt x="1125608" y="1372977"/>
                    <a:pt x="1125608" y="1360723"/>
                  </a:cubicBezTo>
                  <a:lnTo>
                    <a:pt x="1125608" y="85117"/>
                  </a:lnTo>
                  <a:cubicBezTo>
                    <a:pt x="1125608" y="72863"/>
                    <a:pt x="1115675" y="62930"/>
                    <a:pt x="1103421" y="62930"/>
                  </a:cubicBezTo>
                  <a:close/>
                  <a:moveTo>
                    <a:pt x="48544" y="0"/>
                  </a:moveTo>
                  <a:lnTo>
                    <a:pt x="2273002" y="0"/>
                  </a:lnTo>
                  <a:cubicBezTo>
                    <a:pt x="2299812" y="0"/>
                    <a:pt x="2321546" y="21734"/>
                    <a:pt x="2321546" y="48544"/>
                  </a:cubicBezTo>
                  <a:lnTo>
                    <a:pt x="2321546" y="2273002"/>
                  </a:lnTo>
                  <a:cubicBezTo>
                    <a:pt x="2321546" y="2299812"/>
                    <a:pt x="2299812" y="2321546"/>
                    <a:pt x="2273002" y="2321546"/>
                  </a:cubicBezTo>
                  <a:lnTo>
                    <a:pt x="48544" y="2321546"/>
                  </a:lnTo>
                  <a:cubicBezTo>
                    <a:pt x="21734" y="2321546"/>
                    <a:pt x="0" y="2299812"/>
                    <a:pt x="0" y="2273002"/>
                  </a:cubicBezTo>
                  <a:lnTo>
                    <a:pt x="0" y="48544"/>
                  </a:lnTo>
                  <a:cubicBezTo>
                    <a:pt x="0" y="21734"/>
                    <a:pt x="21734" y="0"/>
                    <a:pt x="485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21585</TotalTime>
  <Words>81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181</cp:revision>
  <dcterms:created xsi:type="dcterms:W3CDTF">2024-05-29T20:58:41Z</dcterms:created>
  <dcterms:modified xsi:type="dcterms:W3CDTF">2025-05-05T22:46:00Z</dcterms:modified>
</cp:coreProperties>
</file>