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5C5"/>
    <a:srgbClr val="7F7F7F"/>
    <a:srgbClr val="F6B803"/>
    <a:srgbClr val="FF0000"/>
    <a:srgbClr val="256BAE"/>
    <a:srgbClr val="D9D9D9"/>
    <a:srgbClr val="00A44D"/>
    <a:srgbClr val="14A181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613" y="-1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3083192" y="59418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3015459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397187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520368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647793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2669137" y="882323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2953523" y="2905693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5226718" y="49685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6096622" y="49685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2187428" y="370784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506121" y="674489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399796" y="1461284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346398" y="53696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629783" y="62929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595306" y="53679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2359101" y="2964202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809567" y="808043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728466" y="1432441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10282525" y="819810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10125466" y="1432441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4025568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5479034" y="3158407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5402710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1115476" y="249061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4123568" y="3097632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7559039" y="3158407"/>
            <a:ext cx="670559" cy="458495"/>
            <a:chOff x="7559039" y="3158407"/>
            <a:chExt cx="670559" cy="4584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7793028" y="3707840"/>
            <a:ext cx="1066492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4314304" y="1040673"/>
            <a:ext cx="1437738" cy="318692"/>
            <a:chOff x="4314304" y="1040673"/>
            <a:chExt cx="1437738" cy="318692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702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702" dirty="0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8344530" y="3010894"/>
            <a:ext cx="1319284" cy="652483"/>
            <a:chOff x="8374426" y="2935946"/>
            <a:chExt cx="1319284" cy="652483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1063" name="Rectangle: Rounded Corners 1062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1065" name="Rectangle: Rounded Corners 1064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6" name="Rectangle: Rounded Corners 1065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Top Corners Rounded 175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80" name="Rectangle: Top Corners Rounded 179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488604" y="3631302"/>
            <a:ext cx="1238701" cy="925616"/>
            <a:chOff x="742281" y="5109882"/>
            <a:chExt cx="1497998" cy="111937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385515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D4C3DD8-E984-220B-0CF6-6C2BB696D790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1697672" y="3223547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828378" y="3250885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637575" y="4976738"/>
            <a:ext cx="1321775" cy="834120"/>
            <a:chOff x="3637575" y="4976738"/>
            <a:chExt cx="1321775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3" name="Arc 1132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4" name="Arc 1133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63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112</cp:revision>
  <dcterms:created xsi:type="dcterms:W3CDTF">2024-05-29T20:58:41Z</dcterms:created>
  <dcterms:modified xsi:type="dcterms:W3CDTF">2024-06-04T19:08:36Z</dcterms:modified>
</cp:coreProperties>
</file>