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04040"/>
    <a:srgbClr val="D9D9D9"/>
    <a:srgbClr val="7F7F7F"/>
    <a:srgbClr val="0244AC"/>
    <a:srgbClr val="D024F7"/>
    <a:srgbClr val="0083E6"/>
    <a:srgbClr val="E4E4E4"/>
    <a:srgbClr val="418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1" d="100"/>
          <a:sy n="181" d="100"/>
        </p:scale>
        <p:origin x="-3869" y="-2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32167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5305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7648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3223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5244732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31602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486152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379827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789598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708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10262556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10105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09027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04017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3691071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6109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505565" y="3989672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CE860E9-6114-352D-DD64-476278E07711}"/>
              </a:ext>
            </a:extLst>
          </p:cNvPr>
          <p:cNvGrpSpPr/>
          <p:nvPr/>
        </p:nvGrpSpPr>
        <p:grpSpPr>
          <a:xfrm>
            <a:off x="4467229" y="3989671"/>
            <a:ext cx="1442896" cy="834119"/>
            <a:chOff x="16548284" y="5864004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16548284" y="5864004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16633876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17819740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532BF84-408D-B22C-D8BD-246B640CE4F6}"/>
                </a:ext>
              </a:extLst>
            </p:cNvPr>
            <p:cNvSpPr/>
            <p:nvPr/>
          </p:nvSpPr>
          <p:spPr>
            <a:xfrm>
              <a:off x="17082744" y="6055800"/>
              <a:ext cx="483198" cy="285410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3787E1-2D02-3560-DA67-B54D0DB569FD}"/>
                </a:ext>
              </a:extLst>
            </p:cNvPr>
            <p:cNvGrpSpPr/>
            <p:nvPr/>
          </p:nvGrpSpPr>
          <p:grpSpPr>
            <a:xfrm>
              <a:off x="17120707" y="6101279"/>
              <a:ext cx="407273" cy="194453"/>
              <a:chOff x="9520201" y="1425316"/>
              <a:chExt cx="407273" cy="194453"/>
            </a:xfrm>
            <a:solidFill>
              <a:srgbClr val="66BFE2"/>
            </a:solidFill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49A2E-8556-0ABC-7458-35F720760E71}"/>
                  </a:ext>
                </a:extLst>
              </p:cNvPr>
              <p:cNvGrpSpPr/>
              <p:nvPr/>
            </p:nvGrpSpPr>
            <p:grpSpPr>
              <a:xfrm>
                <a:off x="9520201" y="1425316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D3D8038-48FD-19E3-4E92-3E1C72D4D068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86EAB5D-6BFD-6600-52FC-4C4853ABA4C2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47225A-1180-4476-D3B0-37693A645F2B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79DC771-D938-3E33-2FAB-94DFC22FCD3B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16FEEB6F-547E-6941-D6EA-A714C315A2BE}"/>
                  </a:ext>
                </a:extLst>
              </p:cNvPr>
              <p:cNvGrpSpPr/>
              <p:nvPr/>
            </p:nvGrpSpPr>
            <p:grpSpPr>
              <a:xfrm>
                <a:off x="9520201" y="1540675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2C43EC1-475D-5910-95EF-2BEFCF450B0D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3BA9432-991C-D0E2-7C19-1C60D7300060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2EC4B60-BFD4-C41D-AB62-06EC5D748CF8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8008A2-406C-28D6-A6AA-E535E728D07A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17639665" y="6065481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529652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24530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909877" y="427580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157079" y="3962334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6511397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107BFFF-50A2-02ED-FBA0-2AB6E01C16FC}"/>
              </a:ext>
            </a:extLst>
          </p:cNvPr>
          <p:cNvGrpSpPr/>
          <p:nvPr/>
        </p:nvGrpSpPr>
        <p:grpSpPr>
          <a:xfrm>
            <a:off x="8290424" y="4010763"/>
            <a:ext cx="1284927" cy="821272"/>
            <a:chOff x="8213803" y="3166712"/>
            <a:chExt cx="1690769" cy="1080669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9612218" y="3503627"/>
              <a:ext cx="228824" cy="2924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9027407" y="3166712"/>
              <a:ext cx="877165" cy="406838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8213803" y="3166712"/>
              <a:ext cx="1296679" cy="1080669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8309148" y="3446516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9125569" y="3775004"/>
              <a:ext cx="128658" cy="128658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8309148" y="3799881"/>
              <a:ext cx="106948" cy="106948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8309148" y="3624507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9046885" y="3429000"/>
              <a:ext cx="286027" cy="314094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8639583" y="3433699"/>
              <a:ext cx="107542" cy="469963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8806270" y="3433699"/>
              <a:ext cx="107542" cy="469963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8052426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10071959" y="3983962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706813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8964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6469735" y="3908474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25245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121434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638030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990197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4588117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4356600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6168071" y="3952523"/>
            <a:ext cx="1336678" cy="717445"/>
            <a:chOff x="8503559" y="3189857"/>
            <a:chExt cx="1336678" cy="717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6160317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41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60</cp:revision>
  <dcterms:created xsi:type="dcterms:W3CDTF">2024-05-29T20:58:41Z</dcterms:created>
  <dcterms:modified xsi:type="dcterms:W3CDTF">2024-05-30T14:40:42Z</dcterms:modified>
</cp:coreProperties>
</file>