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8FCD"/>
    <a:srgbClr val="D9D9D9"/>
    <a:srgbClr val="404040"/>
    <a:srgbClr val="CA2337"/>
    <a:srgbClr val="ED1C32"/>
    <a:srgbClr val="F21703"/>
    <a:srgbClr val="7F7F7F"/>
    <a:srgbClr val="F6B803"/>
    <a:srgbClr val="FF0000"/>
    <a:srgbClr val="73A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49" autoAdjust="0"/>
  </p:normalViewPr>
  <p:slideViewPr>
    <p:cSldViewPr snapToGrid="0">
      <p:cViewPr>
        <p:scale>
          <a:sx n="66" d="100"/>
          <a:sy n="66" d="100"/>
        </p:scale>
        <p:origin x="955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81224-3E23-4132-8996-EE022BAC0B74}" type="datetimeFigureOut">
              <a:rPr lang="en-CA" smtClean="0"/>
              <a:t>2025-02-05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C2524-31C4-4041-AF44-55D86E4911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856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C2524-31C4-4041-AF44-55D86E49115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2803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7879-D10B-415B-AE8D-E29DABE7E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23D0C-CB35-C5FD-781E-6600416E0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C927E-9362-D284-636B-BDB0C4BB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D6CDF-4D15-BB82-A4A2-12D43251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4E1A6-BE8C-DA43-9983-7E193E0D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585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3648A-9888-7708-1D41-32A714B96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EF416-AE9D-546C-9434-7A88F957F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C8620-7783-F677-48D6-856F509B9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53E79-6751-6088-483A-A9ACEDDF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9F956-CF0F-FA84-28C2-34D53211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094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210722-9872-160A-30ED-81C16AC1C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2A683-08FC-B75D-7829-1ED54C600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1FDCB-80E4-E488-C60D-4FF21DC8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0F649-0B73-2E00-65AA-F1C58157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DE92E-346B-E601-3DB0-E5B4F4A2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232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C2F0-D875-6915-D68A-EF11C7A3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36246-A43F-3AD2-5623-12152FDAA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A24C2-E279-4361-708A-3D6CA9D07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0E427-6F8A-9566-7449-9FAE1468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910C7-CA92-3589-D5C0-3C36FCFF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799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AC68-3A52-A5D9-6ECC-4B0D00A5D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72509-45F6-67D5-A21F-480EE04E7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9737B-E8AB-D874-9B40-8E70B74D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0D0F2-E562-C670-A1F5-A65ECBDD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9141C-CBB7-6308-2A38-1E027FE4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398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D0A2-A4D5-5438-09EC-E90DEAB5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FF318-24BC-64F7-B00F-D4B2B4EBD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1D368-9FBB-C7C7-E2D8-7C22FB910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A545C-5F8F-269C-ADDE-3209151BC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F8862-CAB3-6C37-7C29-A1AE3299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9DF4D-0E49-9A5B-35AF-2F89F49B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823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7BD54-CDBA-C06B-FBD7-8F37D871C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AC661-E2EC-4E9E-AC73-9DDBCDA8F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5CAE6-C5A7-E503-90DC-396A4228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EE104-2FFA-DBEC-B88C-F7ECD3CC9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D7330A-A7CF-E25B-6060-7572A006C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8FF9F5-A5E1-119B-E7C9-9793AE19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2025-02-05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2B6303-87EC-5BF4-92A4-82CC89DE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2F2BF0-23BD-9863-5940-8CAD6853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029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3125-BCE6-477A-E5CE-4A1A3C3E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C9C441-5CBE-8DCE-A5F5-F266CB28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2025-02-05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77909-6ED4-7386-4FD6-409B8093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9EEF2-0DAE-E429-DF02-50B1B210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371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666C4A-B341-92DF-98AF-3164142C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2025-02-05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286C04-AAB1-F8A1-1781-94F3F857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48038-0C23-962E-B5AB-A2EB46CB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404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54B2-307E-0C89-36D7-4EEB70A42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CCAE8-1112-D16E-2840-36C8947B1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D0B9B-83F4-6A54-9DC7-3CAB1A88B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3BBCD-DD23-27CA-01EF-C014F4029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9957F-5F1B-F4FB-DCED-8CC16D6C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E6983-30E5-01C1-E9E8-CF8FFD62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468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A02B-4B6D-75A2-3392-BCD3DAAD4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7FCCE2-2104-0D02-EE24-D99351065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0888C-90FB-A35F-5382-7204E67B8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CCC4A-1361-BF5E-A183-A0EEE7F2D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2025-02-05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40737-F81D-D58A-EE2D-A954A66E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1F231-133D-DAFB-DC64-17640F20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22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BA40D-8235-06E9-E0C5-B874F022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B87C2-3F2F-0FCB-7639-190E2483D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D57E0-1B13-A8BC-6485-9347E4183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8CFBF-CDC5-4956-B865-DB8938F6B74E}" type="datetimeFigureOut">
              <a:rPr lang="en-CA" smtClean="0"/>
              <a:t>2025-02-05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78BF-20CD-F927-1898-E7F08B55B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02746-D91D-B374-0942-0E8787BD8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216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Rectangle 2337">
            <a:extLst>
              <a:ext uri="{FF2B5EF4-FFF2-40B4-BE49-F238E27FC236}">
                <a16:creationId xmlns:a16="http://schemas.microsoft.com/office/drawing/2014/main" id="{3AF54A4A-179E-9521-F1E1-839EBD98D107}"/>
              </a:ext>
            </a:extLst>
          </p:cNvPr>
          <p:cNvSpPr/>
          <p:nvPr/>
        </p:nvSpPr>
        <p:spPr>
          <a:xfrm>
            <a:off x="1913616" y="2638582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Nebulizer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39" name="Group 2338">
            <a:extLst>
              <a:ext uri="{FF2B5EF4-FFF2-40B4-BE49-F238E27FC236}">
                <a16:creationId xmlns:a16="http://schemas.microsoft.com/office/drawing/2014/main" id="{AED521A8-D53B-2673-3FB7-72E93558BEEF}"/>
              </a:ext>
            </a:extLst>
          </p:cNvPr>
          <p:cNvGrpSpPr/>
          <p:nvPr/>
        </p:nvGrpSpPr>
        <p:grpSpPr>
          <a:xfrm>
            <a:off x="2340267" y="1580924"/>
            <a:ext cx="356780" cy="976650"/>
            <a:chOff x="1418935" y="1109027"/>
            <a:chExt cx="427552" cy="1170382"/>
          </a:xfrm>
        </p:grpSpPr>
        <p:sp>
          <p:nvSpPr>
            <p:cNvPr id="2555" name="Freeform: Shape 2554">
              <a:extLst>
                <a:ext uri="{FF2B5EF4-FFF2-40B4-BE49-F238E27FC236}">
                  <a16:creationId xmlns:a16="http://schemas.microsoft.com/office/drawing/2014/main" id="{D30544D2-3625-9855-999D-2E429AB5506E}"/>
                </a:ext>
              </a:extLst>
            </p:cNvPr>
            <p:cNvSpPr/>
            <p:nvPr/>
          </p:nvSpPr>
          <p:spPr>
            <a:xfrm>
              <a:off x="1600371" y="1360267"/>
              <a:ext cx="73327" cy="198400"/>
            </a:xfrm>
            <a:custGeom>
              <a:avLst/>
              <a:gdLst>
                <a:gd name="connsiteX0" fmla="*/ 42171 w 78197"/>
                <a:gd name="connsiteY0" fmla="*/ 339725 h 339725"/>
                <a:gd name="connsiteX1" fmla="*/ 896 w 78197"/>
                <a:gd name="connsiteY1" fmla="*/ 200025 h 339725"/>
                <a:gd name="connsiteX2" fmla="*/ 77096 w 78197"/>
                <a:gd name="connsiteY2" fmla="*/ 133350 h 339725"/>
                <a:gd name="connsiteX3" fmla="*/ 38996 w 78197"/>
                <a:gd name="connsiteY3" fmla="*/ 0 h 339725"/>
                <a:gd name="connsiteX0" fmla="*/ 41821 w 77847"/>
                <a:gd name="connsiteY0" fmla="*/ 339725 h 339725"/>
                <a:gd name="connsiteX1" fmla="*/ 546 w 77847"/>
                <a:gd name="connsiteY1" fmla="*/ 200025 h 339725"/>
                <a:gd name="connsiteX2" fmla="*/ 76746 w 77847"/>
                <a:gd name="connsiteY2" fmla="*/ 133350 h 339725"/>
                <a:gd name="connsiteX3" fmla="*/ 38646 w 77847"/>
                <a:gd name="connsiteY3" fmla="*/ 0 h 339725"/>
                <a:gd name="connsiteX0" fmla="*/ 41821 w 77483"/>
                <a:gd name="connsiteY0" fmla="*/ 339725 h 339725"/>
                <a:gd name="connsiteX1" fmla="*/ 546 w 77483"/>
                <a:gd name="connsiteY1" fmla="*/ 200025 h 339725"/>
                <a:gd name="connsiteX2" fmla="*/ 76746 w 77483"/>
                <a:gd name="connsiteY2" fmla="*/ 133350 h 339725"/>
                <a:gd name="connsiteX3" fmla="*/ 38646 w 77483"/>
                <a:gd name="connsiteY3" fmla="*/ 0 h 33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483" h="339725">
                  <a:moveTo>
                    <a:pt x="41821" y="339725"/>
                  </a:moveTo>
                  <a:cubicBezTo>
                    <a:pt x="37323" y="229923"/>
                    <a:pt x="-5275" y="234421"/>
                    <a:pt x="546" y="200025"/>
                  </a:cubicBezTo>
                  <a:cubicBezTo>
                    <a:pt x="6367" y="165629"/>
                    <a:pt x="70396" y="166687"/>
                    <a:pt x="76746" y="133350"/>
                  </a:cubicBezTo>
                  <a:cubicBezTo>
                    <a:pt x="83096" y="100012"/>
                    <a:pt x="46584" y="91281"/>
                    <a:pt x="38646" y="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grpSp>
          <p:nvGrpSpPr>
            <p:cNvPr id="2556" name="Group 2555">
              <a:extLst>
                <a:ext uri="{FF2B5EF4-FFF2-40B4-BE49-F238E27FC236}">
                  <a16:creationId xmlns:a16="http://schemas.microsoft.com/office/drawing/2014/main" id="{CEE7B59F-1785-7865-9736-9FDB3EA3F2F8}"/>
                </a:ext>
              </a:extLst>
            </p:cNvPr>
            <p:cNvGrpSpPr/>
            <p:nvPr/>
          </p:nvGrpSpPr>
          <p:grpSpPr>
            <a:xfrm>
              <a:off x="1431386" y="1557805"/>
              <a:ext cx="402650" cy="660584"/>
              <a:chOff x="3492867" y="1527256"/>
              <a:chExt cx="522495" cy="840864"/>
            </a:xfrm>
          </p:grpSpPr>
          <p:sp>
            <p:nvSpPr>
              <p:cNvPr id="2566" name="Freeform: Shape 2565">
                <a:extLst>
                  <a:ext uri="{FF2B5EF4-FFF2-40B4-BE49-F238E27FC236}">
                    <a16:creationId xmlns:a16="http://schemas.microsoft.com/office/drawing/2014/main" id="{F8D1DC87-A768-1F8B-6401-B1A7FDCE66AC}"/>
                  </a:ext>
                </a:extLst>
              </p:cNvPr>
              <p:cNvSpPr/>
              <p:nvPr/>
            </p:nvSpPr>
            <p:spPr>
              <a:xfrm flipH="1">
                <a:off x="3492867" y="1703329"/>
                <a:ext cx="522495" cy="664791"/>
              </a:xfrm>
              <a:custGeom>
                <a:avLst/>
                <a:gdLst>
                  <a:gd name="connsiteX0" fmla="*/ 257581 w 804020"/>
                  <a:gd name="connsiteY0" fmla="*/ 0 h 1115325"/>
                  <a:gd name="connsiteX1" fmla="*/ 546439 w 804020"/>
                  <a:gd name="connsiteY1" fmla="*/ 0 h 1115325"/>
                  <a:gd name="connsiteX2" fmla="*/ 552206 w 804020"/>
                  <a:gd name="connsiteY2" fmla="*/ 50333 h 1115325"/>
                  <a:gd name="connsiteX3" fmla="*/ 607194 w 804020"/>
                  <a:gd name="connsiteY3" fmla="*/ 67402 h 1115325"/>
                  <a:gd name="connsiteX4" fmla="*/ 804020 w 804020"/>
                  <a:gd name="connsiteY4" fmla="*/ 364344 h 1115325"/>
                  <a:gd name="connsiteX5" fmla="*/ 804020 w 804020"/>
                  <a:gd name="connsiteY5" fmla="*/ 1044724 h 1115325"/>
                  <a:gd name="connsiteX6" fmla="*/ 733419 w 804020"/>
                  <a:gd name="connsiteY6" fmla="*/ 1115325 h 1115325"/>
                  <a:gd name="connsiteX7" fmla="*/ 70601 w 804020"/>
                  <a:gd name="connsiteY7" fmla="*/ 1115325 h 1115325"/>
                  <a:gd name="connsiteX8" fmla="*/ 0 w 804020"/>
                  <a:gd name="connsiteY8" fmla="*/ 1044724 h 1115325"/>
                  <a:gd name="connsiteX9" fmla="*/ 0 w 804020"/>
                  <a:gd name="connsiteY9" fmla="*/ 364344 h 1115325"/>
                  <a:gd name="connsiteX10" fmla="*/ 196826 w 804020"/>
                  <a:gd name="connsiteY10" fmla="*/ 67402 h 1115325"/>
                  <a:gd name="connsiteX11" fmla="*/ 251814 w 804020"/>
                  <a:gd name="connsiteY11" fmla="*/ 50333 h 111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04020" h="1115325">
                    <a:moveTo>
                      <a:pt x="257581" y="0"/>
                    </a:moveTo>
                    <a:lnTo>
                      <a:pt x="546439" y="0"/>
                    </a:lnTo>
                    <a:lnTo>
                      <a:pt x="552206" y="50333"/>
                    </a:lnTo>
                    <a:lnTo>
                      <a:pt x="607194" y="67402"/>
                    </a:lnTo>
                    <a:cubicBezTo>
                      <a:pt x="722860" y="116325"/>
                      <a:pt x="804020" y="230857"/>
                      <a:pt x="804020" y="364344"/>
                    </a:cubicBezTo>
                    <a:lnTo>
                      <a:pt x="804020" y="1044724"/>
                    </a:lnTo>
                    <a:cubicBezTo>
                      <a:pt x="804020" y="1083716"/>
                      <a:pt x="772411" y="1115325"/>
                      <a:pt x="733419" y="1115325"/>
                    </a:cubicBezTo>
                    <a:lnTo>
                      <a:pt x="70601" y="1115325"/>
                    </a:lnTo>
                    <a:cubicBezTo>
                      <a:pt x="31609" y="1115325"/>
                      <a:pt x="0" y="1083716"/>
                      <a:pt x="0" y="1044724"/>
                    </a:cubicBezTo>
                    <a:lnTo>
                      <a:pt x="0" y="364344"/>
                    </a:lnTo>
                    <a:cubicBezTo>
                      <a:pt x="0" y="230857"/>
                      <a:pt x="81160" y="116325"/>
                      <a:pt x="196826" y="67402"/>
                    </a:cubicBezTo>
                    <a:lnTo>
                      <a:pt x="251814" y="50333"/>
                    </a:lnTo>
                    <a:close/>
                  </a:path>
                </a:pathLst>
              </a:custGeom>
              <a:solidFill>
                <a:schemeClr val="bg1"/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567" name="Freeform: Shape 2566">
                <a:extLst>
                  <a:ext uri="{FF2B5EF4-FFF2-40B4-BE49-F238E27FC236}">
                    <a16:creationId xmlns:a16="http://schemas.microsoft.com/office/drawing/2014/main" id="{F8D0CCDC-2BE7-0411-A3E3-4B19F7000C96}"/>
                  </a:ext>
                </a:extLst>
              </p:cNvPr>
              <p:cNvSpPr/>
              <p:nvPr/>
            </p:nvSpPr>
            <p:spPr>
              <a:xfrm flipH="1">
                <a:off x="3492867" y="1915204"/>
                <a:ext cx="522495" cy="452916"/>
              </a:xfrm>
              <a:custGeom>
                <a:avLst/>
                <a:gdLst>
                  <a:gd name="connsiteX0" fmla="*/ 672 w 804020"/>
                  <a:gd name="connsiteY0" fmla="*/ 0 h 759861"/>
                  <a:gd name="connsiteX1" fmla="*/ 803348 w 804020"/>
                  <a:gd name="connsiteY1" fmla="*/ 0 h 759861"/>
                  <a:gd name="connsiteX2" fmla="*/ 804020 w 804020"/>
                  <a:gd name="connsiteY2" fmla="*/ 8880 h 759861"/>
                  <a:gd name="connsiteX3" fmla="*/ 804020 w 804020"/>
                  <a:gd name="connsiteY3" fmla="*/ 689260 h 759861"/>
                  <a:gd name="connsiteX4" fmla="*/ 733419 w 804020"/>
                  <a:gd name="connsiteY4" fmla="*/ 759861 h 759861"/>
                  <a:gd name="connsiteX5" fmla="*/ 70601 w 804020"/>
                  <a:gd name="connsiteY5" fmla="*/ 759861 h 759861"/>
                  <a:gd name="connsiteX6" fmla="*/ 0 w 804020"/>
                  <a:gd name="connsiteY6" fmla="*/ 689260 h 759861"/>
                  <a:gd name="connsiteX7" fmla="*/ 0 w 804020"/>
                  <a:gd name="connsiteY7" fmla="*/ 8880 h 759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04020" h="759861">
                    <a:moveTo>
                      <a:pt x="672" y="0"/>
                    </a:moveTo>
                    <a:lnTo>
                      <a:pt x="803348" y="0"/>
                    </a:lnTo>
                    <a:lnTo>
                      <a:pt x="804020" y="8880"/>
                    </a:lnTo>
                    <a:lnTo>
                      <a:pt x="804020" y="689260"/>
                    </a:lnTo>
                    <a:cubicBezTo>
                      <a:pt x="804020" y="728252"/>
                      <a:pt x="772411" y="759861"/>
                      <a:pt x="733419" y="759861"/>
                    </a:cubicBezTo>
                    <a:lnTo>
                      <a:pt x="70601" y="759861"/>
                    </a:lnTo>
                    <a:cubicBezTo>
                      <a:pt x="31609" y="759861"/>
                      <a:pt x="0" y="728252"/>
                      <a:pt x="0" y="689260"/>
                    </a:cubicBezTo>
                    <a:lnTo>
                      <a:pt x="0" y="8880"/>
                    </a:lnTo>
                    <a:close/>
                  </a:path>
                </a:pathLst>
              </a:custGeom>
              <a:solidFill>
                <a:srgbClr val="418FCD"/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568" name="Freeform: Shape 2567">
                <a:extLst>
                  <a:ext uri="{FF2B5EF4-FFF2-40B4-BE49-F238E27FC236}">
                    <a16:creationId xmlns:a16="http://schemas.microsoft.com/office/drawing/2014/main" id="{19AD6DDA-DD62-EBE9-6826-9CF95EB2A5EE}"/>
                  </a:ext>
                </a:extLst>
              </p:cNvPr>
              <p:cNvSpPr/>
              <p:nvPr/>
            </p:nvSpPr>
            <p:spPr>
              <a:xfrm flipH="1">
                <a:off x="3630751" y="1527256"/>
                <a:ext cx="246725" cy="185049"/>
              </a:xfrm>
              <a:custGeom>
                <a:avLst/>
                <a:gdLst>
                  <a:gd name="connsiteX0" fmla="*/ 471540 w 605609"/>
                  <a:gd name="connsiteY0" fmla="*/ 0 h 454220"/>
                  <a:gd name="connsiteX1" fmla="*/ 369350 w 605609"/>
                  <a:gd name="connsiteY1" fmla="*/ 0 h 454220"/>
                  <a:gd name="connsiteX2" fmla="*/ 369350 w 605609"/>
                  <a:gd name="connsiteY2" fmla="*/ 454 h 454220"/>
                  <a:gd name="connsiteX3" fmla="*/ 228441 w 605609"/>
                  <a:gd name="connsiteY3" fmla="*/ 454 h 454220"/>
                  <a:gd name="connsiteX4" fmla="*/ 228441 w 605609"/>
                  <a:gd name="connsiteY4" fmla="*/ 0 h 454220"/>
                  <a:gd name="connsiteX5" fmla="*/ 126251 w 605609"/>
                  <a:gd name="connsiteY5" fmla="*/ 0 h 454220"/>
                  <a:gd name="connsiteX6" fmla="*/ 126251 w 605609"/>
                  <a:gd name="connsiteY6" fmla="*/ 454 h 454220"/>
                  <a:gd name="connsiteX7" fmla="*/ 82455 w 605609"/>
                  <a:gd name="connsiteY7" fmla="*/ 454 h 454220"/>
                  <a:gd name="connsiteX8" fmla="*/ 0 w 605609"/>
                  <a:gd name="connsiteY8" fmla="*/ 76082 h 454220"/>
                  <a:gd name="connsiteX9" fmla="*/ 0 w 605609"/>
                  <a:gd name="connsiteY9" fmla="*/ 378592 h 454220"/>
                  <a:gd name="connsiteX10" fmla="*/ 82455 w 605609"/>
                  <a:gd name="connsiteY10" fmla="*/ 454220 h 454220"/>
                  <a:gd name="connsiteX11" fmla="*/ 523154 w 605609"/>
                  <a:gd name="connsiteY11" fmla="*/ 454220 h 454220"/>
                  <a:gd name="connsiteX12" fmla="*/ 605609 w 605609"/>
                  <a:gd name="connsiteY12" fmla="*/ 378592 h 454220"/>
                  <a:gd name="connsiteX13" fmla="*/ 605609 w 605609"/>
                  <a:gd name="connsiteY13" fmla="*/ 76082 h 454220"/>
                  <a:gd name="connsiteX14" fmla="*/ 523154 w 605609"/>
                  <a:gd name="connsiteY14" fmla="*/ 454 h 454220"/>
                  <a:gd name="connsiteX15" fmla="*/ 471540 w 605609"/>
                  <a:gd name="connsiteY15" fmla="*/ 454 h 4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05609" h="454220">
                    <a:moveTo>
                      <a:pt x="471540" y="0"/>
                    </a:moveTo>
                    <a:lnTo>
                      <a:pt x="369350" y="0"/>
                    </a:lnTo>
                    <a:lnTo>
                      <a:pt x="369350" y="454"/>
                    </a:lnTo>
                    <a:lnTo>
                      <a:pt x="228441" y="454"/>
                    </a:lnTo>
                    <a:lnTo>
                      <a:pt x="228441" y="0"/>
                    </a:lnTo>
                    <a:lnTo>
                      <a:pt x="126251" y="0"/>
                    </a:lnTo>
                    <a:lnTo>
                      <a:pt x="126251" y="454"/>
                    </a:lnTo>
                    <a:lnTo>
                      <a:pt x="82455" y="454"/>
                    </a:lnTo>
                    <a:cubicBezTo>
                      <a:pt x="36916" y="454"/>
                      <a:pt x="0" y="34314"/>
                      <a:pt x="0" y="76082"/>
                    </a:cubicBezTo>
                    <a:lnTo>
                      <a:pt x="0" y="378592"/>
                    </a:lnTo>
                    <a:cubicBezTo>
                      <a:pt x="0" y="420360"/>
                      <a:pt x="36916" y="454220"/>
                      <a:pt x="82455" y="454220"/>
                    </a:cubicBezTo>
                    <a:lnTo>
                      <a:pt x="523154" y="454220"/>
                    </a:lnTo>
                    <a:cubicBezTo>
                      <a:pt x="568693" y="454220"/>
                      <a:pt x="605609" y="420360"/>
                      <a:pt x="605609" y="378592"/>
                    </a:cubicBezTo>
                    <a:lnTo>
                      <a:pt x="605609" y="76082"/>
                    </a:lnTo>
                    <a:cubicBezTo>
                      <a:pt x="605609" y="34314"/>
                      <a:pt x="568693" y="454"/>
                      <a:pt x="523154" y="454"/>
                    </a:cubicBezTo>
                    <a:lnTo>
                      <a:pt x="471540" y="45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557" name="Group 2556">
              <a:extLst>
                <a:ext uri="{FF2B5EF4-FFF2-40B4-BE49-F238E27FC236}">
                  <a16:creationId xmlns:a16="http://schemas.microsoft.com/office/drawing/2014/main" id="{B4584740-0AB3-9FE7-C925-101687958AF0}"/>
                </a:ext>
              </a:extLst>
            </p:cNvPr>
            <p:cNvGrpSpPr/>
            <p:nvPr/>
          </p:nvGrpSpPr>
          <p:grpSpPr>
            <a:xfrm>
              <a:off x="1510717" y="1109027"/>
              <a:ext cx="221540" cy="254259"/>
              <a:chOff x="848364" y="4149728"/>
              <a:chExt cx="282000" cy="323649"/>
            </a:xfrm>
          </p:grpSpPr>
          <p:sp>
            <p:nvSpPr>
              <p:cNvPr id="2563" name="Rectangle: Rounded Corners 2562">
                <a:extLst>
                  <a:ext uri="{FF2B5EF4-FFF2-40B4-BE49-F238E27FC236}">
                    <a16:creationId xmlns:a16="http://schemas.microsoft.com/office/drawing/2014/main" id="{23A99E52-C463-7059-6020-73C55A0CB979}"/>
                  </a:ext>
                </a:extLst>
              </p:cNvPr>
              <p:cNvSpPr/>
              <p:nvPr/>
            </p:nvSpPr>
            <p:spPr>
              <a:xfrm>
                <a:off x="848364" y="4345901"/>
                <a:ext cx="79332" cy="6459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564" name="Rectangle: Rounded Corners 2563">
                <a:extLst>
                  <a:ext uri="{FF2B5EF4-FFF2-40B4-BE49-F238E27FC236}">
                    <a16:creationId xmlns:a16="http://schemas.microsoft.com/office/drawing/2014/main" id="{B7687C6F-7DC3-008C-CE85-225FC11839A8}"/>
                  </a:ext>
                </a:extLst>
              </p:cNvPr>
              <p:cNvSpPr/>
              <p:nvPr/>
            </p:nvSpPr>
            <p:spPr>
              <a:xfrm rot="5400000">
                <a:off x="919259" y="4196704"/>
                <a:ext cx="183404" cy="8945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565" name="Freeform: Shape 2564">
                <a:extLst>
                  <a:ext uri="{FF2B5EF4-FFF2-40B4-BE49-F238E27FC236}">
                    <a16:creationId xmlns:a16="http://schemas.microsoft.com/office/drawing/2014/main" id="{608665DF-9A95-3691-F68D-6341F688BC4A}"/>
                  </a:ext>
                </a:extLst>
              </p:cNvPr>
              <p:cNvSpPr/>
              <p:nvPr/>
            </p:nvSpPr>
            <p:spPr>
              <a:xfrm flipH="1">
                <a:off x="883639" y="4288328"/>
                <a:ext cx="246725" cy="185049"/>
              </a:xfrm>
              <a:custGeom>
                <a:avLst/>
                <a:gdLst>
                  <a:gd name="connsiteX0" fmla="*/ 471540 w 605609"/>
                  <a:gd name="connsiteY0" fmla="*/ 0 h 454220"/>
                  <a:gd name="connsiteX1" fmla="*/ 369350 w 605609"/>
                  <a:gd name="connsiteY1" fmla="*/ 0 h 454220"/>
                  <a:gd name="connsiteX2" fmla="*/ 369350 w 605609"/>
                  <a:gd name="connsiteY2" fmla="*/ 454 h 454220"/>
                  <a:gd name="connsiteX3" fmla="*/ 228441 w 605609"/>
                  <a:gd name="connsiteY3" fmla="*/ 454 h 454220"/>
                  <a:gd name="connsiteX4" fmla="*/ 228441 w 605609"/>
                  <a:gd name="connsiteY4" fmla="*/ 0 h 454220"/>
                  <a:gd name="connsiteX5" fmla="*/ 126251 w 605609"/>
                  <a:gd name="connsiteY5" fmla="*/ 0 h 454220"/>
                  <a:gd name="connsiteX6" fmla="*/ 126251 w 605609"/>
                  <a:gd name="connsiteY6" fmla="*/ 454 h 454220"/>
                  <a:gd name="connsiteX7" fmla="*/ 82455 w 605609"/>
                  <a:gd name="connsiteY7" fmla="*/ 454 h 454220"/>
                  <a:gd name="connsiteX8" fmla="*/ 0 w 605609"/>
                  <a:gd name="connsiteY8" fmla="*/ 76082 h 454220"/>
                  <a:gd name="connsiteX9" fmla="*/ 0 w 605609"/>
                  <a:gd name="connsiteY9" fmla="*/ 378592 h 454220"/>
                  <a:gd name="connsiteX10" fmla="*/ 82455 w 605609"/>
                  <a:gd name="connsiteY10" fmla="*/ 454220 h 454220"/>
                  <a:gd name="connsiteX11" fmla="*/ 523154 w 605609"/>
                  <a:gd name="connsiteY11" fmla="*/ 454220 h 454220"/>
                  <a:gd name="connsiteX12" fmla="*/ 605609 w 605609"/>
                  <a:gd name="connsiteY12" fmla="*/ 378592 h 454220"/>
                  <a:gd name="connsiteX13" fmla="*/ 605609 w 605609"/>
                  <a:gd name="connsiteY13" fmla="*/ 76082 h 454220"/>
                  <a:gd name="connsiteX14" fmla="*/ 523154 w 605609"/>
                  <a:gd name="connsiteY14" fmla="*/ 454 h 454220"/>
                  <a:gd name="connsiteX15" fmla="*/ 471540 w 605609"/>
                  <a:gd name="connsiteY15" fmla="*/ 454 h 4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05609" h="454220">
                    <a:moveTo>
                      <a:pt x="471540" y="0"/>
                    </a:moveTo>
                    <a:lnTo>
                      <a:pt x="369350" y="0"/>
                    </a:lnTo>
                    <a:lnTo>
                      <a:pt x="369350" y="454"/>
                    </a:lnTo>
                    <a:lnTo>
                      <a:pt x="228441" y="454"/>
                    </a:lnTo>
                    <a:lnTo>
                      <a:pt x="228441" y="0"/>
                    </a:lnTo>
                    <a:lnTo>
                      <a:pt x="126251" y="0"/>
                    </a:lnTo>
                    <a:lnTo>
                      <a:pt x="126251" y="454"/>
                    </a:lnTo>
                    <a:lnTo>
                      <a:pt x="82455" y="454"/>
                    </a:lnTo>
                    <a:cubicBezTo>
                      <a:pt x="36916" y="454"/>
                      <a:pt x="0" y="34314"/>
                      <a:pt x="0" y="76082"/>
                    </a:cubicBezTo>
                    <a:lnTo>
                      <a:pt x="0" y="378592"/>
                    </a:lnTo>
                    <a:cubicBezTo>
                      <a:pt x="0" y="420360"/>
                      <a:pt x="36916" y="454220"/>
                      <a:pt x="82455" y="454220"/>
                    </a:cubicBezTo>
                    <a:lnTo>
                      <a:pt x="523154" y="454220"/>
                    </a:lnTo>
                    <a:cubicBezTo>
                      <a:pt x="568693" y="454220"/>
                      <a:pt x="605609" y="420360"/>
                      <a:pt x="605609" y="378592"/>
                    </a:cubicBezTo>
                    <a:lnTo>
                      <a:pt x="605609" y="76082"/>
                    </a:lnTo>
                    <a:cubicBezTo>
                      <a:pt x="605609" y="34314"/>
                      <a:pt x="568693" y="454"/>
                      <a:pt x="523154" y="454"/>
                    </a:cubicBezTo>
                    <a:lnTo>
                      <a:pt x="471540" y="45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 dirty="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558" name="Group 2557">
              <a:extLst>
                <a:ext uri="{FF2B5EF4-FFF2-40B4-BE49-F238E27FC236}">
                  <a16:creationId xmlns:a16="http://schemas.microsoft.com/office/drawing/2014/main" id="{199F1230-275D-253E-5516-ABC065456449}"/>
                </a:ext>
              </a:extLst>
            </p:cNvPr>
            <p:cNvGrpSpPr/>
            <p:nvPr/>
          </p:nvGrpSpPr>
          <p:grpSpPr>
            <a:xfrm>
              <a:off x="1490661" y="2062911"/>
              <a:ext cx="287283" cy="177644"/>
              <a:chOff x="706402" y="4483607"/>
              <a:chExt cx="365685" cy="226125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561" name="Rectangle: Rounded Corners 2560">
                <a:extLst>
                  <a:ext uri="{FF2B5EF4-FFF2-40B4-BE49-F238E27FC236}">
                    <a16:creationId xmlns:a16="http://schemas.microsoft.com/office/drawing/2014/main" id="{4F9FE092-8D06-EC10-7436-092B9766FDF1}"/>
                  </a:ext>
                </a:extLst>
              </p:cNvPr>
              <p:cNvSpPr/>
              <p:nvPr/>
            </p:nvSpPr>
            <p:spPr>
              <a:xfrm rot="16200000">
                <a:off x="924832" y="4562477"/>
                <a:ext cx="226125" cy="68385"/>
              </a:xfrm>
              <a:prstGeom prst="round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562" name="Rectangle: Rounded Corners 2561">
                <a:extLst>
                  <a:ext uri="{FF2B5EF4-FFF2-40B4-BE49-F238E27FC236}">
                    <a16:creationId xmlns:a16="http://schemas.microsoft.com/office/drawing/2014/main" id="{7DCB4F7E-CC39-B151-B5DB-C688C6C40B9D}"/>
                  </a:ext>
                </a:extLst>
              </p:cNvPr>
              <p:cNvSpPr/>
              <p:nvPr/>
            </p:nvSpPr>
            <p:spPr>
              <a:xfrm rot="16200000">
                <a:off x="627532" y="4562477"/>
                <a:ext cx="226125" cy="68385"/>
              </a:xfrm>
              <a:prstGeom prst="roundRect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2559" name="Rectangle: Rounded Corners 2558">
              <a:extLst>
                <a:ext uri="{FF2B5EF4-FFF2-40B4-BE49-F238E27FC236}">
                  <a16:creationId xmlns:a16="http://schemas.microsoft.com/office/drawing/2014/main" id="{C8A2207B-AD9F-9F9B-6521-C4B7501FB3B4}"/>
                </a:ext>
              </a:extLst>
            </p:cNvPr>
            <p:cNvSpPr/>
            <p:nvPr/>
          </p:nvSpPr>
          <p:spPr>
            <a:xfrm>
              <a:off x="1418935" y="2223378"/>
              <a:ext cx="427552" cy="56031"/>
            </a:xfrm>
            <a:prstGeom prst="roundRect">
              <a:avLst>
                <a:gd name="adj" fmla="val 38924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60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560" name="Arc 2559">
              <a:extLst>
                <a:ext uri="{FF2B5EF4-FFF2-40B4-BE49-F238E27FC236}">
                  <a16:creationId xmlns:a16="http://schemas.microsoft.com/office/drawing/2014/main" id="{EEF6E25C-8568-9765-5683-AC3234E49DB9}"/>
                </a:ext>
              </a:extLst>
            </p:cNvPr>
            <p:cNvSpPr/>
            <p:nvPr/>
          </p:nvSpPr>
          <p:spPr>
            <a:xfrm rot="16200000">
              <a:off x="1499998" y="1783407"/>
              <a:ext cx="73891" cy="73891"/>
            </a:xfrm>
            <a:prstGeom prst="arc">
              <a:avLst>
                <a:gd name="adj1" fmla="val 17387933"/>
                <a:gd name="adj2" fmla="val 0"/>
              </a:avLst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340" name="Group 2339">
            <a:extLst>
              <a:ext uri="{FF2B5EF4-FFF2-40B4-BE49-F238E27FC236}">
                <a16:creationId xmlns:a16="http://schemas.microsoft.com/office/drawing/2014/main" id="{EC3B8577-3EB6-750A-CC61-D1C35807586A}"/>
              </a:ext>
            </a:extLst>
          </p:cNvPr>
          <p:cNvGrpSpPr/>
          <p:nvPr/>
        </p:nvGrpSpPr>
        <p:grpSpPr>
          <a:xfrm>
            <a:off x="2855736" y="1827084"/>
            <a:ext cx="436007" cy="730489"/>
            <a:chOff x="2036654" y="1404017"/>
            <a:chExt cx="522495" cy="875392"/>
          </a:xfrm>
        </p:grpSpPr>
        <p:sp>
          <p:nvSpPr>
            <p:cNvPr id="2547" name="Rectangle: Rounded Corners 2546">
              <a:extLst>
                <a:ext uri="{FF2B5EF4-FFF2-40B4-BE49-F238E27FC236}">
                  <a16:creationId xmlns:a16="http://schemas.microsoft.com/office/drawing/2014/main" id="{6066F565-13EF-13ED-BA4E-CEE6E17B7B7B}"/>
                </a:ext>
              </a:extLst>
            </p:cNvPr>
            <p:cNvSpPr/>
            <p:nvPr/>
          </p:nvSpPr>
          <p:spPr>
            <a:xfrm>
              <a:off x="2139263" y="1496118"/>
              <a:ext cx="79332" cy="6459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60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548" name="Rectangle: Rounded Corners 2547">
              <a:extLst>
                <a:ext uri="{FF2B5EF4-FFF2-40B4-BE49-F238E27FC236}">
                  <a16:creationId xmlns:a16="http://schemas.microsoft.com/office/drawing/2014/main" id="{D07968DE-68DD-4745-04DE-85F24ED165A8}"/>
                </a:ext>
              </a:extLst>
            </p:cNvPr>
            <p:cNvSpPr/>
            <p:nvPr/>
          </p:nvSpPr>
          <p:spPr>
            <a:xfrm rot="5400000">
              <a:off x="2262194" y="1411386"/>
              <a:ext cx="79332" cy="6459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60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549" name="Freeform: Shape 2548">
              <a:extLst>
                <a:ext uri="{FF2B5EF4-FFF2-40B4-BE49-F238E27FC236}">
                  <a16:creationId xmlns:a16="http://schemas.microsoft.com/office/drawing/2014/main" id="{C3AF7052-369B-F20A-78FB-5DC4EF4E1535}"/>
                </a:ext>
              </a:extLst>
            </p:cNvPr>
            <p:cNvSpPr/>
            <p:nvPr/>
          </p:nvSpPr>
          <p:spPr>
            <a:xfrm flipH="1">
              <a:off x="2036654" y="1826493"/>
              <a:ext cx="522495" cy="452916"/>
            </a:xfrm>
            <a:custGeom>
              <a:avLst/>
              <a:gdLst>
                <a:gd name="connsiteX0" fmla="*/ 672 w 804020"/>
                <a:gd name="connsiteY0" fmla="*/ 0 h 759861"/>
                <a:gd name="connsiteX1" fmla="*/ 803348 w 804020"/>
                <a:gd name="connsiteY1" fmla="*/ 0 h 759861"/>
                <a:gd name="connsiteX2" fmla="*/ 804020 w 804020"/>
                <a:gd name="connsiteY2" fmla="*/ 8880 h 759861"/>
                <a:gd name="connsiteX3" fmla="*/ 804020 w 804020"/>
                <a:gd name="connsiteY3" fmla="*/ 689260 h 759861"/>
                <a:gd name="connsiteX4" fmla="*/ 733419 w 804020"/>
                <a:gd name="connsiteY4" fmla="*/ 759861 h 759861"/>
                <a:gd name="connsiteX5" fmla="*/ 70601 w 804020"/>
                <a:gd name="connsiteY5" fmla="*/ 759861 h 759861"/>
                <a:gd name="connsiteX6" fmla="*/ 0 w 804020"/>
                <a:gd name="connsiteY6" fmla="*/ 689260 h 759861"/>
                <a:gd name="connsiteX7" fmla="*/ 0 w 804020"/>
                <a:gd name="connsiteY7" fmla="*/ 8880 h 759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4020" h="759861">
                  <a:moveTo>
                    <a:pt x="672" y="0"/>
                  </a:moveTo>
                  <a:lnTo>
                    <a:pt x="803348" y="0"/>
                  </a:lnTo>
                  <a:lnTo>
                    <a:pt x="804020" y="8880"/>
                  </a:lnTo>
                  <a:lnTo>
                    <a:pt x="804020" y="689260"/>
                  </a:lnTo>
                  <a:cubicBezTo>
                    <a:pt x="804020" y="728252"/>
                    <a:pt x="772411" y="759861"/>
                    <a:pt x="733419" y="759861"/>
                  </a:cubicBezTo>
                  <a:lnTo>
                    <a:pt x="70601" y="759861"/>
                  </a:lnTo>
                  <a:cubicBezTo>
                    <a:pt x="31609" y="759861"/>
                    <a:pt x="0" y="728252"/>
                    <a:pt x="0" y="689260"/>
                  </a:cubicBezTo>
                  <a:lnTo>
                    <a:pt x="0" y="8880"/>
                  </a:lnTo>
                  <a:close/>
                </a:path>
              </a:pathLst>
            </a:custGeom>
            <a:solidFill>
              <a:srgbClr val="418FCD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 dirty="0"/>
            </a:p>
          </p:txBody>
        </p:sp>
        <p:sp>
          <p:nvSpPr>
            <p:cNvPr id="2550" name="Freeform: Shape 2549">
              <a:extLst>
                <a:ext uri="{FF2B5EF4-FFF2-40B4-BE49-F238E27FC236}">
                  <a16:creationId xmlns:a16="http://schemas.microsoft.com/office/drawing/2014/main" id="{CFAB09F4-F99F-4B91-4CCD-D326834C4DC6}"/>
                </a:ext>
              </a:extLst>
            </p:cNvPr>
            <p:cNvSpPr/>
            <p:nvPr/>
          </p:nvSpPr>
          <p:spPr>
            <a:xfrm flipH="1">
              <a:off x="2036654" y="1614618"/>
              <a:ext cx="522495" cy="664791"/>
            </a:xfrm>
            <a:custGeom>
              <a:avLst/>
              <a:gdLst>
                <a:gd name="connsiteX0" fmla="*/ 257581 w 804020"/>
                <a:gd name="connsiteY0" fmla="*/ 0 h 1115325"/>
                <a:gd name="connsiteX1" fmla="*/ 546439 w 804020"/>
                <a:gd name="connsiteY1" fmla="*/ 0 h 1115325"/>
                <a:gd name="connsiteX2" fmla="*/ 552206 w 804020"/>
                <a:gd name="connsiteY2" fmla="*/ 50333 h 1115325"/>
                <a:gd name="connsiteX3" fmla="*/ 607194 w 804020"/>
                <a:gd name="connsiteY3" fmla="*/ 67402 h 1115325"/>
                <a:gd name="connsiteX4" fmla="*/ 804020 w 804020"/>
                <a:gd name="connsiteY4" fmla="*/ 364344 h 1115325"/>
                <a:gd name="connsiteX5" fmla="*/ 804020 w 804020"/>
                <a:gd name="connsiteY5" fmla="*/ 1044724 h 1115325"/>
                <a:gd name="connsiteX6" fmla="*/ 733419 w 804020"/>
                <a:gd name="connsiteY6" fmla="*/ 1115325 h 1115325"/>
                <a:gd name="connsiteX7" fmla="*/ 70601 w 804020"/>
                <a:gd name="connsiteY7" fmla="*/ 1115325 h 1115325"/>
                <a:gd name="connsiteX8" fmla="*/ 0 w 804020"/>
                <a:gd name="connsiteY8" fmla="*/ 1044724 h 1115325"/>
                <a:gd name="connsiteX9" fmla="*/ 0 w 804020"/>
                <a:gd name="connsiteY9" fmla="*/ 364344 h 1115325"/>
                <a:gd name="connsiteX10" fmla="*/ 196826 w 804020"/>
                <a:gd name="connsiteY10" fmla="*/ 67402 h 1115325"/>
                <a:gd name="connsiteX11" fmla="*/ 251814 w 804020"/>
                <a:gd name="connsiteY11" fmla="*/ 50333 h 111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4020" h="1115325">
                  <a:moveTo>
                    <a:pt x="257581" y="0"/>
                  </a:moveTo>
                  <a:lnTo>
                    <a:pt x="546439" y="0"/>
                  </a:lnTo>
                  <a:lnTo>
                    <a:pt x="552206" y="50333"/>
                  </a:lnTo>
                  <a:lnTo>
                    <a:pt x="607194" y="67402"/>
                  </a:lnTo>
                  <a:cubicBezTo>
                    <a:pt x="722860" y="116325"/>
                    <a:pt x="804020" y="230857"/>
                    <a:pt x="804020" y="364344"/>
                  </a:cubicBezTo>
                  <a:lnTo>
                    <a:pt x="804020" y="1044724"/>
                  </a:lnTo>
                  <a:cubicBezTo>
                    <a:pt x="804020" y="1083716"/>
                    <a:pt x="772411" y="1115325"/>
                    <a:pt x="733419" y="1115325"/>
                  </a:cubicBezTo>
                  <a:lnTo>
                    <a:pt x="70601" y="1115325"/>
                  </a:lnTo>
                  <a:cubicBezTo>
                    <a:pt x="31609" y="1115325"/>
                    <a:pt x="0" y="1083716"/>
                    <a:pt x="0" y="1044724"/>
                  </a:cubicBezTo>
                  <a:lnTo>
                    <a:pt x="0" y="364344"/>
                  </a:lnTo>
                  <a:cubicBezTo>
                    <a:pt x="0" y="230857"/>
                    <a:pt x="81160" y="116325"/>
                    <a:pt x="196826" y="67402"/>
                  </a:cubicBezTo>
                  <a:lnTo>
                    <a:pt x="251814" y="50333"/>
                  </a:lnTo>
                  <a:close/>
                </a:path>
              </a:pathLst>
            </a:cu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2551" name="Rectangle: Rounded Corners 2550">
              <a:extLst>
                <a:ext uri="{FF2B5EF4-FFF2-40B4-BE49-F238E27FC236}">
                  <a16:creationId xmlns:a16="http://schemas.microsoft.com/office/drawing/2014/main" id="{2CF924A6-ED5C-E702-9C66-0F4CF786421E}"/>
                </a:ext>
              </a:extLst>
            </p:cNvPr>
            <p:cNvSpPr/>
            <p:nvPr/>
          </p:nvSpPr>
          <p:spPr>
            <a:xfrm flipH="1">
              <a:off x="2235119" y="1600005"/>
              <a:ext cx="29710" cy="5842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552" name="Rectangle: Rounded Corners 2551">
              <a:extLst>
                <a:ext uri="{FF2B5EF4-FFF2-40B4-BE49-F238E27FC236}">
                  <a16:creationId xmlns:a16="http://schemas.microsoft.com/office/drawing/2014/main" id="{09A81E06-4F2A-71D1-A307-FD2440EF8773}"/>
                </a:ext>
              </a:extLst>
            </p:cNvPr>
            <p:cNvSpPr/>
            <p:nvPr/>
          </p:nvSpPr>
          <p:spPr>
            <a:xfrm flipH="1">
              <a:off x="2334157" y="1600005"/>
              <a:ext cx="29710" cy="12662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553" name="Freeform: Shape 2552">
              <a:extLst>
                <a:ext uri="{FF2B5EF4-FFF2-40B4-BE49-F238E27FC236}">
                  <a16:creationId xmlns:a16="http://schemas.microsoft.com/office/drawing/2014/main" id="{89B04818-0BF7-A2B3-640F-C5B544AD612D}"/>
                </a:ext>
              </a:extLst>
            </p:cNvPr>
            <p:cNvSpPr/>
            <p:nvPr/>
          </p:nvSpPr>
          <p:spPr>
            <a:xfrm flipH="1">
              <a:off x="2174538" y="1438545"/>
              <a:ext cx="246725" cy="185049"/>
            </a:xfrm>
            <a:custGeom>
              <a:avLst/>
              <a:gdLst>
                <a:gd name="connsiteX0" fmla="*/ 471540 w 605609"/>
                <a:gd name="connsiteY0" fmla="*/ 0 h 454220"/>
                <a:gd name="connsiteX1" fmla="*/ 369350 w 605609"/>
                <a:gd name="connsiteY1" fmla="*/ 0 h 454220"/>
                <a:gd name="connsiteX2" fmla="*/ 369350 w 605609"/>
                <a:gd name="connsiteY2" fmla="*/ 454 h 454220"/>
                <a:gd name="connsiteX3" fmla="*/ 228441 w 605609"/>
                <a:gd name="connsiteY3" fmla="*/ 454 h 454220"/>
                <a:gd name="connsiteX4" fmla="*/ 228441 w 605609"/>
                <a:gd name="connsiteY4" fmla="*/ 0 h 454220"/>
                <a:gd name="connsiteX5" fmla="*/ 126251 w 605609"/>
                <a:gd name="connsiteY5" fmla="*/ 0 h 454220"/>
                <a:gd name="connsiteX6" fmla="*/ 126251 w 605609"/>
                <a:gd name="connsiteY6" fmla="*/ 454 h 454220"/>
                <a:gd name="connsiteX7" fmla="*/ 82455 w 605609"/>
                <a:gd name="connsiteY7" fmla="*/ 454 h 454220"/>
                <a:gd name="connsiteX8" fmla="*/ 0 w 605609"/>
                <a:gd name="connsiteY8" fmla="*/ 76082 h 454220"/>
                <a:gd name="connsiteX9" fmla="*/ 0 w 605609"/>
                <a:gd name="connsiteY9" fmla="*/ 378592 h 454220"/>
                <a:gd name="connsiteX10" fmla="*/ 82455 w 605609"/>
                <a:gd name="connsiteY10" fmla="*/ 454220 h 454220"/>
                <a:gd name="connsiteX11" fmla="*/ 523154 w 605609"/>
                <a:gd name="connsiteY11" fmla="*/ 454220 h 454220"/>
                <a:gd name="connsiteX12" fmla="*/ 605609 w 605609"/>
                <a:gd name="connsiteY12" fmla="*/ 378592 h 454220"/>
                <a:gd name="connsiteX13" fmla="*/ 605609 w 605609"/>
                <a:gd name="connsiteY13" fmla="*/ 76082 h 454220"/>
                <a:gd name="connsiteX14" fmla="*/ 523154 w 605609"/>
                <a:gd name="connsiteY14" fmla="*/ 454 h 454220"/>
                <a:gd name="connsiteX15" fmla="*/ 471540 w 605609"/>
                <a:gd name="connsiteY15" fmla="*/ 454 h 454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5609" h="454220">
                  <a:moveTo>
                    <a:pt x="471540" y="0"/>
                  </a:moveTo>
                  <a:lnTo>
                    <a:pt x="369350" y="0"/>
                  </a:lnTo>
                  <a:lnTo>
                    <a:pt x="369350" y="454"/>
                  </a:lnTo>
                  <a:lnTo>
                    <a:pt x="228441" y="454"/>
                  </a:lnTo>
                  <a:lnTo>
                    <a:pt x="228441" y="0"/>
                  </a:lnTo>
                  <a:lnTo>
                    <a:pt x="126251" y="0"/>
                  </a:lnTo>
                  <a:lnTo>
                    <a:pt x="126251" y="454"/>
                  </a:lnTo>
                  <a:lnTo>
                    <a:pt x="82455" y="454"/>
                  </a:lnTo>
                  <a:cubicBezTo>
                    <a:pt x="36916" y="454"/>
                    <a:pt x="0" y="34314"/>
                    <a:pt x="0" y="76082"/>
                  </a:cubicBezTo>
                  <a:lnTo>
                    <a:pt x="0" y="378592"/>
                  </a:lnTo>
                  <a:cubicBezTo>
                    <a:pt x="0" y="420360"/>
                    <a:pt x="36916" y="454220"/>
                    <a:pt x="82455" y="454220"/>
                  </a:cubicBezTo>
                  <a:lnTo>
                    <a:pt x="523154" y="454220"/>
                  </a:lnTo>
                  <a:cubicBezTo>
                    <a:pt x="568693" y="454220"/>
                    <a:pt x="605609" y="420360"/>
                    <a:pt x="605609" y="378592"/>
                  </a:cubicBezTo>
                  <a:lnTo>
                    <a:pt x="605609" y="76082"/>
                  </a:lnTo>
                  <a:cubicBezTo>
                    <a:pt x="605609" y="34314"/>
                    <a:pt x="568693" y="454"/>
                    <a:pt x="523154" y="454"/>
                  </a:cubicBezTo>
                  <a:lnTo>
                    <a:pt x="471540" y="45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 dirty="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554" name="Arc 2553">
              <a:extLst>
                <a:ext uri="{FF2B5EF4-FFF2-40B4-BE49-F238E27FC236}">
                  <a16:creationId xmlns:a16="http://schemas.microsoft.com/office/drawing/2014/main" id="{1A3C765A-57AD-8E58-C46C-8A5BA2045E88}"/>
                </a:ext>
              </a:extLst>
            </p:cNvPr>
            <p:cNvSpPr/>
            <p:nvPr/>
          </p:nvSpPr>
          <p:spPr>
            <a:xfrm rot="16200000">
              <a:off x="2114361" y="1713556"/>
              <a:ext cx="127944" cy="127944"/>
            </a:xfrm>
            <a:prstGeom prst="arc">
              <a:avLst>
                <a:gd name="adj1" fmla="val 17387933"/>
                <a:gd name="adj2" fmla="val 0"/>
              </a:avLst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341" name="Rectangle 2340">
            <a:extLst>
              <a:ext uri="{FF2B5EF4-FFF2-40B4-BE49-F238E27FC236}">
                <a16:creationId xmlns:a16="http://schemas.microsoft.com/office/drawing/2014/main" id="{7946EBD1-9611-AA18-30DA-842903095F0A}"/>
              </a:ext>
            </a:extLst>
          </p:cNvPr>
          <p:cNvSpPr/>
          <p:nvPr/>
        </p:nvSpPr>
        <p:spPr>
          <a:xfrm>
            <a:off x="7693657" y="2638582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MISG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42" name="Group 2341">
            <a:extLst>
              <a:ext uri="{FF2B5EF4-FFF2-40B4-BE49-F238E27FC236}">
                <a16:creationId xmlns:a16="http://schemas.microsoft.com/office/drawing/2014/main" id="{E2FF0A07-B968-29C1-F446-C768DA130FB7}"/>
              </a:ext>
            </a:extLst>
          </p:cNvPr>
          <p:cNvGrpSpPr/>
          <p:nvPr/>
        </p:nvGrpSpPr>
        <p:grpSpPr>
          <a:xfrm>
            <a:off x="6085279" y="1872246"/>
            <a:ext cx="1072234" cy="685328"/>
            <a:chOff x="5906823" y="1476755"/>
            <a:chExt cx="1284927" cy="821272"/>
          </a:xfrm>
        </p:grpSpPr>
        <p:sp>
          <p:nvSpPr>
            <p:cNvPr id="2527" name="Rectangle: Rounded Corners 2526">
              <a:extLst>
                <a:ext uri="{FF2B5EF4-FFF2-40B4-BE49-F238E27FC236}">
                  <a16:creationId xmlns:a16="http://schemas.microsoft.com/office/drawing/2014/main" id="{0DE4E2C7-9020-CBA0-7D71-103F941D71DF}"/>
                </a:ext>
              </a:extLst>
            </p:cNvPr>
            <p:cNvSpPr/>
            <p:nvPr/>
          </p:nvSpPr>
          <p:spPr>
            <a:xfrm>
              <a:off x="6969571" y="1732799"/>
              <a:ext cx="173898" cy="22222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528" name="Rectangle: Diagonal Corners Rounded 2527">
              <a:extLst>
                <a:ext uri="{FF2B5EF4-FFF2-40B4-BE49-F238E27FC236}">
                  <a16:creationId xmlns:a16="http://schemas.microsoft.com/office/drawing/2014/main" id="{2337E223-B980-E6EF-6C1D-29ECB74ECD3B}"/>
                </a:ext>
              </a:extLst>
            </p:cNvPr>
            <p:cNvSpPr/>
            <p:nvPr/>
          </p:nvSpPr>
          <p:spPr>
            <a:xfrm flipV="1">
              <a:off x="6525134" y="1476755"/>
              <a:ext cx="666616" cy="309183"/>
            </a:xfrm>
            <a:prstGeom prst="round2DiagRect">
              <a:avLst/>
            </a:pr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529" name="Rectangle: Diagonal Corners Rounded 2528">
              <a:extLst>
                <a:ext uri="{FF2B5EF4-FFF2-40B4-BE49-F238E27FC236}">
                  <a16:creationId xmlns:a16="http://schemas.microsoft.com/office/drawing/2014/main" id="{0073466C-0293-739A-986A-01641B816DB7}"/>
                </a:ext>
              </a:extLst>
            </p:cNvPr>
            <p:cNvSpPr/>
            <p:nvPr/>
          </p:nvSpPr>
          <p:spPr>
            <a:xfrm>
              <a:off x="5906823" y="1476755"/>
              <a:ext cx="985432" cy="821272"/>
            </a:xfrm>
            <a:prstGeom prst="round2DiagRect">
              <a:avLst>
                <a:gd name="adj1" fmla="val 3151"/>
                <a:gd name="adj2" fmla="val 0"/>
              </a:avLst>
            </a:pr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530" name="Rectangle: Rounded Corners 2529">
              <a:extLst>
                <a:ext uri="{FF2B5EF4-FFF2-40B4-BE49-F238E27FC236}">
                  <a16:creationId xmlns:a16="http://schemas.microsoft.com/office/drawing/2014/main" id="{76265C10-A8F6-4690-6DB2-2DA522EC18E5}"/>
                </a:ext>
              </a:extLst>
            </p:cNvPr>
            <p:cNvSpPr/>
            <p:nvPr/>
          </p:nvSpPr>
          <p:spPr>
            <a:xfrm>
              <a:off x="6001582" y="1689397"/>
              <a:ext cx="164239" cy="86958"/>
            </a:xfrm>
            <a:prstGeom prst="roundRect">
              <a:avLst/>
            </a:prstGeom>
            <a:solidFill>
              <a:srgbClr val="00000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531" name="Freeform: Shape 2530">
              <a:extLst>
                <a:ext uri="{FF2B5EF4-FFF2-40B4-BE49-F238E27FC236}">
                  <a16:creationId xmlns:a16="http://schemas.microsoft.com/office/drawing/2014/main" id="{8012637D-DE91-FC1E-4337-25A57BBB8684}"/>
                </a:ext>
              </a:extLst>
            </p:cNvPr>
            <p:cNvSpPr/>
            <p:nvPr/>
          </p:nvSpPr>
          <p:spPr>
            <a:xfrm>
              <a:off x="6622034" y="1939036"/>
              <a:ext cx="97776" cy="97776"/>
            </a:xfrm>
            <a:custGeom>
              <a:avLst/>
              <a:gdLst>
                <a:gd name="connsiteX0" fmla="*/ 0 w 59780"/>
                <a:gd name="connsiteY0" fmla="*/ 32611 h 65221"/>
                <a:gd name="connsiteX1" fmla="*/ 29890 w 59780"/>
                <a:gd name="connsiteY1" fmla="*/ 0 h 65221"/>
                <a:gd name="connsiteX2" fmla="*/ 59781 w 59780"/>
                <a:gd name="connsiteY2" fmla="*/ 32611 h 65221"/>
                <a:gd name="connsiteX3" fmla="*/ 29890 w 59780"/>
                <a:gd name="connsiteY3" fmla="*/ 65221 h 65221"/>
                <a:gd name="connsiteX4" fmla="*/ 0 w 59780"/>
                <a:gd name="connsiteY4" fmla="*/ 32611 h 6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780" h="65221">
                  <a:moveTo>
                    <a:pt x="0" y="32611"/>
                  </a:moveTo>
                  <a:cubicBezTo>
                    <a:pt x="0" y="14599"/>
                    <a:pt x="13380" y="0"/>
                    <a:pt x="29890" y="0"/>
                  </a:cubicBezTo>
                  <a:cubicBezTo>
                    <a:pt x="46401" y="0"/>
                    <a:pt x="59781" y="14599"/>
                    <a:pt x="59781" y="32611"/>
                  </a:cubicBezTo>
                  <a:cubicBezTo>
                    <a:pt x="59781" y="50623"/>
                    <a:pt x="46401" y="65221"/>
                    <a:pt x="29890" y="65221"/>
                  </a:cubicBezTo>
                  <a:cubicBezTo>
                    <a:pt x="13380" y="65221"/>
                    <a:pt x="0" y="50623"/>
                    <a:pt x="0" y="32611"/>
                  </a:cubicBezTo>
                  <a:close/>
                </a:path>
              </a:pathLst>
            </a:custGeom>
            <a:solidFill>
              <a:srgbClr val="00000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532" name="Freeform: Shape 2531">
              <a:extLst>
                <a:ext uri="{FF2B5EF4-FFF2-40B4-BE49-F238E27FC236}">
                  <a16:creationId xmlns:a16="http://schemas.microsoft.com/office/drawing/2014/main" id="{AC2EA7E9-9C20-3359-8E80-FA88E1FB60C5}"/>
                </a:ext>
              </a:extLst>
            </p:cNvPr>
            <p:cNvSpPr/>
            <p:nvPr/>
          </p:nvSpPr>
          <p:spPr>
            <a:xfrm>
              <a:off x="6001582" y="1957942"/>
              <a:ext cx="81277" cy="81277"/>
            </a:xfrm>
            <a:custGeom>
              <a:avLst/>
              <a:gdLst>
                <a:gd name="connsiteX0" fmla="*/ 0 w 32607"/>
                <a:gd name="connsiteY0" fmla="*/ 19023 h 38045"/>
                <a:gd name="connsiteX1" fmla="*/ 16304 w 32607"/>
                <a:gd name="connsiteY1" fmla="*/ 0 h 38045"/>
                <a:gd name="connsiteX2" fmla="*/ 32608 w 32607"/>
                <a:gd name="connsiteY2" fmla="*/ 19023 h 38045"/>
                <a:gd name="connsiteX3" fmla="*/ 16304 w 32607"/>
                <a:gd name="connsiteY3" fmla="*/ 38046 h 38045"/>
                <a:gd name="connsiteX4" fmla="*/ 0 w 32607"/>
                <a:gd name="connsiteY4" fmla="*/ 19023 h 38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07" h="38045">
                  <a:moveTo>
                    <a:pt x="0" y="19023"/>
                  </a:moveTo>
                  <a:cubicBezTo>
                    <a:pt x="0" y="8517"/>
                    <a:pt x="7299" y="0"/>
                    <a:pt x="16304" y="0"/>
                  </a:cubicBezTo>
                  <a:cubicBezTo>
                    <a:pt x="25308" y="0"/>
                    <a:pt x="32608" y="8517"/>
                    <a:pt x="32608" y="19023"/>
                  </a:cubicBezTo>
                  <a:cubicBezTo>
                    <a:pt x="32608" y="29529"/>
                    <a:pt x="25308" y="38046"/>
                    <a:pt x="16304" y="38046"/>
                  </a:cubicBezTo>
                  <a:cubicBezTo>
                    <a:pt x="7299" y="38046"/>
                    <a:pt x="0" y="29529"/>
                    <a:pt x="0" y="1902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533" name="Rectangle: Rounded Corners 2532">
              <a:extLst>
                <a:ext uri="{FF2B5EF4-FFF2-40B4-BE49-F238E27FC236}">
                  <a16:creationId xmlns:a16="http://schemas.microsoft.com/office/drawing/2014/main" id="{6636A7B7-E687-6A54-633E-987452AF7C27}"/>
                </a:ext>
              </a:extLst>
            </p:cNvPr>
            <p:cNvSpPr/>
            <p:nvPr/>
          </p:nvSpPr>
          <p:spPr>
            <a:xfrm>
              <a:off x="6001582" y="1824664"/>
              <a:ext cx="164239" cy="86958"/>
            </a:xfrm>
            <a:prstGeom prst="roundRect">
              <a:avLst/>
            </a:prstGeom>
            <a:solidFill>
              <a:srgbClr val="00000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grpSp>
          <p:nvGrpSpPr>
            <p:cNvPr id="2534" name="Group 2533">
              <a:extLst>
                <a:ext uri="{FF2B5EF4-FFF2-40B4-BE49-F238E27FC236}">
                  <a16:creationId xmlns:a16="http://schemas.microsoft.com/office/drawing/2014/main" id="{4F6D99C5-0232-79C7-7D9B-34A9762D08CF}"/>
                </a:ext>
              </a:extLst>
            </p:cNvPr>
            <p:cNvGrpSpPr/>
            <p:nvPr/>
          </p:nvGrpSpPr>
          <p:grpSpPr>
            <a:xfrm>
              <a:off x="6562237" y="1676085"/>
              <a:ext cx="217371" cy="238701"/>
              <a:chOff x="9046886" y="3476933"/>
              <a:chExt cx="228010" cy="250384"/>
            </a:xfrm>
          </p:grpSpPr>
          <p:sp>
            <p:nvSpPr>
              <p:cNvPr id="2543" name="Freeform: Shape 2542">
                <a:extLst>
                  <a:ext uri="{FF2B5EF4-FFF2-40B4-BE49-F238E27FC236}">
                    <a16:creationId xmlns:a16="http://schemas.microsoft.com/office/drawing/2014/main" id="{AB2BACA9-9068-5DE9-9C9E-BE919816A005}"/>
                  </a:ext>
                </a:extLst>
              </p:cNvPr>
              <p:cNvSpPr/>
              <p:nvPr/>
            </p:nvSpPr>
            <p:spPr>
              <a:xfrm>
                <a:off x="9046886" y="3476933"/>
                <a:ext cx="228010" cy="228010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chemeClr val="bg1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grpSp>
            <p:nvGrpSpPr>
              <p:cNvPr id="2544" name="Group 2543">
                <a:extLst>
                  <a:ext uri="{FF2B5EF4-FFF2-40B4-BE49-F238E27FC236}">
                    <a16:creationId xmlns:a16="http://schemas.microsoft.com/office/drawing/2014/main" id="{3FF15C4E-B2ED-3734-8110-DAB34C98BF4A}"/>
                  </a:ext>
                </a:extLst>
              </p:cNvPr>
              <p:cNvGrpSpPr/>
              <p:nvPr/>
            </p:nvGrpSpPr>
            <p:grpSpPr>
              <a:xfrm>
                <a:off x="9072579" y="3542280"/>
                <a:ext cx="185037" cy="185037"/>
                <a:chOff x="4491860" y="2692536"/>
                <a:chExt cx="79103" cy="79103"/>
              </a:xfrm>
            </p:grpSpPr>
            <p:sp>
              <p:nvSpPr>
                <p:cNvPr id="2545" name="Arc 2544">
                  <a:extLst>
                    <a:ext uri="{FF2B5EF4-FFF2-40B4-BE49-F238E27FC236}">
                      <a16:creationId xmlns:a16="http://schemas.microsoft.com/office/drawing/2014/main" id="{B210FDA9-DB01-2D29-696D-52F5BFCEE8E8}"/>
                    </a:ext>
                  </a:extLst>
                </p:cNvPr>
                <p:cNvSpPr/>
                <p:nvPr/>
              </p:nvSpPr>
              <p:spPr>
                <a:xfrm rot="18900000">
                  <a:off x="4491860" y="2692536"/>
                  <a:ext cx="79103" cy="79103"/>
                </a:xfrm>
                <a:prstGeom prst="arc">
                  <a:avLst/>
                </a:prstGeom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cxnSp>
              <p:nvCxnSpPr>
                <p:cNvPr id="2546" name="Straight Connector 2545">
                  <a:extLst>
                    <a:ext uri="{FF2B5EF4-FFF2-40B4-BE49-F238E27FC236}">
                      <a16:creationId xmlns:a16="http://schemas.microsoft.com/office/drawing/2014/main" id="{2F8658BC-50ED-C4B2-EE1F-F7A82992F2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516967" y="2693458"/>
                  <a:ext cx="13758" cy="51859"/>
                </a:xfrm>
                <a:prstGeom prst="line">
                  <a:avLst/>
                </a:prstGeom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35" name="Group 2534">
              <a:extLst>
                <a:ext uri="{FF2B5EF4-FFF2-40B4-BE49-F238E27FC236}">
                  <a16:creationId xmlns:a16="http://schemas.microsoft.com/office/drawing/2014/main" id="{1791623E-E182-7964-C68D-A717423047FC}"/>
                </a:ext>
              </a:extLst>
            </p:cNvPr>
            <p:cNvGrpSpPr/>
            <p:nvPr/>
          </p:nvGrpSpPr>
          <p:grpSpPr>
            <a:xfrm>
              <a:off x="6252701" y="1679656"/>
              <a:ext cx="81728" cy="357156"/>
              <a:chOff x="8658633" y="3433699"/>
              <a:chExt cx="107542" cy="469963"/>
            </a:xfrm>
          </p:grpSpPr>
          <p:sp>
            <p:nvSpPr>
              <p:cNvPr id="2540" name="Rectangle: Rounded Corners 2539">
                <a:extLst>
                  <a:ext uri="{FF2B5EF4-FFF2-40B4-BE49-F238E27FC236}">
                    <a16:creationId xmlns:a16="http://schemas.microsoft.com/office/drawing/2014/main" id="{4BCE6395-1A76-64BA-FE17-CB134EC95D0F}"/>
                  </a:ext>
                </a:extLst>
              </p:cNvPr>
              <p:cNvSpPr/>
              <p:nvPr/>
            </p:nvSpPr>
            <p:spPr>
              <a:xfrm>
                <a:off x="8658633" y="3433699"/>
                <a:ext cx="107542" cy="469963"/>
              </a:xfrm>
              <a:prstGeom prst="roundRect">
                <a:avLst/>
              </a:prstGeom>
              <a:solidFill>
                <a:srgbClr val="000000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541" name="Rectangle: Rounded Corners 2540">
                <a:extLst>
                  <a:ext uri="{FF2B5EF4-FFF2-40B4-BE49-F238E27FC236}">
                    <a16:creationId xmlns:a16="http://schemas.microsoft.com/office/drawing/2014/main" id="{5D60A02F-5010-D9CC-3302-0B5C0E377399}"/>
                  </a:ext>
                </a:extLst>
              </p:cNvPr>
              <p:cNvSpPr/>
              <p:nvPr/>
            </p:nvSpPr>
            <p:spPr>
              <a:xfrm>
                <a:off x="8683035" y="3606283"/>
                <a:ext cx="58738" cy="217488"/>
              </a:xfrm>
              <a:prstGeom prst="roundRect">
                <a:avLst/>
              </a:prstGeom>
              <a:solidFill>
                <a:srgbClr val="B5BBD0"/>
              </a:solidFill>
              <a:ln w="158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542" name="Freeform: Shape 2541">
                <a:extLst>
                  <a:ext uri="{FF2B5EF4-FFF2-40B4-BE49-F238E27FC236}">
                    <a16:creationId xmlns:a16="http://schemas.microsoft.com/office/drawing/2014/main" id="{BDABA2AC-871C-5055-966A-C27594153D58}"/>
                  </a:ext>
                </a:extLst>
              </p:cNvPr>
              <p:cNvSpPr/>
              <p:nvPr/>
            </p:nvSpPr>
            <p:spPr>
              <a:xfrm flipH="1">
                <a:off x="8666694" y="3795714"/>
                <a:ext cx="91420" cy="91420"/>
              </a:xfrm>
              <a:custGeom>
                <a:avLst/>
                <a:gdLst>
                  <a:gd name="connsiteX0" fmla="*/ 0 w 27173"/>
                  <a:gd name="connsiteY0" fmla="*/ 13588 h 27175"/>
                  <a:gd name="connsiteX1" fmla="*/ 13587 w 27173"/>
                  <a:gd name="connsiteY1" fmla="*/ 0 h 27175"/>
                  <a:gd name="connsiteX2" fmla="*/ 27173 w 27173"/>
                  <a:gd name="connsiteY2" fmla="*/ 13588 h 27175"/>
                  <a:gd name="connsiteX3" fmla="*/ 13587 w 27173"/>
                  <a:gd name="connsiteY3" fmla="*/ 27176 h 27175"/>
                  <a:gd name="connsiteX4" fmla="*/ 0 w 27173"/>
                  <a:gd name="connsiteY4" fmla="*/ 13588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3" h="27175">
                    <a:moveTo>
                      <a:pt x="0" y="13588"/>
                    </a:moveTo>
                    <a:cubicBezTo>
                      <a:pt x="0" y="6082"/>
                      <a:pt x="6083" y="0"/>
                      <a:pt x="13587" y="0"/>
                    </a:cubicBezTo>
                    <a:cubicBezTo>
                      <a:pt x="21090" y="0"/>
                      <a:pt x="27173" y="6082"/>
                      <a:pt x="27173" y="13588"/>
                    </a:cubicBezTo>
                    <a:cubicBezTo>
                      <a:pt x="27173" y="21094"/>
                      <a:pt x="21090" y="27176"/>
                      <a:pt x="13587" y="27176"/>
                    </a:cubicBezTo>
                    <a:cubicBezTo>
                      <a:pt x="6083" y="27176"/>
                      <a:pt x="0" y="21094"/>
                      <a:pt x="0" y="135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  <p:grpSp>
          <p:nvGrpSpPr>
            <p:cNvPr id="2536" name="Group 2535">
              <a:extLst>
                <a:ext uri="{FF2B5EF4-FFF2-40B4-BE49-F238E27FC236}">
                  <a16:creationId xmlns:a16="http://schemas.microsoft.com/office/drawing/2014/main" id="{E25E3029-7184-396E-8E5B-02DAD524DBC4}"/>
                </a:ext>
              </a:extLst>
            </p:cNvPr>
            <p:cNvGrpSpPr/>
            <p:nvPr/>
          </p:nvGrpSpPr>
          <p:grpSpPr>
            <a:xfrm>
              <a:off x="6379378" y="1679656"/>
              <a:ext cx="81728" cy="357156"/>
              <a:chOff x="8658633" y="3433699"/>
              <a:chExt cx="107542" cy="469963"/>
            </a:xfrm>
          </p:grpSpPr>
          <p:sp>
            <p:nvSpPr>
              <p:cNvPr id="2537" name="Rectangle: Rounded Corners 2536">
                <a:extLst>
                  <a:ext uri="{FF2B5EF4-FFF2-40B4-BE49-F238E27FC236}">
                    <a16:creationId xmlns:a16="http://schemas.microsoft.com/office/drawing/2014/main" id="{CA239DB0-5F38-414B-71D8-A39D56CB319C}"/>
                  </a:ext>
                </a:extLst>
              </p:cNvPr>
              <p:cNvSpPr/>
              <p:nvPr/>
            </p:nvSpPr>
            <p:spPr>
              <a:xfrm>
                <a:off x="8658633" y="3433699"/>
                <a:ext cx="107542" cy="469963"/>
              </a:xfrm>
              <a:prstGeom prst="roundRect">
                <a:avLst/>
              </a:prstGeom>
              <a:solidFill>
                <a:srgbClr val="000000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538" name="Rectangle: Rounded Corners 2537">
                <a:extLst>
                  <a:ext uri="{FF2B5EF4-FFF2-40B4-BE49-F238E27FC236}">
                    <a16:creationId xmlns:a16="http://schemas.microsoft.com/office/drawing/2014/main" id="{44393304-EF2A-9A8A-26DA-00D44DF6FCDD}"/>
                  </a:ext>
                </a:extLst>
              </p:cNvPr>
              <p:cNvSpPr/>
              <p:nvPr/>
            </p:nvSpPr>
            <p:spPr>
              <a:xfrm>
                <a:off x="8683035" y="3606283"/>
                <a:ext cx="58738" cy="217488"/>
              </a:xfrm>
              <a:prstGeom prst="roundRect">
                <a:avLst/>
              </a:prstGeom>
              <a:solidFill>
                <a:srgbClr val="B5BBD0"/>
              </a:solidFill>
              <a:ln w="158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539" name="Freeform: Shape 2538">
                <a:extLst>
                  <a:ext uri="{FF2B5EF4-FFF2-40B4-BE49-F238E27FC236}">
                    <a16:creationId xmlns:a16="http://schemas.microsoft.com/office/drawing/2014/main" id="{0E72FC93-C90F-0FA2-D3A5-1B309BFE5AF1}"/>
                  </a:ext>
                </a:extLst>
              </p:cNvPr>
              <p:cNvSpPr/>
              <p:nvPr/>
            </p:nvSpPr>
            <p:spPr>
              <a:xfrm flipH="1">
                <a:off x="8666694" y="3795714"/>
                <a:ext cx="91420" cy="91420"/>
              </a:xfrm>
              <a:custGeom>
                <a:avLst/>
                <a:gdLst>
                  <a:gd name="connsiteX0" fmla="*/ 0 w 27173"/>
                  <a:gd name="connsiteY0" fmla="*/ 13588 h 27175"/>
                  <a:gd name="connsiteX1" fmla="*/ 13587 w 27173"/>
                  <a:gd name="connsiteY1" fmla="*/ 0 h 27175"/>
                  <a:gd name="connsiteX2" fmla="*/ 27173 w 27173"/>
                  <a:gd name="connsiteY2" fmla="*/ 13588 h 27175"/>
                  <a:gd name="connsiteX3" fmla="*/ 13587 w 27173"/>
                  <a:gd name="connsiteY3" fmla="*/ 27176 h 27175"/>
                  <a:gd name="connsiteX4" fmla="*/ 0 w 27173"/>
                  <a:gd name="connsiteY4" fmla="*/ 13588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3" h="27175">
                    <a:moveTo>
                      <a:pt x="0" y="13588"/>
                    </a:moveTo>
                    <a:cubicBezTo>
                      <a:pt x="0" y="6082"/>
                      <a:pt x="6083" y="0"/>
                      <a:pt x="13587" y="0"/>
                    </a:cubicBezTo>
                    <a:cubicBezTo>
                      <a:pt x="21090" y="0"/>
                      <a:pt x="27173" y="6082"/>
                      <a:pt x="27173" y="13588"/>
                    </a:cubicBezTo>
                    <a:cubicBezTo>
                      <a:pt x="27173" y="21094"/>
                      <a:pt x="21090" y="27176"/>
                      <a:pt x="13587" y="27176"/>
                    </a:cubicBezTo>
                    <a:cubicBezTo>
                      <a:pt x="6083" y="27176"/>
                      <a:pt x="0" y="21094"/>
                      <a:pt x="0" y="135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</p:grpSp>
      <p:sp>
        <p:nvSpPr>
          <p:cNvPr id="2343" name="Rectangle 2342">
            <a:extLst>
              <a:ext uri="{FF2B5EF4-FFF2-40B4-BE49-F238E27FC236}">
                <a16:creationId xmlns:a16="http://schemas.microsoft.com/office/drawing/2014/main" id="{8BB3255E-964B-308F-3B31-40CE4A7B05F8}"/>
              </a:ext>
            </a:extLst>
          </p:cNvPr>
          <p:cNvSpPr/>
          <p:nvPr/>
        </p:nvSpPr>
        <p:spPr>
          <a:xfrm>
            <a:off x="5886677" y="2638582"/>
            <a:ext cx="1274830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Electrospray Aerosol Generator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44" name="Group 2343">
            <a:extLst>
              <a:ext uri="{FF2B5EF4-FFF2-40B4-BE49-F238E27FC236}">
                <a16:creationId xmlns:a16="http://schemas.microsoft.com/office/drawing/2014/main" id="{E6C04689-BE65-0173-2881-1984B8E57164}"/>
              </a:ext>
            </a:extLst>
          </p:cNvPr>
          <p:cNvGrpSpPr/>
          <p:nvPr/>
        </p:nvGrpSpPr>
        <p:grpSpPr>
          <a:xfrm>
            <a:off x="9401520" y="1848450"/>
            <a:ext cx="888913" cy="709124"/>
            <a:chOff x="8845550" y="3751551"/>
            <a:chExt cx="924983" cy="737899"/>
          </a:xfrm>
        </p:grpSpPr>
        <p:sp>
          <p:nvSpPr>
            <p:cNvPr id="2506" name="Rectangle: Rounded Corners 2505">
              <a:extLst>
                <a:ext uri="{FF2B5EF4-FFF2-40B4-BE49-F238E27FC236}">
                  <a16:creationId xmlns:a16="http://schemas.microsoft.com/office/drawing/2014/main" id="{7E8F05FC-B4C2-0206-5D7C-912C4F5CA9A0}"/>
                </a:ext>
              </a:extLst>
            </p:cNvPr>
            <p:cNvSpPr/>
            <p:nvPr/>
          </p:nvSpPr>
          <p:spPr>
            <a:xfrm>
              <a:off x="9157543" y="3751551"/>
              <a:ext cx="118090" cy="129608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507" name="Rectangle: Rounded Corners 2506">
              <a:extLst>
                <a:ext uri="{FF2B5EF4-FFF2-40B4-BE49-F238E27FC236}">
                  <a16:creationId xmlns:a16="http://schemas.microsoft.com/office/drawing/2014/main" id="{101B7058-0302-7F35-88F9-CF0FC4C82E94}"/>
                </a:ext>
              </a:extLst>
            </p:cNvPr>
            <p:cNvSpPr/>
            <p:nvPr/>
          </p:nvSpPr>
          <p:spPr>
            <a:xfrm>
              <a:off x="9446683" y="3925888"/>
              <a:ext cx="323850" cy="138112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508" name="Rectangle: Rounded Corners 2507">
              <a:extLst>
                <a:ext uri="{FF2B5EF4-FFF2-40B4-BE49-F238E27FC236}">
                  <a16:creationId xmlns:a16="http://schemas.microsoft.com/office/drawing/2014/main" id="{96E5452E-F2B2-3601-3C69-2024533FE510}"/>
                </a:ext>
              </a:extLst>
            </p:cNvPr>
            <p:cNvSpPr/>
            <p:nvPr/>
          </p:nvSpPr>
          <p:spPr>
            <a:xfrm>
              <a:off x="8845550" y="3839633"/>
              <a:ext cx="736600" cy="649817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509" name="Group 2508">
              <a:extLst>
                <a:ext uri="{FF2B5EF4-FFF2-40B4-BE49-F238E27FC236}">
                  <a16:creationId xmlns:a16="http://schemas.microsoft.com/office/drawing/2014/main" id="{43D53DCE-180E-5BA3-3B5E-1A81A26B0519}"/>
                </a:ext>
              </a:extLst>
            </p:cNvPr>
            <p:cNvGrpSpPr/>
            <p:nvPr/>
          </p:nvGrpSpPr>
          <p:grpSpPr>
            <a:xfrm>
              <a:off x="9025560" y="4026069"/>
              <a:ext cx="495514" cy="176496"/>
              <a:chOff x="9033007" y="4070338"/>
              <a:chExt cx="463539" cy="165107"/>
            </a:xfrm>
          </p:grpSpPr>
          <p:sp>
            <p:nvSpPr>
              <p:cNvPr id="2523" name="Rectangle: Rounded Corners 2522">
                <a:extLst>
                  <a:ext uri="{FF2B5EF4-FFF2-40B4-BE49-F238E27FC236}">
                    <a16:creationId xmlns:a16="http://schemas.microsoft.com/office/drawing/2014/main" id="{423716B8-FA42-A336-9B74-AEB70298B3D5}"/>
                  </a:ext>
                </a:extLst>
              </p:cNvPr>
              <p:cNvSpPr/>
              <p:nvPr/>
            </p:nvSpPr>
            <p:spPr>
              <a:xfrm>
                <a:off x="9033007" y="4070338"/>
                <a:ext cx="352294" cy="165107"/>
              </a:xfrm>
              <a:prstGeom prst="roundRect">
                <a:avLst>
                  <a:gd name="adj" fmla="val 6569"/>
                </a:avLst>
              </a:prstGeom>
              <a:solidFill>
                <a:srgbClr val="E4281E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524" name="Rectangle: Rounded Corners 2523">
                <a:extLst>
                  <a:ext uri="{FF2B5EF4-FFF2-40B4-BE49-F238E27FC236}">
                    <a16:creationId xmlns:a16="http://schemas.microsoft.com/office/drawing/2014/main" id="{A14A5794-EC24-D93F-A5BC-CF42236F8565}"/>
                  </a:ext>
                </a:extLst>
              </p:cNvPr>
              <p:cNvSpPr/>
              <p:nvPr/>
            </p:nvSpPr>
            <p:spPr>
              <a:xfrm>
                <a:off x="9073696" y="4101185"/>
                <a:ext cx="165554" cy="79661"/>
              </a:xfrm>
              <a:prstGeom prst="roundRect">
                <a:avLst>
                  <a:gd name="adj" fmla="val 6569"/>
                </a:avLst>
              </a:prstGeom>
              <a:solidFill>
                <a:schemeClr val="bg1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525" name="Freeform: Shape 2524">
                <a:extLst>
                  <a:ext uri="{FF2B5EF4-FFF2-40B4-BE49-F238E27FC236}">
                    <a16:creationId xmlns:a16="http://schemas.microsoft.com/office/drawing/2014/main" id="{D93676D3-2985-0A0A-5E22-017CC91C3F7D}"/>
                  </a:ext>
                </a:extLst>
              </p:cNvPr>
              <p:cNvSpPr/>
              <p:nvPr/>
            </p:nvSpPr>
            <p:spPr>
              <a:xfrm>
                <a:off x="9287540" y="4139242"/>
                <a:ext cx="51589" cy="51589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526" name="Freeform: Shape 2525">
                <a:extLst>
                  <a:ext uri="{FF2B5EF4-FFF2-40B4-BE49-F238E27FC236}">
                    <a16:creationId xmlns:a16="http://schemas.microsoft.com/office/drawing/2014/main" id="{3DD24C8E-441E-4C48-D6EA-BE63C2FBBBAD}"/>
                  </a:ext>
                </a:extLst>
              </p:cNvPr>
              <p:cNvSpPr/>
              <p:nvPr/>
            </p:nvSpPr>
            <p:spPr>
              <a:xfrm>
                <a:off x="9444957" y="4103601"/>
                <a:ext cx="51589" cy="51589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E4281E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  <p:grpSp>
          <p:nvGrpSpPr>
            <p:cNvPr id="2510" name="Group 2509">
              <a:extLst>
                <a:ext uri="{FF2B5EF4-FFF2-40B4-BE49-F238E27FC236}">
                  <a16:creationId xmlns:a16="http://schemas.microsoft.com/office/drawing/2014/main" id="{FA342B50-00CB-9994-708B-E53240024A33}"/>
                </a:ext>
              </a:extLst>
            </p:cNvPr>
            <p:cNvGrpSpPr/>
            <p:nvPr/>
          </p:nvGrpSpPr>
          <p:grpSpPr>
            <a:xfrm>
              <a:off x="9305749" y="4295888"/>
              <a:ext cx="185737" cy="127613"/>
              <a:chOff x="10082213" y="4104288"/>
              <a:chExt cx="252412" cy="173423"/>
            </a:xfrm>
          </p:grpSpPr>
          <p:sp>
            <p:nvSpPr>
              <p:cNvPr id="2521" name="Freeform: Shape 2520">
                <a:extLst>
                  <a:ext uri="{FF2B5EF4-FFF2-40B4-BE49-F238E27FC236}">
                    <a16:creationId xmlns:a16="http://schemas.microsoft.com/office/drawing/2014/main" id="{6C292861-1B4B-E0E4-8C3B-A947F9392633}"/>
                  </a:ext>
                </a:extLst>
              </p:cNvPr>
              <p:cNvSpPr/>
              <p:nvPr/>
            </p:nvSpPr>
            <p:spPr>
              <a:xfrm>
                <a:off x="10098615" y="4104288"/>
                <a:ext cx="173423" cy="17342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D9D9D9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/>
              </a:p>
            </p:txBody>
          </p:sp>
          <p:sp>
            <p:nvSpPr>
              <p:cNvPr id="2522" name="Rectangle: Rounded Corners 2521">
                <a:extLst>
                  <a:ext uri="{FF2B5EF4-FFF2-40B4-BE49-F238E27FC236}">
                    <a16:creationId xmlns:a16="http://schemas.microsoft.com/office/drawing/2014/main" id="{036D2A24-9A43-C534-FC55-BC0920A605DF}"/>
                  </a:ext>
                </a:extLst>
              </p:cNvPr>
              <p:cNvSpPr/>
              <p:nvPr/>
            </p:nvSpPr>
            <p:spPr>
              <a:xfrm>
                <a:off x="10082213" y="4146550"/>
                <a:ext cx="252412" cy="88900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11" name="Oval 2510">
              <a:extLst>
                <a:ext uri="{FF2B5EF4-FFF2-40B4-BE49-F238E27FC236}">
                  <a16:creationId xmlns:a16="http://schemas.microsoft.com/office/drawing/2014/main" id="{0AE382B1-AB1A-1E9C-0E0B-ACA33B5710A4}"/>
                </a:ext>
              </a:extLst>
            </p:cNvPr>
            <p:cNvSpPr/>
            <p:nvPr/>
          </p:nvSpPr>
          <p:spPr>
            <a:xfrm>
              <a:off x="9029808" y="4336108"/>
              <a:ext cx="66568" cy="66566"/>
            </a:xfrm>
            <a:prstGeom prst="ellipse">
              <a:avLst/>
            </a:prstGeom>
            <a:solidFill>
              <a:srgbClr val="D8B273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grpSp>
          <p:nvGrpSpPr>
            <p:cNvPr id="2512" name="Group 2511">
              <a:extLst>
                <a:ext uri="{FF2B5EF4-FFF2-40B4-BE49-F238E27FC236}">
                  <a16:creationId xmlns:a16="http://schemas.microsoft.com/office/drawing/2014/main" id="{C8541664-4498-B504-519B-269D6DD6C39E}"/>
                </a:ext>
              </a:extLst>
            </p:cNvPr>
            <p:cNvGrpSpPr/>
            <p:nvPr/>
          </p:nvGrpSpPr>
          <p:grpSpPr>
            <a:xfrm>
              <a:off x="9024422" y="3930977"/>
              <a:ext cx="243390" cy="45719"/>
              <a:chOff x="9287498" y="3436002"/>
              <a:chExt cx="232740" cy="30914"/>
            </a:xfrm>
          </p:grpSpPr>
          <p:cxnSp>
            <p:nvCxnSpPr>
              <p:cNvPr id="2518" name="Straight Connector 2517">
                <a:extLst>
                  <a:ext uri="{FF2B5EF4-FFF2-40B4-BE49-F238E27FC236}">
                    <a16:creationId xmlns:a16="http://schemas.microsoft.com/office/drawing/2014/main" id="{E73D64D3-4E22-4284-BDE4-58659E843D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7498" y="3466916"/>
                <a:ext cx="105670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19" name="Straight Connector 2518">
                <a:extLst>
                  <a:ext uri="{FF2B5EF4-FFF2-40B4-BE49-F238E27FC236}">
                    <a16:creationId xmlns:a16="http://schemas.microsoft.com/office/drawing/2014/main" id="{86A504E4-C65C-B064-6068-D77FC56C99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68460" y="3466916"/>
                <a:ext cx="105670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20" name="Rectangle: Rounded Corners 2519">
                <a:extLst>
                  <a:ext uri="{FF2B5EF4-FFF2-40B4-BE49-F238E27FC236}">
                    <a16:creationId xmlns:a16="http://schemas.microsoft.com/office/drawing/2014/main" id="{CBC4D0C2-5B44-F379-38D5-F11C3EA5B778}"/>
                  </a:ext>
                </a:extLst>
              </p:cNvPr>
              <p:cNvSpPr/>
              <p:nvPr/>
            </p:nvSpPr>
            <p:spPr>
              <a:xfrm>
                <a:off x="9393168" y="3436002"/>
                <a:ext cx="127070" cy="30914"/>
              </a:xfrm>
              <a:prstGeom prst="roundRect">
                <a:avLst/>
              </a:prstGeom>
              <a:solidFill>
                <a:srgbClr val="000000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513" name="Group 2512">
              <a:extLst>
                <a:ext uri="{FF2B5EF4-FFF2-40B4-BE49-F238E27FC236}">
                  <a16:creationId xmlns:a16="http://schemas.microsoft.com/office/drawing/2014/main" id="{3773B2FF-FDC6-AE5E-4753-EFCE43FF6905}"/>
                </a:ext>
              </a:extLst>
            </p:cNvPr>
            <p:cNvGrpSpPr/>
            <p:nvPr/>
          </p:nvGrpSpPr>
          <p:grpSpPr>
            <a:xfrm>
              <a:off x="8934512" y="4026070"/>
              <a:ext cx="10800" cy="176496"/>
              <a:chOff x="8624911" y="4026069"/>
              <a:chExt cx="76176" cy="220663"/>
            </a:xfrm>
          </p:grpSpPr>
          <p:cxnSp>
            <p:nvCxnSpPr>
              <p:cNvPr id="2514" name="Straight Connector 2513">
                <a:extLst>
                  <a:ext uri="{FF2B5EF4-FFF2-40B4-BE49-F238E27FC236}">
                    <a16:creationId xmlns:a16="http://schemas.microsoft.com/office/drawing/2014/main" id="{89F708CF-A1D7-E477-052E-83989FE9A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026069"/>
                <a:ext cx="76176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15" name="Straight Connector 2514">
                <a:extLst>
                  <a:ext uri="{FF2B5EF4-FFF2-40B4-BE49-F238E27FC236}">
                    <a16:creationId xmlns:a16="http://schemas.microsoft.com/office/drawing/2014/main" id="{C0B6A0A7-222A-85D9-1222-618F8A9E68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099623"/>
                <a:ext cx="76176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16" name="Straight Connector 2515">
                <a:extLst>
                  <a:ext uri="{FF2B5EF4-FFF2-40B4-BE49-F238E27FC236}">
                    <a16:creationId xmlns:a16="http://schemas.microsoft.com/office/drawing/2014/main" id="{D6CAB386-5713-387E-DB6A-FC095AD4CD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173177"/>
                <a:ext cx="76176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17" name="Straight Connector 2516">
                <a:extLst>
                  <a:ext uri="{FF2B5EF4-FFF2-40B4-BE49-F238E27FC236}">
                    <a16:creationId xmlns:a16="http://schemas.microsoft.com/office/drawing/2014/main" id="{6D77AED9-9950-2E81-DBD6-77B9BAD787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246732"/>
                <a:ext cx="76176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345" name="Rectangle 2344">
            <a:extLst>
              <a:ext uri="{FF2B5EF4-FFF2-40B4-BE49-F238E27FC236}">
                <a16:creationId xmlns:a16="http://schemas.microsoft.com/office/drawing/2014/main" id="{337988CB-16C0-5977-E85C-94E8A54E4995}"/>
              </a:ext>
            </a:extLst>
          </p:cNvPr>
          <p:cNvSpPr/>
          <p:nvPr/>
        </p:nvSpPr>
        <p:spPr>
          <a:xfrm>
            <a:off x="9605510" y="2638582"/>
            <a:ext cx="1274830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miniCAST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46" name="Group 2345">
            <a:extLst>
              <a:ext uri="{FF2B5EF4-FFF2-40B4-BE49-F238E27FC236}">
                <a16:creationId xmlns:a16="http://schemas.microsoft.com/office/drawing/2014/main" id="{5E66EF29-609D-1738-B04A-4C82A5DCAAF4}"/>
              </a:ext>
            </a:extLst>
          </p:cNvPr>
          <p:cNvGrpSpPr/>
          <p:nvPr/>
        </p:nvGrpSpPr>
        <p:grpSpPr>
          <a:xfrm>
            <a:off x="7688467" y="1788872"/>
            <a:ext cx="1100904" cy="768701"/>
            <a:chOff x="6469735" y="3896329"/>
            <a:chExt cx="1336678" cy="933329"/>
          </a:xfrm>
        </p:grpSpPr>
        <p:sp>
          <p:nvSpPr>
            <p:cNvPr id="2490" name="Rectangle: Rounded Corners 2489">
              <a:extLst>
                <a:ext uri="{FF2B5EF4-FFF2-40B4-BE49-F238E27FC236}">
                  <a16:creationId xmlns:a16="http://schemas.microsoft.com/office/drawing/2014/main" id="{70CEFBDD-6935-C9A5-C1A7-881AA17B7B97}"/>
                </a:ext>
              </a:extLst>
            </p:cNvPr>
            <p:cNvSpPr/>
            <p:nvPr/>
          </p:nvSpPr>
          <p:spPr>
            <a:xfrm>
              <a:off x="6581900" y="4068676"/>
              <a:ext cx="91534" cy="481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sp>
          <p:nvSpPr>
            <p:cNvPr id="2491" name="Freeform: Shape 2490">
              <a:extLst>
                <a:ext uri="{FF2B5EF4-FFF2-40B4-BE49-F238E27FC236}">
                  <a16:creationId xmlns:a16="http://schemas.microsoft.com/office/drawing/2014/main" id="{9B9B46BB-2D03-BBFA-2C97-D45754AD59C3}"/>
                </a:ext>
              </a:extLst>
            </p:cNvPr>
            <p:cNvSpPr/>
            <p:nvPr/>
          </p:nvSpPr>
          <p:spPr>
            <a:xfrm>
              <a:off x="7004966" y="3971562"/>
              <a:ext cx="680401" cy="224835"/>
            </a:xfrm>
            <a:custGeom>
              <a:avLst/>
              <a:gdLst>
                <a:gd name="connsiteX0" fmla="*/ 288020 w 1932324"/>
                <a:gd name="connsiteY0" fmla="*/ 0 h 638528"/>
                <a:gd name="connsiteX1" fmla="*/ 1641552 w 1932324"/>
                <a:gd name="connsiteY1" fmla="*/ 0 h 638528"/>
                <a:gd name="connsiteX2" fmla="*/ 1665676 w 1932324"/>
                <a:gd name="connsiteY2" fmla="*/ 6983 h 638528"/>
                <a:gd name="connsiteX3" fmla="*/ 1665688 w 1932324"/>
                <a:gd name="connsiteY3" fmla="*/ 6994 h 638528"/>
                <a:gd name="connsiteX4" fmla="*/ 1696282 w 1932324"/>
                <a:gd name="connsiteY4" fmla="*/ 14228 h 638528"/>
                <a:gd name="connsiteX5" fmla="*/ 1929982 w 1932324"/>
                <a:gd name="connsiteY5" fmla="*/ 576275 h 638528"/>
                <a:gd name="connsiteX6" fmla="*/ 1932324 w 1932324"/>
                <a:gd name="connsiteY6" fmla="*/ 638528 h 638528"/>
                <a:gd name="connsiteX7" fmla="*/ 1658312 w 1932324"/>
                <a:gd name="connsiteY7" fmla="*/ 638528 h 638528"/>
                <a:gd name="connsiteX8" fmla="*/ 1658312 w 1932324"/>
                <a:gd name="connsiteY8" fmla="*/ 170746 h 638528"/>
                <a:gd name="connsiteX9" fmla="*/ 1576820 w 1932324"/>
                <a:gd name="connsiteY9" fmla="*/ 89253 h 638528"/>
                <a:gd name="connsiteX10" fmla="*/ 355504 w 1932324"/>
                <a:gd name="connsiteY10" fmla="*/ 89253 h 638528"/>
                <a:gd name="connsiteX11" fmla="*/ 274012 w 1932324"/>
                <a:gd name="connsiteY11" fmla="*/ 170746 h 638528"/>
                <a:gd name="connsiteX12" fmla="*/ 274012 w 1932324"/>
                <a:gd name="connsiteY12" fmla="*/ 638528 h 638528"/>
                <a:gd name="connsiteX13" fmla="*/ 0 w 1932324"/>
                <a:gd name="connsiteY13" fmla="*/ 638528 h 638528"/>
                <a:gd name="connsiteX14" fmla="*/ 2342 w 1932324"/>
                <a:gd name="connsiteY14" fmla="*/ 576275 h 638528"/>
                <a:gd name="connsiteX15" fmla="*/ 236042 w 1932324"/>
                <a:gd name="connsiteY15" fmla="*/ 14228 h 638528"/>
                <a:gd name="connsiteX16" fmla="*/ 262994 w 1932324"/>
                <a:gd name="connsiteY16" fmla="*/ 7855 h 638528"/>
                <a:gd name="connsiteX17" fmla="*/ 263896 w 1932324"/>
                <a:gd name="connsiteY17" fmla="*/ 6983 h 638528"/>
                <a:gd name="connsiteX18" fmla="*/ 288020 w 1932324"/>
                <a:gd name="connsiteY18" fmla="*/ 0 h 63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32324" h="638528">
                  <a:moveTo>
                    <a:pt x="288020" y="0"/>
                  </a:moveTo>
                  <a:lnTo>
                    <a:pt x="1641552" y="0"/>
                  </a:lnTo>
                  <a:cubicBezTo>
                    <a:pt x="1650110" y="0"/>
                    <a:pt x="1658262" y="2487"/>
                    <a:pt x="1665676" y="6983"/>
                  </a:cubicBezTo>
                  <a:lnTo>
                    <a:pt x="1665688" y="6994"/>
                  </a:lnTo>
                  <a:lnTo>
                    <a:pt x="1696282" y="14228"/>
                  </a:lnTo>
                  <a:cubicBezTo>
                    <a:pt x="1815312" y="71361"/>
                    <a:pt x="1908536" y="294655"/>
                    <a:pt x="1929982" y="576275"/>
                  </a:cubicBezTo>
                  <a:lnTo>
                    <a:pt x="1932324" y="638528"/>
                  </a:lnTo>
                  <a:lnTo>
                    <a:pt x="1658312" y="638528"/>
                  </a:lnTo>
                  <a:lnTo>
                    <a:pt x="1658312" y="170746"/>
                  </a:lnTo>
                  <a:cubicBezTo>
                    <a:pt x="1658312" y="125739"/>
                    <a:pt x="1621826" y="89253"/>
                    <a:pt x="1576820" y="89253"/>
                  </a:cubicBezTo>
                  <a:lnTo>
                    <a:pt x="355504" y="89253"/>
                  </a:lnTo>
                  <a:cubicBezTo>
                    <a:pt x="310498" y="89253"/>
                    <a:pt x="274012" y="125739"/>
                    <a:pt x="274012" y="170746"/>
                  </a:cubicBezTo>
                  <a:lnTo>
                    <a:pt x="274012" y="638528"/>
                  </a:lnTo>
                  <a:lnTo>
                    <a:pt x="0" y="638528"/>
                  </a:lnTo>
                  <a:lnTo>
                    <a:pt x="2342" y="576275"/>
                  </a:lnTo>
                  <a:cubicBezTo>
                    <a:pt x="23788" y="294655"/>
                    <a:pt x="117012" y="71361"/>
                    <a:pt x="236042" y="14228"/>
                  </a:cubicBezTo>
                  <a:lnTo>
                    <a:pt x="262994" y="7855"/>
                  </a:lnTo>
                  <a:lnTo>
                    <a:pt x="263896" y="6983"/>
                  </a:lnTo>
                  <a:cubicBezTo>
                    <a:pt x="271312" y="2487"/>
                    <a:pt x="279464" y="0"/>
                    <a:pt x="288020" y="0"/>
                  </a:cubicBezTo>
                  <a:close/>
                </a:path>
              </a:pathLst>
            </a:custGeom>
            <a:solidFill>
              <a:srgbClr val="40404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 dirty="0">
                <a:cs typeface="Arial" panose="020B0604020202020204" pitchFamily="34" charset="0"/>
              </a:endParaRPr>
            </a:p>
          </p:txBody>
        </p:sp>
        <p:sp>
          <p:nvSpPr>
            <p:cNvPr id="2492" name="Rectangle: Rounded Corners 2491">
              <a:extLst>
                <a:ext uri="{FF2B5EF4-FFF2-40B4-BE49-F238E27FC236}">
                  <a16:creationId xmlns:a16="http://schemas.microsoft.com/office/drawing/2014/main" id="{A008FEA5-A4BE-4D3E-2474-FA3858D323AF}"/>
                </a:ext>
              </a:extLst>
            </p:cNvPr>
            <p:cNvSpPr/>
            <p:nvPr/>
          </p:nvSpPr>
          <p:spPr>
            <a:xfrm>
              <a:off x="6721932" y="3896329"/>
              <a:ext cx="91534" cy="2240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sp>
          <p:nvSpPr>
            <p:cNvPr id="2493" name="Rectangle: Rounded Corners 2492">
              <a:extLst>
                <a:ext uri="{FF2B5EF4-FFF2-40B4-BE49-F238E27FC236}">
                  <a16:creationId xmlns:a16="http://schemas.microsoft.com/office/drawing/2014/main" id="{1035675A-B53A-EAD3-5957-41596B1873FD}"/>
                </a:ext>
              </a:extLst>
            </p:cNvPr>
            <p:cNvSpPr/>
            <p:nvPr/>
          </p:nvSpPr>
          <p:spPr>
            <a:xfrm>
              <a:off x="6627060" y="4020282"/>
              <a:ext cx="281277" cy="2240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sp>
          <p:nvSpPr>
            <p:cNvPr id="2494" name="Rectangle: Rounded Corners 2493">
              <a:extLst>
                <a:ext uri="{FF2B5EF4-FFF2-40B4-BE49-F238E27FC236}">
                  <a16:creationId xmlns:a16="http://schemas.microsoft.com/office/drawing/2014/main" id="{41BD4553-0D04-AF46-56A8-702BA3934908}"/>
                </a:ext>
              </a:extLst>
            </p:cNvPr>
            <p:cNvSpPr/>
            <p:nvPr/>
          </p:nvSpPr>
          <p:spPr>
            <a:xfrm>
              <a:off x="6469735" y="4149879"/>
              <a:ext cx="1336678" cy="679779"/>
            </a:xfrm>
            <a:prstGeom prst="roundRect">
              <a:avLst>
                <a:gd name="adj" fmla="val 6849"/>
              </a:avLst>
            </a:prstGeom>
            <a:solidFill>
              <a:srgbClr val="FF000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2495" name="Freeform: Shape 2494">
              <a:extLst>
                <a:ext uri="{FF2B5EF4-FFF2-40B4-BE49-F238E27FC236}">
                  <a16:creationId xmlns:a16="http://schemas.microsoft.com/office/drawing/2014/main" id="{EF16B2B4-A6A0-D8AF-D1D5-EA4955CEAA1F}"/>
                </a:ext>
              </a:extLst>
            </p:cNvPr>
            <p:cNvSpPr/>
            <p:nvPr/>
          </p:nvSpPr>
          <p:spPr>
            <a:xfrm>
              <a:off x="6507806" y="4186399"/>
              <a:ext cx="1260536" cy="643259"/>
            </a:xfrm>
            <a:custGeom>
              <a:avLst/>
              <a:gdLst>
                <a:gd name="connsiteX0" fmla="*/ 27619 w 1260536"/>
                <a:gd name="connsiteY0" fmla="*/ 0 h 643259"/>
                <a:gd name="connsiteX1" fmla="*/ 1232917 w 1260536"/>
                <a:gd name="connsiteY1" fmla="*/ 0 h 643259"/>
                <a:gd name="connsiteX2" fmla="*/ 1260536 w 1260536"/>
                <a:gd name="connsiteY2" fmla="*/ 27619 h 643259"/>
                <a:gd name="connsiteX3" fmla="*/ 1260536 w 1260536"/>
                <a:gd name="connsiteY3" fmla="*/ 641546 h 643259"/>
                <a:gd name="connsiteX4" fmla="*/ 1252049 w 1260536"/>
                <a:gd name="connsiteY4" fmla="*/ 643259 h 643259"/>
                <a:gd name="connsiteX5" fmla="*/ 8487 w 1260536"/>
                <a:gd name="connsiteY5" fmla="*/ 643259 h 643259"/>
                <a:gd name="connsiteX6" fmla="*/ 0 w 1260536"/>
                <a:gd name="connsiteY6" fmla="*/ 641546 h 643259"/>
                <a:gd name="connsiteX7" fmla="*/ 0 w 1260536"/>
                <a:gd name="connsiteY7" fmla="*/ 27619 h 643259"/>
                <a:gd name="connsiteX8" fmla="*/ 27619 w 1260536"/>
                <a:gd name="connsiteY8" fmla="*/ 0 h 643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0536" h="643259">
                  <a:moveTo>
                    <a:pt x="27619" y="0"/>
                  </a:moveTo>
                  <a:lnTo>
                    <a:pt x="1232917" y="0"/>
                  </a:lnTo>
                  <a:cubicBezTo>
                    <a:pt x="1248171" y="0"/>
                    <a:pt x="1260536" y="12365"/>
                    <a:pt x="1260536" y="27619"/>
                  </a:cubicBezTo>
                  <a:lnTo>
                    <a:pt x="1260536" y="641546"/>
                  </a:lnTo>
                  <a:lnTo>
                    <a:pt x="1252049" y="643259"/>
                  </a:lnTo>
                  <a:lnTo>
                    <a:pt x="8487" y="643259"/>
                  </a:lnTo>
                  <a:lnTo>
                    <a:pt x="0" y="641546"/>
                  </a:lnTo>
                  <a:lnTo>
                    <a:pt x="0" y="27619"/>
                  </a:lnTo>
                  <a:cubicBezTo>
                    <a:pt x="0" y="12365"/>
                    <a:pt x="12365" y="0"/>
                    <a:pt x="27619" y="0"/>
                  </a:cubicBezTo>
                  <a:close/>
                </a:path>
              </a:pathLst>
            </a:custGeom>
            <a:solidFill>
              <a:srgbClr val="40404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grpSp>
          <p:nvGrpSpPr>
            <p:cNvPr id="2496" name="Group 2495">
              <a:extLst>
                <a:ext uri="{FF2B5EF4-FFF2-40B4-BE49-F238E27FC236}">
                  <a16:creationId xmlns:a16="http://schemas.microsoft.com/office/drawing/2014/main" id="{403C2A3A-0F69-DC94-B001-314451FA9F4B}"/>
                </a:ext>
              </a:extLst>
            </p:cNvPr>
            <p:cNvGrpSpPr/>
            <p:nvPr/>
          </p:nvGrpSpPr>
          <p:grpSpPr>
            <a:xfrm>
              <a:off x="7587688" y="4245455"/>
              <a:ext cx="128722" cy="114007"/>
              <a:chOff x="4064793" y="2762251"/>
              <a:chExt cx="83346" cy="73818"/>
            </a:xfrm>
          </p:grpSpPr>
          <p:sp>
            <p:nvSpPr>
              <p:cNvPr id="2504" name="Hexagon 2503">
                <a:extLst>
                  <a:ext uri="{FF2B5EF4-FFF2-40B4-BE49-F238E27FC236}">
                    <a16:creationId xmlns:a16="http://schemas.microsoft.com/office/drawing/2014/main" id="{784359C5-C938-D8B5-4533-41D64099782B}"/>
                  </a:ext>
                </a:extLst>
              </p:cNvPr>
              <p:cNvSpPr/>
              <p:nvPr/>
            </p:nvSpPr>
            <p:spPr>
              <a:xfrm>
                <a:off x="4064793" y="2762251"/>
                <a:ext cx="83346" cy="73818"/>
              </a:xfrm>
              <a:prstGeom prst="hexagon">
                <a:avLst/>
              </a:prstGeom>
              <a:solidFill>
                <a:srgbClr val="D9D9D9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2505" name="Oval 2504">
                <a:extLst>
                  <a:ext uri="{FF2B5EF4-FFF2-40B4-BE49-F238E27FC236}">
                    <a16:creationId xmlns:a16="http://schemas.microsoft.com/office/drawing/2014/main" id="{085FA3A1-8335-D2B9-95B2-CC1FFEA1B49C}"/>
                  </a:ext>
                </a:extLst>
              </p:cNvPr>
              <p:cNvSpPr/>
              <p:nvPr/>
            </p:nvSpPr>
            <p:spPr>
              <a:xfrm>
                <a:off x="4088012" y="2780708"/>
                <a:ext cx="36906" cy="3690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7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97" name="Isosceles Triangle 2496">
              <a:extLst>
                <a:ext uri="{FF2B5EF4-FFF2-40B4-BE49-F238E27FC236}">
                  <a16:creationId xmlns:a16="http://schemas.microsoft.com/office/drawing/2014/main" id="{D2DA740D-342B-6239-06BE-D6B621D92645}"/>
                </a:ext>
              </a:extLst>
            </p:cNvPr>
            <p:cNvSpPr/>
            <p:nvPr/>
          </p:nvSpPr>
          <p:spPr>
            <a:xfrm>
              <a:off x="7396993" y="4245045"/>
              <a:ext cx="127195" cy="109651"/>
            </a:xfrm>
            <a:prstGeom prst="triangle">
              <a:avLst/>
            </a:prstGeom>
            <a:solidFill>
              <a:srgbClr val="FF000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700">
                <a:solidFill>
                  <a:schemeClr val="tx1"/>
                </a:solidFill>
              </a:endParaRPr>
            </a:p>
          </p:txBody>
        </p:sp>
        <p:grpSp>
          <p:nvGrpSpPr>
            <p:cNvPr id="2498" name="Group 2497">
              <a:extLst>
                <a:ext uri="{FF2B5EF4-FFF2-40B4-BE49-F238E27FC236}">
                  <a16:creationId xmlns:a16="http://schemas.microsoft.com/office/drawing/2014/main" id="{8BCE9B99-1D14-B83B-E28E-51034C813261}"/>
                </a:ext>
              </a:extLst>
            </p:cNvPr>
            <p:cNvGrpSpPr/>
            <p:nvPr/>
          </p:nvGrpSpPr>
          <p:grpSpPr>
            <a:xfrm>
              <a:off x="6669965" y="4244350"/>
              <a:ext cx="195469" cy="324183"/>
              <a:chOff x="3633786" y="2743628"/>
              <a:chExt cx="97634" cy="161925"/>
            </a:xfrm>
          </p:grpSpPr>
          <p:sp>
            <p:nvSpPr>
              <p:cNvPr id="2502" name="Rectangle: Rounded Corners 2501">
                <a:extLst>
                  <a:ext uri="{FF2B5EF4-FFF2-40B4-BE49-F238E27FC236}">
                    <a16:creationId xmlns:a16="http://schemas.microsoft.com/office/drawing/2014/main" id="{482002E8-5138-E739-8007-1119B5B534B5}"/>
                  </a:ext>
                </a:extLst>
              </p:cNvPr>
              <p:cNvSpPr/>
              <p:nvPr/>
            </p:nvSpPr>
            <p:spPr>
              <a:xfrm>
                <a:off x="3633786" y="2743628"/>
                <a:ext cx="97634" cy="16192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700">
                  <a:solidFill>
                    <a:schemeClr val="tx1"/>
                  </a:solidFill>
                </a:endParaRPr>
              </a:p>
            </p:txBody>
          </p:sp>
          <p:sp>
            <p:nvSpPr>
              <p:cNvPr id="2503" name="Freeform: Shape 2502">
                <a:extLst>
                  <a:ext uri="{FF2B5EF4-FFF2-40B4-BE49-F238E27FC236}">
                    <a16:creationId xmlns:a16="http://schemas.microsoft.com/office/drawing/2014/main" id="{BD162115-1EA2-C3BF-B17D-B036A6E287DC}"/>
                  </a:ext>
                </a:extLst>
              </p:cNvPr>
              <p:cNvSpPr/>
              <p:nvPr/>
            </p:nvSpPr>
            <p:spPr>
              <a:xfrm>
                <a:off x="3655607" y="2743628"/>
                <a:ext cx="53993" cy="161925"/>
              </a:xfrm>
              <a:custGeom>
                <a:avLst/>
                <a:gdLst>
                  <a:gd name="connsiteX0" fmla="*/ 10839 w 53993"/>
                  <a:gd name="connsiteY0" fmla="*/ 0 h 161925"/>
                  <a:gd name="connsiteX1" fmla="*/ 43155 w 53993"/>
                  <a:gd name="connsiteY1" fmla="*/ 0 h 161925"/>
                  <a:gd name="connsiteX2" fmla="*/ 44946 w 53993"/>
                  <a:gd name="connsiteY2" fmla="*/ 6567 h 161925"/>
                  <a:gd name="connsiteX3" fmla="*/ 53874 w 53993"/>
                  <a:gd name="connsiteY3" fmla="*/ 51959 h 161925"/>
                  <a:gd name="connsiteX4" fmla="*/ 43005 w 53993"/>
                  <a:gd name="connsiteY4" fmla="*/ 135303 h 161925"/>
                  <a:gd name="connsiteX5" fmla="*/ 41798 w 53993"/>
                  <a:gd name="connsiteY5" fmla="*/ 161925 h 161925"/>
                  <a:gd name="connsiteX6" fmla="*/ 12196 w 53993"/>
                  <a:gd name="connsiteY6" fmla="*/ 161925 h 161925"/>
                  <a:gd name="connsiteX7" fmla="*/ 10990 w 53993"/>
                  <a:gd name="connsiteY7" fmla="*/ 135303 h 161925"/>
                  <a:gd name="connsiteX8" fmla="*/ 120 w 53993"/>
                  <a:gd name="connsiteY8" fmla="*/ 51959 h 161925"/>
                  <a:gd name="connsiteX9" fmla="*/ 9048 w 53993"/>
                  <a:gd name="connsiteY9" fmla="*/ 6567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993" h="161925">
                    <a:moveTo>
                      <a:pt x="10839" y="0"/>
                    </a:moveTo>
                    <a:lnTo>
                      <a:pt x="43155" y="0"/>
                    </a:lnTo>
                    <a:lnTo>
                      <a:pt x="44946" y="6567"/>
                    </a:lnTo>
                    <a:cubicBezTo>
                      <a:pt x="49152" y="21598"/>
                      <a:pt x="53227" y="38267"/>
                      <a:pt x="53874" y="51959"/>
                    </a:cubicBezTo>
                    <a:cubicBezTo>
                      <a:pt x="55168" y="79343"/>
                      <a:pt x="45593" y="99981"/>
                      <a:pt x="43005" y="135303"/>
                    </a:cubicBezTo>
                    <a:lnTo>
                      <a:pt x="41798" y="161925"/>
                    </a:lnTo>
                    <a:lnTo>
                      <a:pt x="12196" y="161925"/>
                    </a:lnTo>
                    <a:lnTo>
                      <a:pt x="10990" y="135303"/>
                    </a:lnTo>
                    <a:cubicBezTo>
                      <a:pt x="8401" y="99981"/>
                      <a:pt x="-1174" y="79343"/>
                      <a:pt x="120" y="51959"/>
                    </a:cubicBezTo>
                    <a:cubicBezTo>
                      <a:pt x="767" y="38267"/>
                      <a:pt x="4843" y="21598"/>
                      <a:pt x="9048" y="656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49000">
                    <a:schemeClr val="accent4">
                      <a:lumMod val="40000"/>
                      <a:lumOff val="60000"/>
                    </a:schemeClr>
                  </a:gs>
                  <a:gs pos="22000">
                    <a:schemeClr val="accent4">
                      <a:lumMod val="40000"/>
                      <a:lumOff val="60000"/>
                    </a:schemeClr>
                  </a:gs>
                  <a:gs pos="80000">
                    <a:srgbClr val="FFC000"/>
                  </a:gs>
                  <a:gs pos="98851">
                    <a:srgbClr val="C00000"/>
                  </a:gs>
                  <a:gs pos="91000">
                    <a:schemeClr val="accent2"/>
                  </a:gs>
                </a:gsLst>
                <a:lin ang="5400000" scaled="0"/>
              </a:gra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endParaRPr lang="en-CA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99" name="Group 2498">
              <a:extLst>
                <a:ext uri="{FF2B5EF4-FFF2-40B4-BE49-F238E27FC236}">
                  <a16:creationId xmlns:a16="http://schemas.microsoft.com/office/drawing/2014/main" id="{5BEE1F56-2D29-5F90-C04A-FB24D691D16E}"/>
                </a:ext>
              </a:extLst>
            </p:cNvPr>
            <p:cNvGrpSpPr/>
            <p:nvPr/>
          </p:nvGrpSpPr>
          <p:grpSpPr>
            <a:xfrm>
              <a:off x="7433614" y="4632048"/>
              <a:ext cx="218433" cy="95997"/>
              <a:chOff x="7414374" y="4640045"/>
              <a:chExt cx="267725" cy="117660"/>
            </a:xfrm>
          </p:grpSpPr>
          <p:sp>
            <p:nvSpPr>
              <p:cNvPr id="2500" name="Rectangle: Rounded Corners 2499">
                <a:extLst>
                  <a:ext uri="{FF2B5EF4-FFF2-40B4-BE49-F238E27FC236}">
                    <a16:creationId xmlns:a16="http://schemas.microsoft.com/office/drawing/2014/main" id="{FEFDECF8-B1A1-64BA-FFC2-92C6B1DA878D}"/>
                  </a:ext>
                </a:extLst>
              </p:cNvPr>
              <p:cNvSpPr/>
              <p:nvPr/>
            </p:nvSpPr>
            <p:spPr>
              <a:xfrm>
                <a:off x="7494321" y="4711985"/>
                <a:ext cx="187778" cy="45719"/>
              </a:xfrm>
              <a:prstGeom prst="round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501" name="Freeform: Shape 2500">
                <a:extLst>
                  <a:ext uri="{FF2B5EF4-FFF2-40B4-BE49-F238E27FC236}">
                    <a16:creationId xmlns:a16="http://schemas.microsoft.com/office/drawing/2014/main" id="{094C9259-732E-3865-9E64-A1175A689025}"/>
                  </a:ext>
                </a:extLst>
              </p:cNvPr>
              <p:cNvSpPr/>
              <p:nvPr/>
            </p:nvSpPr>
            <p:spPr>
              <a:xfrm>
                <a:off x="7414374" y="4640045"/>
                <a:ext cx="267725" cy="117660"/>
              </a:xfrm>
              <a:custGeom>
                <a:avLst/>
                <a:gdLst>
                  <a:gd name="connsiteX0" fmla="*/ 7620 w 267725"/>
                  <a:gd name="connsiteY0" fmla="*/ 0 h 117660"/>
                  <a:gd name="connsiteX1" fmla="*/ 260105 w 267725"/>
                  <a:gd name="connsiteY1" fmla="*/ 0 h 117660"/>
                  <a:gd name="connsiteX2" fmla="*/ 267725 w 267725"/>
                  <a:gd name="connsiteY2" fmla="*/ 7620 h 117660"/>
                  <a:gd name="connsiteX3" fmla="*/ 267725 w 267725"/>
                  <a:gd name="connsiteY3" fmla="*/ 38099 h 117660"/>
                  <a:gd name="connsiteX4" fmla="*/ 260105 w 267725"/>
                  <a:gd name="connsiteY4" fmla="*/ 45719 h 117660"/>
                  <a:gd name="connsiteX5" fmla="*/ 51109 w 267725"/>
                  <a:gd name="connsiteY5" fmla="*/ 45719 h 117660"/>
                  <a:gd name="connsiteX6" fmla="*/ 51109 w 267725"/>
                  <a:gd name="connsiteY6" fmla="*/ 109142 h 117660"/>
                  <a:gd name="connsiteX7" fmla="*/ 42591 w 267725"/>
                  <a:gd name="connsiteY7" fmla="*/ 117660 h 117660"/>
                  <a:gd name="connsiteX8" fmla="*/ 8518 w 267725"/>
                  <a:gd name="connsiteY8" fmla="*/ 117660 h 117660"/>
                  <a:gd name="connsiteX9" fmla="*/ 0 w 267725"/>
                  <a:gd name="connsiteY9" fmla="*/ 109142 h 117660"/>
                  <a:gd name="connsiteX10" fmla="*/ 0 w 267725"/>
                  <a:gd name="connsiteY10" fmla="*/ 38099 h 117660"/>
                  <a:gd name="connsiteX11" fmla="*/ 0 w 267725"/>
                  <a:gd name="connsiteY11" fmla="*/ 33612 h 117660"/>
                  <a:gd name="connsiteX12" fmla="*/ 0 w 267725"/>
                  <a:gd name="connsiteY12" fmla="*/ 7620 h 117660"/>
                  <a:gd name="connsiteX13" fmla="*/ 7620 w 267725"/>
                  <a:gd name="connsiteY13" fmla="*/ 0 h 117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7725" h="117660">
                    <a:moveTo>
                      <a:pt x="7620" y="0"/>
                    </a:moveTo>
                    <a:lnTo>
                      <a:pt x="260105" y="0"/>
                    </a:lnTo>
                    <a:cubicBezTo>
                      <a:pt x="264313" y="0"/>
                      <a:pt x="267725" y="3412"/>
                      <a:pt x="267725" y="7620"/>
                    </a:cubicBezTo>
                    <a:lnTo>
                      <a:pt x="267725" y="38099"/>
                    </a:lnTo>
                    <a:cubicBezTo>
                      <a:pt x="267725" y="42307"/>
                      <a:pt x="264313" y="45719"/>
                      <a:pt x="260105" y="45719"/>
                    </a:cubicBezTo>
                    <a:lnTo>
                      <a:pt x="51109" y="45719"/>
                    </a:lnTo>
                    <a:lnTo>
                      <a:pt x="51109" y="109142"/>
                    </a:lnTo>
                    <a:cubicBezTo>
                      <a:pt x="51109" y="113846"/>
                      <a:pt x="47295" y="117660"/>
                      <a:pt x="42591" y="117660"/>
                    </a:cubicBezTo>
                    <a:lnTo>
                      <a:pt x="8518" y="117660"/>
                    </a:lnTo>
                    <a:cubicBezTo>
                      <a:pt x="3814" y="117660"/>
                      <a:pt x="0" y="113846"/>
                      <a:pt x="0" y="109142"/>
                    </a:cubicBezTo>
                    <a:lnTo>
                      <a:pt x="0" y="38099"/>
                    </a:lnTo>
                    <a:lnTo>
                      <a:pt x="0" y="33612"/>
                    </a:lnTo>
                    <a:lnTo>
                      <a:pt x="0" y="7620"/>
                    </a:lnTo>
                    <a:cubicBezTo>
                      <a:pt x="0" y="3412"/>
                      <a:pt x="3412" y="0"/>
                      <a:pt x="762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/>
              </a:p>
            </p:txBody>
          </p:sp>
        </p:grpSp>
      </p:grpSp>
      <p:grpSp>
        <p:nvGrpSpPr>
          <p:cNvPr id="2347" name="Group 2346">
            <a:extLst>
              <a:ext uri="{FF2B5EF4-FFF2-40B4-BE49-F238E27FC236}">
                <a16:creationId xmlns:a16="http://schemas.microsoft.com/office/drawing/2014/main" id="{839059DD-BD66-2329-5899-5E7B68FEE694}"/>
              </a:ext>
            </a:extLst>
          </p:cNvPr>
          <p:cNvGrpSpPr/>
          <p:nvPr/>
        </p:nvGrpSpPr>
        <p:grpSpPr>
          <a:xfrm>
            <a:off x="4177924" y="1881015"/>
            <a:ext cx="1065077" cy="676559"/>
            <a:chOff x="4755854" y="2985558"/>
            <a:chExt cx="1276350" cy="810764"/>
          </a:xfrm>
        </p:grpSpPr>
        <p:sp>
          <p:nvSpPr>
            <p:cNvPr id="2475" name="Rectangle: Rounded Corners 2474">
              <a:extLst>
                <a:ext uri="{FF2B5EF4-FFF2-40B4-BE49-F238E27FC236}">
                  <a16:creationId xmlns:a16="http://schemas.microsoft.com/office/drawing/2014/main" id="{4B2FA1CE-B4B5-80A6-B540-CC6BFD2054CE}"/>
                </a:ext>
              </a:extLst>
            </p:cNvPr>
            <p:cNvSpPr/>
            <p:nvPr/>
          </p:nvSpPr>
          <p:spPr>
            <a:xfrm>
              <a:off x="4755854" y="3565255"/>
              <a:ext cx="151110" cy="74884"/>
            </a:xfrm>
            <a:prstGeom prst="roundRect">
              <a:avLst/>
            </a:prstGeom>
            <a:solidFill>
              <a:srgbClr val="7F7F7F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476" name="Rectangle: Rounded Corners 2475">
              <a:extLst>
                <a:ext uri="{FF2B5EF4-FFF2-40B4-BE49-F238E27FC236}">
                  <a16:creationId xmlns:a16="http://schemas.microsoft.com/office/drawing/2014/main" id="{3FBC9302-B7CF-7673-0091-DEE1FC5A71DA}"/>
                </a:ext>
              </a:extLst>
            </p:cNvPr>
            <p:cNvSpPr/>
            <p:nvPr/>
          </p:nvSpPr>
          <p:spPr>
            <a:xfrm>
              <a:off x="5597237" y="3001433"/>
              <a:ext cx="78604" cy="142573"/>
            </a:xfrm>
            <a:prstGeom prst="roundRect">
              <a:avLst/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477" name="Rectangle: Rounded Corners 2476">
              <a:extLst>
                <a:ext uri="{FF2B5EF4-FFF2-40B4-BE49-F238E27FC236}">
                  <a16:creationId xmlns:a16="http://schemas.microsoft.com/office/drawing/2014/main" id="{7C6FB981-D1E2-00F8-EC38-E8690FA5C052}"/>
                </a:ext>
              </a:extLst>
            </p:cNvPr>
            <p:cNvSpPr/>
            <p:nvPr/>
          </p:nvSpPr>
          <p:spPr>
            <a:xfrm>
              <a:off x="5300365" y="3074717"/>
              <a:ext cx="482337" cy="82203"/>
            </a:xfrm>
            <a:prstGeom prst="roundRect">
              <a:avLst/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478" name="Group 2477">
              <a:extLst>
                <a:ext uri="{FF2B5EF4-FFF2-40B4-BE49-F238E27FC236}">
                  <a16:creationId xmlns:a16="http://schemas.microsoft.com/office/drawing/2014/main" id="{35FFB2AB-8FD1-0933-B5FB-343CA0C38DD3}"/>
                </a:ext>
              </a:extLst>
            </p:cNvPr>
            <p:cNvGrpSpPr/>
            <p:nvPr/>
          </p:nvGrpSpPr>
          <p:grpSpPr>
            <a:xfrm>
              <a:off x="4930017" y="2985558"/>
              <a:ext cx="1017740" cy="156331"/>
              <a:chOff x="4904831" y="3030210"/>
              <a:chExt cx="1017740" cy="111679"/>
            </a:xfrm>
          </p:grpSpPr>
          <p:sp>
            <p:nvSpPr>
              <p:cNvPr id="2488" name="Rectangle: Rounded Corners 2487">
                <a:extLst>
                  <a:ext uri="{FF2B5EF4-FFF2-40B4-BE49-F238E27FC236}">
                    <a16:creationId xmlns:a16="http://schemas.microsoft.com/office/drawing/2014/main" id="{6099DF0A-3342-9B53-CCD4-36995AAF09CF}"/>
                  </a:ext>
                </a:extLst>
              </p:cNvPr>
              <p:cNvSpPr/>
              <p:nvPr/>
            </p:nvSpPr>
            <p:spPr>
              <a:xfrm>
                <a:off x="5876851" y="3030210"/>
                <a:ext cx="45720" cy="111679"/>
              </a:xfrm>
              <a:prstGeom prst="roundRect">
                <a:avLst/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489" name="Rectangle: Rounded Corners 2488">
                <a:extLst>
                  <a:ext uri="{FF2B5EF4-FFF2-40B4-BE49-F238E27FC236}">
                    <a16:creationId xmlns:a16="http://schemas.microsoft.com/office/drawing/2014/main" id="{9B1FF409-3CDB-47C7-682A-F1FECAE24811}"/>
                  </a:ext>
                </a:extLst>
              </p:cNvPr>
              <p:cNvSpPr/>
              <p:nvPr/>
            </p:nvSpPr>
            <p:spPr>
              <a:xfrm>
                <a:off x="4904831" y="3030210"/>
                <a:ext cx="45720" cy="111679"/>
              </a:xfrm>
              <a:prstGeom prst="roundRect">
                <a:avLst/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79" name="Group 2478">
              <a:extLst>
                <a:ext uri="{FF2B5EF4-FFF2-40B4-BE49-F238E27FC236}">
                  <a16:creationId xmlns:a16="http://schemas.microsoft.com/office/drawing/2014/main" id="{678BF050-8792-D4E1-9F97-151B50D793A2}"/>
                </a:ext>
              </a:extLst>
            </p:cNvPr>
            <p:cNvGrpSpPr/>
            <p:nvPr/>
          </p:nvGrpSpPr>
          <p:grpSpPr>
            <a:xfrm>
              <a:off x="4900643" y="3677920"/>
              <a:ext cx="1054918" cy="118402"/>
              <a:chOff x="8715349" y="3788901"/>
              <a:chExt cx="1054918" cy="118402"/>
            </a:xfrm>
          </p:grpSpPr>
          <p:sp>
            <p:nvSpPr>
              <p:cNvPr id="2486" name="Rectangle: Rounded Corners 2485">
                <a:extLst>
                  <a:ext uri="{FF2B5EF4-FFF2-40B4-BE49-F238E27FC236}">
                    <a16:creationId xmlns:a16="http://schemas.microsoft.com/office/drawing/2014/main" id="{F8918316-9F5E-32DE-2433-71A7F57A2967}"/>
                  </a:ext>
                </a:extLst>
              </p:cNvPr>
              <p:cNvSpPr/>
              <p:nvPr/>
            </p:nvSpPr>
            <p:spPr>
              <a:xfrm rot="5400000">
                <a:off x="8686721" y="3817530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487" name="Rectangle: Rounded Corners 2486">
                <a:extLst>
                  <a:ext uri="{FF2B5EF4-FFF2-40B4-BE49-F238E27FC236}">
                    <a16:creationId xmlns:a16="http://schemas.microsoft.com/office/drawing/2014/main" id="{57C1EFF9-82B3-66C7-B94E-0B5C204776F9}"/>
                  </a:ext>
                </a:extLst>
              </p:cNvPr>
              <p:cNvSpPr/>
              <p:nvPr/>
            </p:nvSpPr>
            <p:spPr>
              <a:xfrm rot="5400000">
                <a:off x="9680493" y="3817529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80" name="Rectangle: Rounded Corners 2479">
              <a:extLst>
                <a:ext uri="{FF2B5EF4-FFF2-40B4-BE49-F238E27FC236}">
                  <a16:creationId xmlns:a16="http://schemas.microsoft.com/office/drawing/2014/main" id="{D793C19E-C0C6-D304-DA3D-7148A0712F72}"/>
                </a:ext>
              </a:extLst>
            </p:cNvPr>
            <p:cNvSpPr/>
            <p:nvPr/>
          </p:nvSpPr>
          <p:spPr>
            <a:xfrm>
              <a:off x="4824000" y="3109486"/>
              <a:ext cx="1208204" cy="649169"/>
            </a:xfrm>
            <a:prstGeom prst="roundRect">
              <a:avLst>
                <a:gd name="adj" fmla="val 3608"/>
              </a:avLst>
            </a:prstGeom>
            <a:solidFill>
              <a:srgbClr val="F6B803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grpSp>
          <p:nvGrpSpPr>
            <p:cNvPr id="2481" name="Group 2480">
              <a:extLst>
                <a:ext uri="{FF2B5EF4-FFF2-40B4-BE49-F238E27FC236}">
                  <a16:creationId xmlns:a16="http://schemas.microsoft.com/office/drawing/2014/main" id="{DE55D7A3-9CE6-B3E6-21E0-F0771A3AF65B}"/>
                </a:ext>
              </a:extLst>
            </p:cNvPr>
            <p:cNvGrpSpPr/>
            <p:nvPr/>
          </p:nvGrpSpPr>
          <p:grpSpPr>
            <a:xfrm>
              <a:off x="5697882" y="3242696"/>
              <a:ext cx="238975" cy="87734"/>
              <a:chOff x="5665625" y="3278148"/>
              <a:chExt cx="238975" cy="100728"/>
            </a:xfrm>
          </p:grpSpPr>
          <p:cxnSp>
            <p:nvCxnSpPr>
              <p:cNvPr id="2483" name="Straight Connector 2482">
                <a:extLst>
                  <a:ext uri="{FF2B5EF4-FFF2-40B4-BE49-F238E27FC236}">
                    <a16:creationId xmlns:a16="http://schemas.microsoft.com/office/drawing/2014/main" id="{7A384EA9-3DD2-63F0-04C7-9573C59271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5625" y="3328512"/>
                <a:ext cx="238975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84" name="Straight Connector 2483">
                <a:extLst>
                  <a:ext uri="{FF2B5EF4-FFF2-40B4-BE49-F238E27FC236}">
                    <a16:creationId xmlns:a16="http://schemas.microsoft.com/office/drawing/2014/main" id="{01C166AC-103A-17E6-4A03-85A99A45B3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6055" y="3278148"/>
                <a:ext cx="88545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85" name="Straight Connector 2484">
                <a:extLst>
                  <a:ext uri="{FF2B5EF4-FFF2-40B4-BE49-F238E27FC236}">
                    <a16:creationId xmlns:a16="http://schemas.microsoft.com/office/drawing/2014/main" id="{2D4527DA-C0CF-05B1-8737-DD6C1BDDB3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7653" y="3378876"/>
                <a:ext cx="136947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2482" name="Straight Connector 2481">
              <a:extLst>
                <a:ext uri="{FF2B5EF4-FFF2-40B4-BE49-F238E27FC236}">
                  <a16:creationId xmlns:a16="http://schemas.microsoft.com/office/drawing/2014/main" id="{5DD1E79D-3DB8-7D3D-41A0-D17F3AA40D0D}"/>
                </a:ext>
              </a:extLst>
            </p:cNvPr>
            <p:cNvCxnSpPr>
              <a:cxnSpLocks/>
            </p:cNvCxnSpPr>
            <p:nvPr/>
          </p:nvCxnSpPr>
          <p:spPr>
            <a:xfrm>
              <a:off x="4829175" y="3614493"/>
              <a:ext cx="120226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48" name="Rectangle 2347">
            <a:extLst>
              <a:ext uri="{FF2B5EF4-FFF2-40B4-BE49-F238E27FC236}">
                <a16:creationId xmlns:a16="http://schemas.microsoft.com/office/drawing/2014/main" id="{B7946625-0979-59F3-620C-C12B693AB0B3}"/>
              </a:ext>
            </a:extLst>
          </p:cNvPr>
          <p:cNvSpPr/>
          <p:nvPr/>
        </p:nvSpPr>
        <p:spPr>
          <a:xfrm>
            <a:off x="4196055" y="2638582"/>
            <a:ext cx="1123134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Aerosol generator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49" name="Group 2348">
            <a:extLst>
              <a:ext uri="{FF2B5EF4-FFF2-40B4-BE49-F238E27FC236}">
                <a16:creationId xmlns:a16="http://schemas.microsoft.com/office/drawing/2014/main" id="{B554162D-B186-FF9B-4A96-245946F24DB5}"/>
              </a:ext>
            </a:extLst>
          </p:cNvPr>
          <p:cNvGrpSpPr/>
          <p:nvPr/>
        </p:nvGrpSpPr>
        <p:grpSpPr>
          <a:xfrm>
            <a:off x="2907670" y="3705301"/>
            <a:ext cx="1078943" cy="788766"/>
            <a:chOff x="6002020" y="3655000"/>
            <a:chExt cx="1598774" cy="1168790"/>
          </a:xfrm>
        </p:grpSpPr>
        <p:sp>
          <p:nvSpPr>
            <p:cNvPr id="2448" name="Freeform: Shape 2447">
              <a:extLst>
                <a:ext uri="{FF2B5EF4-FFF2-40B4-BE49-F238E27FC236}">
                  <a16:creationId xmlns:a16="http://schemas.microsoft.com/office/drawing/2014/main" id="{86B1341C-3D76-E3A1-CA9E-D14441ABC487}"/>
                </a:ext>
              </a:extLst>
            </p:cNvPr>
            <p:cNvSpPr/>
            <p:nvPr/>
          </p:nvSpPr>
          <p:spPr>
            <a:xfrm>
              <a:off x="6368746" y="3655000"/>
              <a:ext cx="257522" cy="440287"/>
            </a:xfrm>
            <a:custGeom>
              <a:avLst/>
              <a:gdLst>
                <a:gd name="connsiteX0" fmla="*/ 77434 w 209784"/>
                <a:gd name="connsiteY0" fmla="*/ 0 h 416468"/>
                <a:gd name="connsiteX1" fmla="*/ 132350 w 209784"/>
                <a:gd name="connsiteY1" fmla="*/ 0 h 416468"/>
                <a:gd name="connsiteX2" fmla="*/ 146079 w 209784"/>
                <a:gd name="connsiteY2" fmla="*/ 13729 h 416468"/>
                <a:gd name="connsiteX3" fmla="*/ 146079 w 209784"/>
                <a:gd name="connsiteY3" fmla="*/ 85840 h 416468"/>
                <a:gd name="connsiteX4" fmla="*/ 195075 w 209784"/>
                <a:gd name="connsiteY4" fmla="*/ 170315 h 416468"/>
                <a:gd name="connsiteX5" fmla="*/ 199543 w 209784"/>
                <a:gd name="connsiteY5" fmla="*/ 172166 h 416468"/>
                <a:gd name="connsiteX6" fmla="*/ 209784 w 209784"/>
                <a:gd name="connsiteY6" fmla="*/ 196890 h 416468"/>
                <a:gd name="connsiteX7" fmla="*/ 209784 w 209784"/>
                <a:gd name="connsiteY7" fmla="*/ 381503 h 416468"/>
                <a:gd name="connsiteX8" fmla="*/ 174819 w 209784"/>
                <a:gd name="connsiteY8" fmla="*/ 416468 h 416468"/>
                <a:gd name="connsiteX9" fmla="*/ 34965 w 209784"/>
                <a:gd name="connsiteY9" fmla="*/ 416468 h 416468"/>
                <a:gd name="connsiteX10" fmla="*/ 0 w 209784"/>
                <a:gd name="connsiteY10" fmla="*/ 381503 h 416468"/>
                <a:gd name="connsiteX11" fmla="*/ 0 w 209784"/>
                <a:gd name="connsiteY11" fmla="*/ 196890 h 416468"/>
                <a:gd name="connsiteX12" fmla="*/ 10241 w 209784"/>
                <a:gd name="connsiteY12" fmla="*/ 172166 h 416468"/>
                <a:gd name="connsiteX13" fmla="*/ 14709 w 209784"/>
                <a:gd name="connsiteY13" fmla="*/ 170315 h 416468"/>
                <a:gd name="connsiteX14" fmla="*/ 63705 w 209784"/>
                <a:gd name="connsiteY14" fmla="*/ 85840 h 416468"/>
                <a:gd name="connsiteX15" fmla="*/ 63705 w 209784"/>
                <a:gd name="connsiteY15" fmla="*/ 13729 h 416468"/>
                <a:gd name="connsiteX16" fmla="*/ 77434 w 209784"/>
                <a:gd name="connsiteY16" fmla="*/ 0 h 416468"/>
                <a:gd name="connsiteX0" fmla="*/ 77434 w 209784"/>
                <a:gd name="connsiteY0" fmla="*/ 0 h 416468"/>
                <a:gd name="connsiteX1" fmla="*/ 132350 w 209784"/>
                <a:gd name="connsiteY1" fmla="*/ 0 h 416468"/>
                <a:gd name="connsiteX2" fmla="*/ 146079 w 209784"/>
                <a:gd name="connsiteY2" fmla="*/ 13729 h 416468"/>
                <a:gd name="connsiteX3" fmla="*/ 146079 w 209784"/>
                <a:gd name="connsiteY3" fmla="*/ 85840 h 416468"/>
                <a:gd name="connsiteX4" fmla="*/ 199543 w 209784"/>
                <a:gd name="connsiteY4" fmla="*/ 172166 h 416468"/>
                <a:gd name="connsiteX5" fmla="*/ 209784 w 209784"/>
                <a:gd name="connsiteY5" fmla="*/ 196890 h 416468"/>
                <a:gd name="connsiteX6" fmla="*/ 209784 w 209784"/>
                <a:gd name="connsiteY6" fmla="*/ 381503 h 416468"/>
                <a:gd name="connsiteX7" fmla="*/ 174819 w 209784"/>
                <a:gd name="connsiteY7" fmla="*/ 416468 h 416468"/>
                <a:gd name="connsiteX8" fmla="*/ 34965 w 209784"/>
                <a:gd name="connsiteY8" fmla="*/ 416468 h 416468"/>
                <a:gd name="connsiteX9" fmla="*/ 0 w 209784"/>
                <a:gd name="connsiteY9" fmla="*/ 381503 h 416468"/>
                <a:gd name="connsiteX10" fmla="*/ 0 w 209784"/>
                <a:gd name="connsiteY10" fmla="*/ 196890 h 416468"/>
                <a:gd name="connsiteX11" fmla="*/ 10241 w 209784"/>
                <a:gd name="connsiteY11" fmla="*/ 172166 h 416468"/>
                <a:gd name="connsiteX12" fmla="*/ 14709 w 209784"/>
                <a:gd name="connsiteY12" fmla="*/ 170315 h 416468"/>
                <a:gd name="connsiteX13" fmla="*/ 63705 w 209784"/>
                <a:gd name="connsiteY13" fmla="*/ 85840 h 416468"/>
                <a:gd name="connsiteX14" fmla="*/ 63705 w 209784"/>
                <a:gd name="connsiteY14" fmla="*/ 13729 h 416468"/>
                <a:gd name="connsiteX15" fmla="*/ 77434 w 209784"/>
                <a:gd name="connsiteY15" fmla="*/ 0 h 416468"/>
                <a:gd name="connsiteX0" fmla="*/ 77434 w 209784"/>
                <a:gd name="connsiteY0" fmla="*/ 0 h 416468"/>
                <a:gd name="connsiteX1" fmla="*/ 132350 w 209784"/>
                <a:gd name="connsiteY1" fmla="*/ 0 h 416468"/>
                <a:gd name="connsiteX2" fmla="*/ 146079 w 209784"/>
                <a:gd name="connsiteY2" fmla="*/ 13729 h 416468"/>
                <a:gd name="connsiteX3" fmla="*/ 146079 w 209784"/>
                <a:gd name="connsiteY3" fmla="*/ 85840 h 416468"/>
                <a:gd name="connsiteX4" fmla="*/ 199543 w 209784"/>
                <a:gd name="connsiteY4" fmla="*/ 172166 h 416468"/>
                <a:gd name="connsiteX5" fmla="*/ 209784 w 209784"/>
                <a:gd name="connsiteY5" fmla="*/ 196890 h 416468"/>
                <a:gd name="connsiteX6" fmla="*/ 209784 w 209784"/>
                <a:gd name="connsiteY6" fmla="*/ 381503 h 416468"/>
                <a:gd name="connsiteX7" fmla="*/ 174819 w 209784"/>
                <a:gd name="connsiteY7" fmla="*/ 416468 h 416468"/>
                <a:gd name="connsiteX8" fmla="*/ 34965 w 209784"/>
                <a:gd name="connsiteY8" fmla="*/ 416468 h 416468"/>
                <a:gd name="connsiteX9" fmla="*/ 0 w 209784"/>
                <a:gd name="connsiteY9" fmla="*/ 381503 h 416468"/>
                <a:gd name="connsiteX10" fmla="*/ 0 w 209784"/>
                <a:gd name="connsiteY10" fmla="*/ 196890 h 416468"/>
                <a:gd name="connsiteX11" fmla="*/ 10241 w 209784"/>
                <a:gd name="connsiteY11" fmla="*/ 172166 h 416468"/>
                <a:gd name="connsiteX12" fmla="*/ 63705 w 209784"/>
                <a:gd name="connsiteY12" fmla="*/ 85840 h 416468"/>
                <a:gd name="connsiteX13" fmla="*/ 63705 w 209784"/>
                <a:gd name="connsiteY13" fmla="*/ 13729 h 416468"/>
                <a:gd name="connsiteX14" fmla="*/ 77434 w 209784"/>
                <a:gd name="connsiteY14" fmla="*/ 0 h 416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9784" h="416468">
                  <a:moveTo>
                    <a:pt x="77434" y="0"/>
                  </a:moveTo>
                  <a:lnTo>
                    <a:pt x="132350" y="0"/>
                  </a:lnTo>
                  <a:cubicBezTo>
                    <a:pt x="139932" y="0"/>
                    <a:pt x="146079" y="6147"/>
                    <a:pt x="146079" y="13729"/>
                  </a:cubicBezTo>
                  <a:lnTo>
                    <a:pt x="146079" y="85840"/>
                  </a:lnTo>
                  <a:lnTo>
                    <a:pt x="199543" y="172166"/>
                  </a:lnTo>
                  <a:cubicBezTo>
                    <a:pt x="205871" y="178493"/>
                    <a:pt x="209784" y="187235"/>
                    <a:pt x="209784" y="196890"/>
                  </a:cubicBezTo>
                  <a:lnTo>
                    <a:pt x="209784" y="381503"/>
                  </a:lnTo>
                  <a:cubicBezTo>
                    <a:pt x="209784" y="400814"/>
                    <a:pt x="194130" y="416468"/>
                    <a:pt x="174819" y="416468"/>
                  </a:cubicBezTo>
                  <a:lnTo>
                    <a:pt x="34965" y="416468"/>
                  </a:lnTo>
                  <a:cubicBezTo>
                    <a:pt x="15654" y="416468"/>
                    <a:pt x="0" y="400814"/>
                    <a:pt x="0" y="381503"/>
                  </a:cubicBezTo>
                  <a:lnTo>
                    <a:pt x="0" y="196890"/>
                  </a:lnTo>
                  <a:cubicBezTo>
                    <a:pt x="0" y="187235"/>
                    <a:pt x="3913" y="178493"/>
                    <a:pt x="10241" y="172166"/>
                  </a:cubicBezTo>
                  <a:lnTo>
                    <a:pt x="63705" y="85840"/>
                  </a:lnTo>
                  <a:lnTo>
                    <a:pt x="63705" y="13729"/>
                  </a:lnTo>
                  <a:cubicBezTo>
                    <a:pt x="63705" y="6147"/>
                    <a:pt x="69852" y="0"/>
                    <a:pt x="77434" y="0"/>
                  </a:cubicBezTo>
                  <a:close/>
                </a:path>
              </a:pathLst>
            </a:custGeom>
            <a:solidFill>
              <a:srgbClr val="40404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 dirty="0"/>
            </a:p>
          </p:txBody>
        </p:sp>
        <p:sp>
          <p:nvSpPr>
            <p:cNvPr id="2449" name="Rectangle: Rounded Corners 2448">
              <a:extLst>
                <a:ext uri="{FF2B5EF4-FFF2-40B4-BE49-F238E27FC236}">
                  <a16:creationId xmlns:a16="http://schemas.microsoft.com/office/drawing/2014/main" id="{D7A8D04D-3D32-05AB-2538-AE67DAE49FC3}"/>
                </a:ext>
              </a:extLst>
            </p:cNvPr>
            <p:cNvSpPr/>
            <p:nvPr/>
          </p:nvSpPr>
          <p:spPr>
            <a:xfrm>
              <a:off x="6002020" y="3986013"/>
              <a:ext cx="1598774" cy="837777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450" name="Group 2449">
              <a:extLst>
                <a:ext uri="{FF2B5EF4-FFF2-40B4-BE49-F238E27FC236}">
                  <a16:creationId xmlns:a16="http://schemas.microsoft.com/office/drawing/2014/main" id="{62808983-0F00-FB46-B928-C381A39EB86B}"/>
                </a:ext>
              </a:extLst>
            </p:cNvPr>
            <p:cNvGrpSpPr/>
            <p:nvPr/>
          </p:nvGrpSpPr>
          <p:grpSpPr>
            <a:xfrm>
              <a:off x="7306283" y="4152121"/>
              <a:ext cx="217371" cy="217371"/>
              <a:chOff x="7754247" y="3440218"/>
              <a:chExt cx="217371" cy="217371"/>
            </a:xfrm>
          </p:grpSpPr>
          <p:sp>
            <p:nvSpPr>
              <p:cNvPr id="2470" name="Arc 2469">
                <a:extLst>
                  <a:ext uri="{FF2B5EF4-FFF2-40B4-BE49-F238E27FC236}">
                    <a16:creationId xmlns:a16="http://schemas.microsoft.com/office/drawing/2014/main" id="{5C65C522-BFF4-D33D-13CA-356DC32A97B6}"/>
                  </a:ext>
                </a:extLst>
              </p:cNvPr>
              <p:cNvSpPr/>
              <p:nvPr/>
            </p:nvSpPr>
            <p:spPr>
              <a:xfrm rot="18900000">
                <a:off x="7774731" y="3460702"/>
                <a:ext cx="176403" cy="176403"/>
              </a:xfrm>
              <a:prstGeom prst="arc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471" name="Freeform: Shape 2470">
                <a:extLst>
                  <a:ext uri="{FF2B5EF4-FFF2-40B4-BE49-F238E27FC236}">
                    <a16:creationId xmlns:a16="http://schemas.microsoft.com/office/drawing/2014/main" id="{80E1A490-2117-88D8-2D3A-CAC899C398C2}"/>
                  </a:ext>
                </a:extLst>
              </p:cNvPr>
              <p:cNvSpPr/>
              <p:nvPr/>
            </p:nvSpPr>
            <p:spPr>
              <a:xfrm>
                <a:off x="7754247" y="3440218"/>
                <a:ext cx="217371" cy="217371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472" name="Arc 2471">
                <a:extLst>
                  <a:ext uri="{FF2B5EF4-FFF2-40B4-BE49-F238E27FC236}">
                    <a16:creationId xmlns:a16="http://schemas.microsoft.com/office/drawing/2014/main" id="{D1C6A07F-C1BC-98B5-BF5C-44D57D65ADCF}"/>
                  </a:ext>
                </a:extLst>
              </p:cNvPr>
              <p:cNvSpPr/>
              <p:nvPr/>
            </p:nvSpPr>
            <p:spPr>
              <a:xfrm>
                <a:off x="7799425" y="3485396"/>
                <a:ext cx="127014" cy="127014"/>
              </a:xfrm>
              <a:prstGeom prst="arc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sz="1600" dirty="0"/>
              </a:p>
            </p:txBody>
          </p:sp>
          <p:sp>
            <p:nvSpPr>
              <p:cNvPr id="2473" name="Arc 2472">
                <a:extLst>
                  <a:ext uri="{FF2B5EF4-FFF2-40B4-BE49-F238E27FC236}">
                    <a16:creationId xmlns:a16="http://schemas.microsoft.com/office/drawing/2014/main" id="{98EBD3CA-C328-725F-689C-D852A01D3E37}"/>
                  </a:ext>
                </a:extLst>
              </p:cNvPr>
              <p:cNvSpPr/>
              <p:nvPr/>
            </p:nvSpPr>
            <p:spPr>
              <a:xfrm rot="10800000">
                <a:off x="7799425" y="3485396"/>
                <a:ext cx="127014" cy="127014"/>
              </a:xfrm>
              <a:prstGeom prst="arc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cxnSp>
            <p:nvCxnSpPr>
              <p:cNvPr id="2474" name="Straight Connector 2473">
                <a:extLst>
                  <a:ext uri="{FF2B5EF4-FFF2-40B4-BE49-F238E27FC236}">
                    <a16:creationId xmlns:a16="http://schemas.microsoft.com/office/drawing/2014/main" id="{5BEF88C0-E98F-4E33-5F60-6EAA347DAD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0157" y="3516128"/>
                <a:ext cx="65551" cy="65550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51" name="Group 2450">
              <a:extLst>
                <a:ext uri="{FF2B5EF4-FFF2-40B4-BE49-F238E27FC236}">
                  <a16:creationId xmlns:a16="http://schemas.microsoft.com/office/drawing/2014/main" id="{0F65869C-60A6-6854-8B29-F0641996B2AD}"/>
                </a:ext>
              </a:extLst>
            </p:cNvPr>
            <p:cNvGrpSpPr/>
            <p:nvPr/>
          </p:nvGrpSpPr>
          <p:grpSpPr>
            <a:xfrm rot="10800000">
              <a:off x="6837907" y="4115889"/>
              <a:ext cx="163220" cy="112142"/>
              <a:chOff x="8702304" y="3875445"/>
              <a:chExt cx="213901" cy="146963"/>
            </a:xfrm>
          </p:grpSpPr>
          <p:sp>
            <p:nvSpPr>
              <p:cNvPr id="2468" name="Freeform: Shape 2467">
                <a:extLst>
                  <a:ext uri="{FF2B5EF4-FFF2-40B4-BE49-F238E27FC236}">
                    <a16:creationId xmlns:a16="http://schemas.microsoft.com/office/drawing/2014/main" id="{0AA2EDF3-3DCC-BF07-BF45-9AA8B3D2870E}"/>
                  </a:ext>
                </a:extLst>
              </p:cNvPr>
              <p:cNvSpPr/>
              <p:nvPr/>
            </p:nvSpPr>
            <p:spPr>
              <a:xfrm>
                <a:off x="8716203" y="3875445"/>
                <a:ext cx="146964" cy="14696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/>
              </a:p>
            </p:txBody>
          </p:sp>
          <p:sp>
            <p:nvSpPr>
              <p:cNvPr id="2469" name="Rectangle: Rounded Corners 2468">
                <a:extLst>
                  <a:ext uri="{FF2B5EF4-FFF2-40B4-BE49-F238E27FC236}">
                    <a16:creationId xmlns:a16="http://schemas.microsoft.com/office/drawing/2014/main" id="{630D1607-A704-2087-0F0E-3608C4EB7E9B}"/>
                  </a:ext>
                </a:extLst>
              </p:cNvPr>
              <p:cNvSpPr/>
              <p:nvPr/>
            </p:nvSpPr>
            <p:spPr>
              <a:xfrm>
                <a:off x="8702304" y="3923715"/>
                <a:ext cx="213901" cy="50414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52" name="Group 2451">
              <a:extLst>
                <a:ext uri="{FF2B5EF4-FFF2-40B4-BE49-F238E27FC236}">
                  <a16:creationId xmlns:a16="http://schemas.microsoft.com/office/drawing/2014/main" id="{4F58E0C8-351B-EB39-62EF-0FAA1A9B0BAE}"/>
                </a:ext>
              </a:extLst>
            </p:cNvPr>
            <p:cNvGrpSpPr/>
            <p:nvPr/>
          </p:nvGrpSpPr>
          <p:grpSpPr>
            <a:xfrm rot="10800000">
              <a:off x="6837907" y="4343037"/>
              <a:ext cx="163220" cy="112142"/>
              <a:chOff x="8702304" y="3875445"/>
              <a:chExt cx="213901" cy="146963"/>
            </a:xfrm>
          </p:grpSpPr>
          <p:sp>
            <p:nvSpPr>
              <p:cNvPr id="2466" name="Freeform: Shape 2465">
                <a:extLst>
                  <a:ext uri="{FF2B5EF4-FFF2-40B4-BE49-F238E27FC236}">
                    <a16:creationId xmlns:a16="http://schemas.microsoft.com/office/drawing/2014/main" id="{DEE4D044-F009-3F3F-8C27-849ED52229BA}"/>
                  </a:ext>
                </a:extLst>
              </p:cNvPr>
              <p:cNvSpPr/>
              <p:nvPr/>
            </p:nvSpPr>
            <p:spPr>
              <a:xfrm>
                <a:off x="8716203" y="3875445"/>
                <a:ext cx="146964" cy="14696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/>
              </a:p>
            </p:txBody>
          </p:sp>
          <p:sp>
            <p:nvSpPr>
              <p:cNvPr id="2467" name="Rectangle: Rounded Corners 2466">
                <a:extLst>
                  <a:ext uri="{FF2B5EF4-FFF2-40B4-BE49-F238E27FC236}">
                    <a16:creationId xmlns:a16="http://schemas.microsoft.com/office/drawing/2014/main" id="{5FC69A60-CDB5-4F90-5835-F889C9CE0656}"/>
                  </a:ext>
                </a:extLst>
              </p:cNvPr>
              <p:cNvSpPr/>
              <p:nvPr/>
            </p:nvSpPr>
            <p:spPr>
              <a:xfrm>
                <a:off x="8702304" y="3923715"/>
                <a:ext cx="213901" cy="50414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53" name="Group 2452">
              <a:extLst>
                <a:ext uri="{FF2B5EF4-FFF2-40B4-BE49-F238E27FC236}">
                  <a16:creationId xmlns:a16="http://schemas.microsoft.com/office/drawing/2014/main" id="{4826793F-F24A-C8B9-08AD-5DF7686BEBF1}"/>
                </a:ext>
              </a:extLst>
            </p:cNvPr>
            <p:cNvGrpSpPr/>
            <p:nvPr/>
          </p:nvGrpSpPr>
          <p:grpSpPr>
            <a:xfrm rot="10800000">
              <a:off x="6837907" y="4570186"/>
              <a:ext cx="163220" cy="112142"/>
              <a:chOff x="8702304" y="3875445"/>
              <a:chExt cx="213901" cy="146963"/>
            </a:xfrm>
          </p:grpSpPr>
          <p:sp>
            <p:nvSpPr>
              <p:cNvPr id="2464" name="Freeform: Shape 2463">
                <a:extLst>
                  <a:ext uri="{FF2B5EF4-FFF2-40B4-BE49-F238E27FC236}">
                    <a16:creationId xmlns:a16="http://schemas.microsoft.com/office/drawing/2014/main" id="{061803D4-B942-4CA2-D21D-5DEC6AA1E521}"/>
                  </a:ext>
                </a:extLst>
              </p:cNvPr>
              <p:cNvSpPr/>
              <p:nvPr/>
            </p:nvSpPr>
            <p:spPr>
              <a:xfrm>
                <a:off x="8716203" y="3875445"/>
                <a:ext cx="146964" cy="14696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/>
              </a:p>
            </p:txBody>
          </p:sp>
          <p:sp>
            <p:nvSpPr>
              <p:cNvPr id="2465" name="Rectangle: Rounded Corners 2464">
                <a:extLst>
                  <a:ext uri="{FF2B5EF4-FFF2-40B4-BE49-F238E27FC236}">
                    <a16:creationId xmlns:a16="http://schemas.microsoft.com/office/drawing/2014/main" id="{A89C8F6F-6493-4F3C-FA5E-0EE2486F297A}"/>
                  </a:ext>
                </a:extLst>
              </p:cNvPr>
              <p:cNvSpPr/>
              <p:nvPr/>
            </p:nvSpPr>
            <p:spPr>
              <a:xfrm>
                <a:off x="8702304" y="3923715"/>
                <a:ext cx="213901" cy="50414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54" name="Group 2453">
              <a:extLst>
                <a:ext uri="{FF2B5EF4-FFF2-40B4-BE49-F238E27FC236}">
                  <a16:creationId xmlns:a16="http://schemas.microsoft.com/office/drawing/2014/main" id="{C3CA8037-D96F-9AA6-6D9D-1ABF42CF14BA}"/>
                </a:ext>
              </a:extLst>
            </p:cNvPr>
            <p:cNvGrpSpPr/>
            <p:nvPr/>
          </p:nvGrpSpPr>
          <p:grpSpPr>
            <a:xfrm>
              <a:off x="7068445" y="4112872"/>
              <a:ext cx="157948" cy="586126"/>
              <a:chOff x="5493154" y="3729034"/>
              <a:chExt cx="165059" cy="612513"/>
            </a:xfrm>
          </p:grpSpPr>
          <p:sp>
            <p:nvSpPr>
              <p:cNvPr id="2461" name="Rectangle: Rounded Corners 2460">
                <a:extLst>
                  <a:ext uri="{FF2B5EF4-FFF2-40B4-BE49-F238E27FC236}">
                    <a16:creationId xmlns:a16="http://schemas.microsoft.com/office/drawing/2014/main" id="{F38736C3-754C-79AC-6511-B39E68B90249}"/>
                  </a:ext>
                </a:extLst>
              </p:cNvPr>
              <p:cNvSpPr/>
              <p:nvPr/>
            </p:nvSpPr>
            <p:spPr>
              <a:xfrm>
                <a:off x="5493154" y="3729034"/>
                <a:ext cx="165059" cy="61251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62" name="Straight Connector 2461">
                <a:extLst>
                  <a:ext uri="{FF2B5EF4-FFF2-40B4-BE49-F238E27FC236}">
                    <a16:creationId xmlns:a16="http://schemas.microsoft.com/office/drawing/2014/main" id="{4D900A3B-318A-717D-9F52-6DA12DB8B8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670" y="3961449"/>
                <a:ext cx="0" cy="289897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63" name="Oval 2462">
                <a:extLst>
                  <a:ext uri="{FF2B5EF4-FFF2-40B4-BE49-F238E27FC236}">
                    <a16:creationId xmlns:a16="http://schemas.microsoft.com/office/drawing/2014/main" id="{E92BE5ED-3C6D-1A5D-FAE5-A69EFCC5CBDB}"/>
                  </a:ext>
                </a:extLst>
              </p:cNvPr>
              <p:cNvSpPr/>
              <p:nvPr/>
            </p:nvSpPr>
            <p:spPr>
              <a:xfrm>
                <a:off x="5539578" y="4227065"/>
                <a:ext cx="72186" cy="7218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55" name="Diamond 2454">
              <a:extLst>
                <a:ext uri="{FF2B5EF4-FFF2-40B4-BE49-F238E27FC236}">
                  <a16:creationId xmlns:a16="http://schemas.microsoft.com/office/drawing/2014/main" id="{FCCE3D09-1CEC-1C10-D86E-C81D224F5EE9}"/>
                </a:ext>
              </a:extLst>
            </p:cNvPr>
            <p:cNvSpPr/>
            <p:nvPr/>
          </p:nvSpPr>
          <p:spPr>
            <a:xfrm>
              <a:off x="6518254" y="4123805"/>
              <a:ext cx="92075" cy="92075"/>
            </a:xfrm>
            <a:prstGeom prst="diamond">
              <a:avLst/>
            </a:prstGeom>
            <a:solidFill>
              <a:schemeClr val="tx1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cxnSp>
          <p:nvCxnSpPr>
            <p:cNvPr id="2456" name="Straight Connector 2455">
              <a:extLst>
                <a:ext uri="{FF2B5EF4-FFF2-40B4-BE49-F238E27FC236}">
                  <a16:creationId xmlns:a16="http://schemas.microsoft.com/office/drawing/2014/main" id="{93518668-DEEF-BA2F-DD64-3129EB4CB0D1}"/>
                </a:ext>
              </a:extLst>
            </p:cNvPr>
            <p:cNvCxnSpPr>
              <a:cxnSpLocks/>
            </p:cNvCxnSpPr>
            <p:nvPr/>
          </p:nvCxnSpPr>
          <p:spPr>
            <a:xfrm>
              <a:off x="6455799" y="4253666"/>
              <a:ext cx="216984" cy="0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57" name="Group 2456">
              <a:extLst>
                <a:ext uri="{FF2B5EF4-FFF2-40B4-BE49-F238E27FC236}">
                  <a16:creationId xmlns:a16="http://schemas.microsoft.com/office/drawing/2014/main" id="{38FB7574-BC02-2E51-E4BC-78438CE071FD}"/>
                </a:ext>
              </a:extLst>
            </p:cNvPr>
            <p:cNvGrpSpPr/>
            <p:nvPr/>
          </p:nvGrpSpPr>
          <p:grpSpPr>
            <a:xfrm>
              <a:off x="6127921" y="4112872"/>
              <a:ext cx="157948" cy="586126"/>
              <a:chOff x="5493154" y="3729034"/>
              <a:chExt cx="165059" cy="612513"/>
            </a:xfrm>
          </p:grpSpPr>
          <p:sp>
            <p:nvSpPr>
              <p:cNvPr id="2458" name="Rectangle: Rounded Corners 2457">
                <a:extLst>
                  <a:ext uri="{FF2B5EF4-FFF2-40B4-BE49-F238E27FC236}">
                    <a16:creationId xmlns:a16="http://schemas.microsoft.com/office/drawing/2014/main" id="{75565510-51EA-CA37-B747-68F6AA8FCDA1}"/>
                  </a:ext>
                </a:extLst>
              </p:cNvPr>
              <p:cNvSpPr/>
              <p:nvPr/>
            </p:nvSpPr>
            <p:spPr>
              <a:xfrm>
                <a:off x="5493154" y="3729034"/>
                <a:ext cx="165059" cy="61251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459" name="Rectangle: Rounded Corners 2458">
                <a:extLst>
                  <a:ext uri="{FF2B5EF4-FFF2-40B4-BE49-F238E27FC236}">
                    <a16:creationId xmlns:a16="http://schemas.microsoft.com/office/drawing/2014/main" id="{697C3231-624A-1F92-9EE5-1E12A96AE600}"/>
                  </a:ext>
                </a:extLst>
              </p:cNvPr>
              <p:cNvSpPr/>
              <p:nvPr/>
            </p:nvSpPr>
            <p:spPr>
              <a:xfrm>
                <a:off x="5550837" y="4008693"/>
                <a:ext cx="47777" cy="237376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460" name="Oval 2459">
                <a:extLst>
                  <a:ext uri="{FF2B5EF4-FFF2-40B4-BE49-F238E27FC236}">
                    <a16:creationId xmlns:a16="http://schemas.microsoft.com/office/drawing/2014/main" id="{C0A486FA-00EC-4DC7-F323-02894205DAEC}"/>
                  </a:ext>
                </a:extLst>
              </p:cNvPr>
              <p:cNvSpPr/>
              <p:nvPr/>
            </p:nvSpPr>
            <p:spPr>
              <a:xfrm>
                <a:off x="5539578" y="4227065"/>
                <a:ext cx="72186" cy="7218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50" name="Rectangle 2349">
            <a:extLst>
              <a:ext uri="{FF2B5EF4-FFF2-40B4-BE49-F238E27FC236}">
                <a16:creationId xmlns:a16="http://schemas.microsoft.com/office/drawing/2014/main" id="{9E13F0B6-C723-DADA-1256-DF5E19110B2F}"/>
              </a:ext>
            </a:extLst>
          </p:cNvPr>
          <p:cNvSpPr/>
          <p:nvPr/>
        </p:nvSpPr>
        <p:spPr>
          <a:xfrm>
            <a:off x="2883543" y="4588392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Six jet atomizer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51" name="Group 2350">
            <a:extLst>
              <a:ext uri="{FF2B5EF4-FFF2-40B4-BE49-F238E27FC236}">
                <a16:creationId xmlns:a16="http://schemas.microsoft.com/office/drawing/2014/main" id="{D7E20EC8-FD70-51BF-B5B1-46F3817A5C88}"/>
              </a:ext>
            </a:extLst>
          </p:cNvPr>
          <p:cNvGrpSpPr/>
          <p:nvPr/>
        </p:nvGrpSpPr>
        <p:grpSpPr>
          <a:xfrm>
            <a:off x="4533576" y="3721668"/>
            <a:ext cx="1078943" cy="772400"/>
            <a:chOff x="4533815" y="3631302"/>
            <a:chExt cx="1292967" cy="925616"/>
          </a:xfrm>
        </p:grpSpPr>
        <p:grpSp>
          <p:nvGrpSpPr>
            <p:cNvPr id="2430" name="Group 2429">
              <a:extLst>
                <a:ext uri="{FF2B5EF4-FFF2-40B4-BE49-F238E27FC236}">
                  <a16:creationId xmlns:a16="http://schemas.microsoft.com/office/drawing/2014/main" id="{B1B985DB-6623-75B9-A9F7-C8939398ED36}"/>
                </a:ext>
              </a:extLst>
            </p:cNvPr>
            <p:cNvGrpSpPr/>
            <p:nvPr/>
          </p:nvGrpSpPr>
          <p:grpSpPr>
            <a:xfrm>
              <a:off x="5174325" y="3631302"/>
              <a:ext cx="224782" cy="410390"/>
              <a:chOff x="6933290" y="3718595"/>
              <a:chExt cx="224782" cy="410390"/>
            </a:xfrm>
          </p:grpSpPr>
          <p:sp>
            <p:nvSpPr>
              <p:cNvPr id="2446" name="Rectangle: Rounded Corners 2445">
                <a:extLst>
                  <a:ext uri="{FF2B5EF4-FFF2-40B4-BE49-F238E27FC236}">
                    <a16:creationId xmlns:a16="http://schemas.microsoft.com/office/drawing/2014/main" id="{A3A4FF71-EACA-2D27-8162-AC6139707DF2}"/>
                  </a:ext>
                </a:extLst>
              </p:cNvPr>
              <p:cNvSpPr/>
              <p:nvPr/>
            </p:nvSpPr>
            <p:spPr>
              <a:xfrm>
                <a:off x="6974755" y="3736055"/>
                <a:ext cx="141852" cy="392930"/>
              </a:xfrm>
              <a:prstGeom prst="roundRect">
                <a:avLst/>
              </a:prstGeom>
              <a:solidFill>
                <a:srgbClr val="D9D9D9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447" name="Rectangle: Rounded Corners 2446">
                <a:extLst>
                  <a:ext uri="{FF2B5EF4-FFF2-40B4-BE49-F238E27FC236}">
                    <a16:creationId xmlns:a16="http://schemas.microsoft.com/office/drawing/2014/main" id="{FFA61DFF-DDAB-4743-5229-0D8B22D0D60B}"/>
                  </a:ext>
                </a:extLst>
              </p:cNvPr>
              <p:cNvSpPr/>
              <p:nvPr/>
            </p:nvSpPr>
            <p:spPr>
              <a:xfrm>
                <a:off x="6933290" y="3718595"/>
                <a:ext cx="224782" cy="54670"/>
              </a:xfrm>
              <a:prstGeom prst="roundRect">
                <a:avLst/>
              </a:prstGeom>
              <a:solidFill>
                <a:srgbClr val="D9D9D9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31" name="Rectangle: Rounded Corners 2430">
              <a:extLst>
                <a:ext uri="{FF2B5EF4-FFF2-40B4-BE49-F238E27FC236}">
                  <a16:creationId xmlns:a16="http://schemas.microsoft.com/office/drawing/2014/main" id="{33B1EDC4-382E-5497-DEB4-C86A983C09BC}"/>
                </a:ext>
              </a:extLst>
            </p:cNvPr>
            <p:cNvSpPr/>
            <p:nvPr/>
          </p:nvSpPr>
          <p:spPr>
            <a:xfrm>
              <a:off x="4533815" y="3879387"/>
              <a:ext cx="1292967" cy="677531"/>
            </a:xfrm>
            <a:prstGeom prst="roundRect">
              <a:avLst>
                <a:gd name="adj" fmla="val 6569"/>
              </a:avLst>
            </a:prstGeom>
            <a:solidFill>
              <a:srgbClr val="F2F2F2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432" name="Freeform: Shape 2431">
              <a:extLst>
                <a:ext uri="{FF2B5EF4-FFF2-40B4-BE49-F238E27FC236}">
                  <a16:creationId xmlns:a16="http://schemas.microsoft.com/office/drawing/2014/main" id="{268A325B-00BB-0A58-2010-277C437A9F65}"/>
                </a:ext>
              </a:extLst>
            </p:cNvPr>
            <p:cNvSpPr/>
            <p:nvPr/>
          </p:nvSpPr>
          <p:spPr>
            <a:xfrm>
              <a:off x="4834493" y="3879387"/>
              <a:ext cx="331104" cy="677531"/>
            </a:xfrm>
            <a:custGeom>
              <a:avLst/>
              <a:gdLst>
                <a:gd name="connsiteX0" fmla="*/ 0 w 601004"/>
                <a:gd name="connsiteY0" fmla="*/ 0 h 834120"/>
                <a:gd name="connsiteX1" fmla="*/ 601004 w 601004"/>
                <a:gd name="connsiteY1" fmla="*/ 0 h 834120"/>
                <a:gd name="connsiteX2" fmla="*/ 601004 w 601004"/>
                <a:gd name="connsiteY2" fmla="*/ 834120 h 834120"/>
                <a:gd name="connsiteX3" fmla="*/ 0 w 601004"/>
                <a:gd name="connsiteY3" fmla="*/ 834120 h 83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1004" h="834120">
                  <a:moveTo>
                    <a:pt x="0" y="0"/>
                  </a:moveTo>
                  <a:lnTo>
                    <a:pt x="601004" y="0"/>
                  </a:lnTo>
                  <a:lnTo>
                    <a:pt x="601004" y="834120"/>
                  </a:lnTo>
                  <a:lnTo>
                    <a:pt x="0" y="834120"/>
                  </a:lnTo>
                  <a:close/>
                </a:path>
              </a:pathLst>
            </a:custGeom>
            <a:solidFill>
              <a:srgbClr val="BFBFBF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900"/>
            </a:p>
          </p:txBody>
        </p:sp>
        <p:grpSp>
          <p:nvGrpSpPr>
            <p:cNvPr id="2433" name="Group 2432">
              <a:extLst>
                <a:ext uri="{FF2B5EF4-FFF2-40B4-BE49-F238E27FC236}">
                  <a16:creationId xmlns:a16="http://schemas.microsoft.com/office/drawing/2014/main" id="{01815946-9A1D-2043-EF49-FA9FDB0DF050}"/>
                </a:ext>
              </a:extLst>
            </p:cNvPr>
            <p:cNvGrpSpPr/>
            <p:nvPr/>
          </p:nvGrpSpPr>
          <p:grpSpPr>
            <a:xfrm>
              <a:off x="5528055" y="3970136"/>
              <a:ext cx="80579" cy="455075"/>
              <a:chOff x="5537339" y="3970136"/>
              <a:chExt cx="80579" cy="455075"/>
            </a:xfrm>
          </p:grpSpPr>
          <p:sp>
            <p:nvSpPr>
              <p:cNvPr id="2443" name="Rectangle: Rounded Corners 2442">
                <a:extLst>
                  <a:ext uri="{FF2B5EF4-FFF2-40B4-BE49-F238E27FC236}">
                    <a16:creationId xmlns:a16="http://schemas.microsoft.com/office/drawing/2014/main" id="{68A99197-E37F-45C1-EF76-9C1055EDB6EA}"/>
                  </a:ext>
                </a:extLst>
              </p:cNvPr>
              <p:cNvSpPr/>
              <p:nvPr/>
            </p:nvSpPr>
            <p:spPr>
              <a:xfrm>
                <a:off x="5537339" y="3970136"/>
                <a:ext cx="80579" cy="455075"/>
              </a:xfrm>
              <a:prstGeom prst="roundRect">
                <a:avLst/>
              </a:prstGeom>
              <a:solidFill>
                <a:srgbClr val="000000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444" name="Rectangle: Rounded Corners 2443">
                <a:extLst>
                  <a:ext uri="{FF2B5EF4-FFF2-40B4-BE49-F238E27FC236}">
                    <a16:creationId xmlns:a16="http://schemas.microsoft.com/office/drawing/2014/main" id="{2603C124-4B8B-2DC4-BCAA-D211710183E6}"/>
                  </a:ext>
                </a:extLst>
              </p:cNvPr>
              <p:cNvSpPr/>
              <p:nvPr/>
            </p:nvSpPr>
            <p:spPr>
              <a:xfrm>
                <a:off x="5555309" y="4199213"/>
                <a:ext cx="44639" cy="165283"/>
              </a:xfrm>
              <a:prstGeom prst="roundRect">
                <a:avLst/>
              </a:prstGeom>
              <a:solidFill>
                <a:srgbClr val="B5BBD0"/>
              </a:solidFill>
              <a:ln w="158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445" name="Freeform: Shape 2444">
                <a:extLst>
                  <a:ext uri="{FF2B5EF4-FFF2-40B4-BE49-F238E27FC236}">
                    <a16:creationId xmlns:a16="http://schemas.microsoft.com/office/drawing/2014/main" id="{830FD67E-0C18-B948-4DA4-A53A02C789A9}"/>
                  </a:ext>
                </a:extLst>
              </p:cNvPr>
              <p:cNvSpPr/>
              <p:nvPr/>
            </p:nvSpPr>
            <p:spPr>
              <a:xfrm flipH="1">
                <a:off x="5542890" y="4343174"/>
                <a:ext cx="69476" cy="69476"/>
              </a:xfrm>
              <a:custGeom>
                <a:avLst/>
                <a:gdLst>
                  <a:gd name="connsiteX0" fmla="*/ 0 w 27173"/>
                  <a:gd name="connsiteY0" fmla="*/ 13588 h 27175"/>
                  <a:gd name="connsiteX1" fmla="*/ 13587 w 27173"/>
                  <a:gd name="connsiteY1" fmla="*/ 0 h 27175"/>
                  <a:gd name="connsiteX2" fmla="*/ 27173 w 27173"/>
                  <a:gd name="connsiteY2" fmla="*/ 13588 h 27175"/>
                  <a:gd name="connsiteX3" fmla="*/ 13587 w 27173"/>
                  <a:gd name="connsiteY3" fmla="*/ 27176 h 27175"/>
                  <a:gd name="connsiteX4" fmla="*/ 0 w 27173"/>
                  <a:gd name="connsiteY4" fmla="*/ 13588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3" h="27175">
                    <a:moveTo>
                      <a:pt x="0" y="13588"/>
                    </a:moveTo>
                    <a:cubicBezTo>
                      <a:pt x="0" y="6082"/>
                      <a:pt x="6083" y="0"/>
                      <a:pt x="13587" y="0"/>
                    </a:cubicBezTo>
                    <a:cubicBezTo>
                      <a:pt x="21090" y="0"/>
                      <a:pt x="27173" y="6082"/>
                      <a:pt x="27173" y="13588"/>
                    </a:cubicBezTo>
                    <a:cubicBezTo>
                      <a:pt x="27173" y="21094"/>
                      <a:pt x="21090" y="27176"/>
                      <a:pt x="13587" y="27176"/>
                    </a:cubicBezTo>
                    <a:cubicBezTo>
                      <a:pt x="6083" y="27176"/>
                      <a:pt x="0" y="21094"/>
                      <a:pt x="0" y="135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  <p:grpSp>
          <p:nvGrpSpPr>
            <p:cNvPr id="2434" name="Group 2433">
              <a:extLst>
                <a:ext uri="{FF2B5EF4-FFF2-40B4-BE49-F238E27FC236}">
                  <a16:creationId xmlns:a16="http://schemas.microsoft.com/office/drawing/2014/main" id="{21486AA9-12A3-4619-059F-EFADA473F751}"/>
                </a:ext>
              </a:extLst>
            </p:cNvPr>
            <p:cNvGrpSpPr/>
            <p:nvPr/>
          </p:nvGrpSpPr>
          <p:grpSpPr>
            <a:xfrm>
              <a:off x="5682776" y="3970136"/>
              <a:ext cx="80579" cy="455075"/>
              <a:chOff x="5537339" y="3970136"/>
              <a:chExt cx="80579" cy="455075"/>
            </a:xfrm>
          </p:grpSpPr>
          <p:sp>
            <p:nvSpPr>
              <p:cNvPr id="2440" name="Rectangle: Rounded Corners 2439">
                <a:extLst>
                  <a:ext uri="{FF2B5EF4-FFF2-40B4-BE49-F238E27FC236}">
                    <a16:creationId xmlns:a16="http://schemas.microsoft.com/office/drawing/2014/main" id="{53896FD8-079B-A716-5EA9-7450F37A899D}"/>
                  </a:ext>
                </a:extLst>
              </p:cNvPr>
              <p:cNvSpPr/>
              <p:nvPr/>
            </p:nvSpPr>
            <p:spPr>
              <a:xfrm>
                <a:off x="5537339" y="3970136"/>
                <a:ext cx="80579" cy="455075"/>
              </a:xfrm>
              <a:prstGeom prst="roundRect">
                <a:avLst/>
              </a:prstGeom>
              <a:solidFill>
                <a:srgbClr val="000000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441" name="Rectangle: Rounded Corners 2440">
                <a:extLst>
                  <a:ext uri="{FF2B5EF4-FFF2-40B4-BE49-F238E27FC236}">
                    <a16:creationId xmlns:a16="http://schemas.microsoft.com/office/drawing/2014/main" id="{9A72D2A0-8DCD-0FEC-5654-3E89F74DF66B}"/>
                  </a:ext>
                </a:extLst>
              </p:cNvPr>
              <p:cNvSpPr/>
              <p:nvPr/>
            </p:nvSpPr>
            <p:spPr>
              <a:xfrm>
                <a:off x="5555309" y="4199213"/>
                <a:ext cx="44639" cy="165283"/>
              </a:xfrm>
              <a:prstGeom prst="roundRect">
                <a:avLst/>
              </a:prstGeom>
              <a:solidFill>
                <a:srgbClr val="B5BBD0"/>
              </a:solidFill>
              <a:ln w="158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442" name="Freeform: Shape 2441">
                <a:extLst>
                  <a:ext uri="{FF2B5EF4-FFF2-40B4-BE49-F238E27FC236}">
                    <a16:creationId xmlns:a16="http://schemas.microsoft.com/office/drawing/2014/main" id="{51A8A7D1-77FD-A75C-19D6-7ABB6CE5570E}"/>
                  </a:ext>
                </a:extLst>
              </p:cNvPr>
              <p:cNvSpPr/>
              <p:nvPr/>
            </p:nvSpPr>
            <p:spPr>
              <a:xfrm flipH="1">
                <a:off x="5542890" y="4343174"/>
                <a:ext cx="69476" cy="69476"/>
              </a:xfrm>
              <a:custGeom>
                <a:avLst/>
                <a:gdLst>
                  <a:gd name="connsiteX0" fmla="*/ 0 w 27173"/>
                  <a:gd name="connsiteY0" fmla="*/ 13588 h 27175"/>
                  <a:gd name="connsiteX1" fmla="*/ 13587 w 27173"/>
                  <a:gd name="connsiteY1" fmla="*/ 0 h 27175"/>
                  <a:gd name="connsiteX2" fmla="*/ 27173 w 27173"/>
                  <a:gd name="connsiteY2" fmla="*/ 13588 h 27175"/>
                  <a:gd name="connsiteX3" fmla="*/ 13587 w 27173"/>
                  <a:gd name="connsiteY3" fmla="*/ 27176 h 27175"/>
                  <a:gd name="connsiteX4" fmla="*/ 0 w 27173"/>
                  <a:gd name="connsiteY4" fmla="*/ 13588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3" h="27175">
                    <a:moveTo>
                      <a:pt x="0" y="13588"/>
                    </a:moveTo>
                    <a:cubicBezTo>
                      <a:pt x="0" y="6082"/>
                      <a:pt x="6083" y="0"/>
                      <a:pt x="13587" y="0"/>
                    </a:cubicBezTo>
                    <a:cubicBezTo>
                      <a:pt x="21090" y="0"/>
                      <a:pt x="27173" y="6082"/>
                      <a:pt x="27173" y="13588"/>
                    </a:cubicBezTo>
                    <a:cubicBezTo>
                      <a:pt x="27173" y="21094"/>
                      <a:pt x="21090" y="27176"/>
                      <a:pt x="13587" y="27176"/>
                    </a:cubicBezTo>
                    <a:cubicBezTo>
                      <a:pt x="6083" y="27176"/>
                      <a:pt x="0" y="21094"/>
                      <a:pt x="0" y="135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  <p:sp>
          <p:nvSpPr>
            <p:cNvPr id="2435" name="Rectangle: Rounded Corners 2434">
              <a:extLst>
                <a:ext uri="{FF2B5EF4-FFF2-40B4-BE49-F238E27FC236}">
                  <a16:creationId xmlns:a16="http://schemas.microsoft.com/office/drawing/2014/main" id="{BF102F51-C96B-BC78-9F89-1E7BC46C781F}"/>
                </a:ext>
              </a:extLst>
            </p:cNvPr>
            <p:cNvSpPr/>
            <p:nvPr/>
          </p:nvSpPr>
          <p:spPr>
            <a:xfrm>
              <a:off x="5223190" y="3970136"/>
              <a:ext cx="119118" cy="135436"/>
            </a:xfrm>
            <a:prstGeom prst="roundRect">
              <a:avLst/>
            </a:prstGeom>
            <a:solidFill>
              <a:srgbClr val="ECAE01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436" name="Oval 2435">
              <a:extLst>
                <a:ext uri="{FF2B5EF4-FFF2-40B4-BE49-F238E27FC236}">
                  <a16:creationId xmlns:a16="http://schemas.microsoft.com/office/drawing/2014/main" id="{8336C686-FC4E-D9F9-3C19-0FF71745AC41}"/>
                </a:ext>
              </a:extLst>
            </p:cNvPr>
            <p:cNvSpPr/>
            <p:nvPr/>
          </p:nvSpPr>
          <p:spPr>
            <a:xfrm>
              <a:off x="4630028" y="4157620"/>
              <a:ext cx="105210" cy="10521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437" name="Oval 2436">
              <a:extLst>
                <a:ext uri="{FF2B5EF4-FFF2-40B4-BE49-F238E27FC236}">
                  <a16:creationId xmlns:a16="http://schemas.microsoft.com/office/drawing/2014/main" id="{6DC3B3E4-2E3A-2276-40F3-704D887D4232}"/>
                </a:ext>
              </a:extLst>
            </p:cNvPr>
            <p:cNvSpPr/>
            <p:nvPr/>
          </p:nvSpPr>
          <p:spPr>
            <a:xfrm>
              <a:off x="4656001" y="4042795"/>
              <a:ext cx="53264" cy="53264"/>
            </a:xfrm>
            <a:prstGeom prst="ellipse">
              <a:avLst/>
            </a:prstGeom>
            <a:solidFill>
              <a:srgbClr val="00B05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438" name="Rectangle: Rounded Corners 2437">
              <a:extLst>
                <a:ext uri="{FF2B5EF4-FFF2-40B4-BE49-F238E27FC236}">
                  <a16:creationId xmlns:a16="http://schemas.microsoft.com/office/drawing/2014/main" id="{1985F3E0-D182-7C3F-1F8E-3867E29C44AB}"/>
                </a:ext>
              </a:extLst>
            </p:cNvPr>
            <p:cNvSpPr/>
            <p:nvPr/>
          </p:nvSpPr>
          <p:spPr>
            <a:xfrm>
              <a:off x="4646674" y="4333962"/>
              <a:ext cx="71918" cy="144086"/>
            </a:xfrm>
            <a:prstGeom prst="roundRect">
              <a:avLst/>
            </a:prstGeom>
            <a:solidFill>
              <a:srgbClr val="00000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439" name="Rectangle: Rounded Corners 2438">
              <a:extLst>
                <a:ext uri="{FF2B5EF4-FFF2-40B4-BE49-F238E27FC236}">
                  <a16:creationId xmlns:a16="http://schemas.microsoft.com/office/drawing/2014/main" id="{AC02C670-B65E-3AA8-2BF2-BC420FE72239}"/>
                </a:ext>
              </a:extLst>
            </p:cNvPr>
            <p:cNvSpPr/>
            <p:nvPr/>
          </p:nvSpPr>
          <p:spPr>
            <a:xfrm>
              <a:off x="4584392" y="3929907"/>
              <a:ext cx="196482" cy="45720"/>
            </a:xfrm>
            <a:prstGeom prst="roundRect">
              <a:avLst/>
            </a:prstGeom>
            <a:solidFill>
              <a:srgbClr val="0083E6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</p:grpSp>
      <p:sp>
        <p:nvSpPr>
          <p:cNvPr id="2352" name="Rectangle 2351">
            <a:extLst>
              <a:ext uri="{FF2B5EF4-FFF2-40B4-BE49-F238E27FC236}">
                <a16:creationId xmlns:a16="http://schemas.microsoft.com/office/drawing/2014/main" id="{0EEB8443-5B13-0E50-BE40-4E7FAD5FFFAE}"/>
              </a:ext>
            </a:extLst>
          </p:cNvPr>
          <p:cNvSpPr/>
          <p:nvPr/>
        </p:nvSpPr>
        <p:spPr>
          <a:xfrm>
            <a:off x="4499212" y="4588392"/>
            <a:ext cx="1123134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Fluidized bed generator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53" name="Group 2352">
            <a:extLst>
              <a:ext uri="{FF2B5EF4-FFF2-40B4-BE49-F238E27FC236}">
                <a16:creationId xmlns:a16="http://schemas.microsoft.com/office/drawing/2014/main" id="{39C7A1EC-DD6E-3168-20D3-B2E907FAED83}"/>
              </a:ext>
            </a:extLst>
          </p:cNvPr>
          <p:cNvGrpSpPr/>
          <p:nvPr/>
        </p:nvGrpSpPr>
        <p:grpSpPr>
          <a:xfrm>
            <a:off x="8878061" y="3721668"/>
            <a:ext cx="1033660" cy="772400"/>
            <a:chOff x="742281" y="5109882"/>
            <a:chExt cx="1497998" cy="1119378"/>
          </a:xfrm>
        </p:grpSpPr>
        <p:grpSp>
          <p:nvGrpSpPr>
            <p:cNvPr id="2420" name="Group 2419">
              <a:extLst>
                <a:ext uri="{FF2B5EF4-FFF2-40B4-BE49-F238E27FC236}">
                  <a16:creationId xmlns:a16="http://schemas.microsoft.com/office/drawing/2014/main" id="{FB2CD74F-5E07-97BB-37FE-ECC2D34ED23F}"/>
                </a:ext>
              </a:extLst>
            </p:cNvPr>
            <p:cNvGrpSpPr/>
            <p:nvPr/>
          </p:nvGrpSpPr>
          <p:grpSpPr>
            <a:xfrm>
              <a:off x="742281" y="5508076"/>
              <a:ext cx="221348" cy="322995"/>
              <a:chOff x="303589" y="5534025"/>
              <a:chExt cx="259760" cy="271096"/>
            </a:xfrm>
          </p:grpSpPr>
          <p:sp>
            <p:nvSpPr>
              <p:cNvPr id="2425" name="Isosceles Triangle 2424">
                <a:extLst>
                  <a:ext uri="{FF2B5EF4-FFF2-40B4-BE49-F238E27FC236}">
                    <a16:creationId xmlns:a16="http://schemas.microsoft.com/office/drawing/2014/main" id="{8475C3FE-AA38-778C-0A6A-F13709DBBD0A}"/>
                  </a:ext>
                </a:extLst>
              </p:cNvPr>
              <p:cNvSpPr/>
              <p:nvPr/>
            </p:nvSpPr>
            <p:spPr>
              <a:xfrm rot="16200000">
                <a:off x="294885" y="5542729"/>
                <a:ext cx="271096" cy="253688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 sz="700">
                  <a:cs typeface="Arial" panose="020B0604020202020204" pitchFamily="34" charset="0"/>
                </a:endParaRPr>
              </a:p>
            </p:txBody>
          </p:sp>
          <p:cxnSp>
            <p:nvCxnSpPr>
              <p:cNvPr id="2426" name="Straight Connector 2425">
                <a:extLst>
                  <a:ext uri="{FF2B5EF4-FFF2-40B4-BE49-F238E27FC236}">
                    <a16:creationId xmlns:a16="http://schemas.microsoft.com/office/drawing/2014/main" id="{883329B1-F770-5C05-6E5F-3320F52B5D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810" y="5619050"/>
                <a:ext cx="35592" cy="8019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7" name="Straight Connector 2426">
                <a:extLst>
                  <a:ext uri="{FF2B5EF4-FFF2-40B4-BE49-F238E27FC236}">
                    <a16:creationId xmlns:a16="http://schemas.microsoft.com/office/drawing/2014/main" id="{3E4DEF8E-AA4B-5FB2-CD20-7BE87A4035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5442" y="5571874"/>
                <a:ext cx="70255" cy="15830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8" name="Straight Connector 2427">
                <a:extLst>
                  <a:ext uri="{FF2B5EF4-FFF2-40B4-BE49-F238E27FC236}">
                    <a16:creationId xmlns:a16="http://schemas.microsoft.com/office/drawing/2014/main" id="{AC1E7121-A257-1104-576D-983F7AB667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1375" y="5573713"/>
                <a:ext cx="81974" cy="184709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29" name="Isosceles Triangle 2428">
                <a:extLst>
                  <a:ext uri="{FF2B5EF4-FFF2-40B4-BE49-F238E27FC236}">
                    <a16:creationId xmlns:a16="http://schemas.microsoft.com/office/drawing/2014/main" id="{592037DC-E968-A92B-3221-79513D9CA599}"/>
                  </a:ext>
                </a:extLst>
              </p:cNvPr>
              <p:cNvSpPr/>
              <p:nvPr/>
            </p:nvSpPr>
            <p:spPr>
              <a:xfrm rot="16200000">
                <a:off x="294885" y="5542729"/>
                <a:ext cx="271096" cy="253688"/>
              </a:xfrm>
              <a:prstGeom prst="triangl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 sz="7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421" name="Isosceles Triangle 2420">
              <a:extLst>
                <a:ext uri="{FF2B5EF4-FFF2-40B4-BE49-F238E27FC236}">
                  <a16:creationId xmlns:a16="http://schemas.microsoft.com/office/drawing/2014/main" id="{8F606386-1888-8DFB-84AD-4174E96D6289}"/>
                </a:ext>
              </a:extLst>
            </p:cNvPr>
            <p:cNvSpPr/>
            <p:nvPr/>
          </p:nvSpPr>
          <p:spPr>
            <a:xfrm rot="5400000">
              <a:off x="2080319" y="5588231"/>
              <a:ext cx="157233" cy="162687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Arial" panose="020B0604020202020204" pitchFamily="34" charset="0"/>
              </a:endParaRPr>
            </a:p>
          </p:txBody>
        </p:sp>
        <p:sp>
          <p:nvSpPr>
            <p:cNvPr id="2422" name="Freeform: Shape 2421">
              <a:extLst>
                <a:ext uri="{FF2B5EF4-FFF2-40B4-BE49-F238E27FC236}">
                  <a16:creationId xmlns:a16="http://schemas.microsoft.com/office/drawing/2014/main" id="{865E1173-15C2-41FA-4C74-5DED0BB850B6}"/>
                </a:ext>
              </a:extLst>
            </p:cNvPr>
            <p:cNvSpPr/>
            <p:nvPr/>
          </p:nvSpPr>
          <p:spPr>
            <a:xfrm>
              <a:off x="872949" y="5114253"/>
              <a:ext cx="191938" cy="1110636"/>
            </a:xfrm>
            <a:custGeom>
              <a:avLst/>
              <a:gdLst>
                <a:gd name="connsiteX0" fmla="*/ 806451 w 806451"/>
                <a:gd name="connsiteY0" fmla="*/ 0 h 4343608"/>
                <a:gd name="connsiteX1" fmla="*/ 806451 w 806451"/>
                <a:gd name="connsiteY1" fmla="*/ 4343608 h 4343608"/>
                <a:gd name="connsiteX2" fmla="*/ 767350 w 806451"/>
                <a:gd name="connsiteY2" fmla="*/ 4341332 h 4343608"/>
                <a:gd name="connsiteX3" fmla="*/ 84574 w 806451"/>
                <a:gd name="connsiteY3" fmla="*/ 3976072 h 4343608"/>
                <a:gd name="connsiteX4" fmla="*/ 27828 w 806451"/>
                <a:gd name="connsiteY4" fmla="*/ 3910868 h 4343608"/>
                <a:gd name="connsiteX5" fmla="*/ 7852 w 806451"/>
                <a:gd name="connsiteY5" fmla="*/ 3116060 h 4343608"/>
                <a:gd name="connsiteX6" fmla="*/ 0 w 806451"/>
                <a:gd name="connsiteY6" fmla="*/ 2171805 h 4343608"/>
                <a:gd name="connsiteX7" fmla="*/ 7852 w 806451"/>
                <a:gd name="connsiteY7" fmla="*/ 1227551 h 4343608"/>
                <a:gd name="connsiteX8" fmla="*/ 27828 w 806451"/>
                <a:gd name="connsiteY8" fmla="*/ 432741 h 4343608"/>
                <a:gd name="connsiteX9" fmla="*/ 84574 w 806451"/>
                <a:gd name="connsiteY9" fmla="*/ 367538 h 4343608"/>
                <a:gd name="connsiteX10" fmla="*/ 767350 w 806451"/>
                <a:gd name="connsiteY10" fmla="*/ 2278 h 4343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6451" h="4343608">
                  <a:moveTo>
                    <a:pt x="806451" y="0"/>
                  </a:moveTo>
                  <a:lnTo>
                    <a:pt x="806451" y="4343608"/>
                  </a:lnTo>
                  <a:lnTo>
                    <a:pt x="767350" y="4341332"/>
                  </a:lnTo>
                  <a:cubicBezTo>
                    <a:pt x="515641" y="4311903"/>
                    <a:pt x="282327" y="4181358"/>
                    <a:pt x="84574" y="3976072"/>
                  </a:cubicBezTo>
                  <a:lnTo>
                    <a:pt x="27828" y="3910868"/>
                  </a:lnTo>
                  <a:lnTo>
                    <a:pt x="7852" y="3116060"/>
                  </a:lnTo>
                  <a:cubicBezTo>
                    <a:pt x="2660" y="2805596"/>
                    <a:pt x="0" y="2490587"/>
                    <a:pt x="0" y="2171805"/>
                  </a:cubicBezTo>
                  <a:cubicBezTo>
                    <a:pt x="0" y="1853024"/>
                    <a:pt x="2660" y="1538014"/>
                    <a:pt x="7852" y="1227551"/>
                  </a:cubicBezTo>
                  <a:lnTo>
                    <a:pt x="27828" y="432741"/>
                  </a:lnTo>
                  <a:lnTo>
                    <a:pt x="84574" y="367538"/>
                  </a:lnTo>
                  <a:cubicBezTo>
                    <a:pt x="282327" y="162252"/>
                    <a:pt x="515641" y="31706"/>
                    <a:pt x="767350" y="2278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74000">
                  <a:srgbClr val="848484"/>
                </a:gs>
                <a:gs pos="83000">
                  <a:srgbClr val="848484"/>
                </a:gs>
              </a:gsLst>
              <a:lin ang="5400000" scaled="0"/>
            </a:gra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2284" tIns="211144" rIns="422284" bIns="211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Arial" panose="020B0604020202020204" pitchFamily="34" charset="0"/>
              </a:endParaRPr>
            </a:p>
          </p:txBody>
        </p:sp>
        <p:sp>
          <p:nvSpPr>
            <p:cNvPr id="2423" name="Freeform: Shape 2422">
              <a:extLst>
                <a:ext uri="{FF2B5EF4-FFF2-40B4-BE49-F238E27FC236}">
                  <a16:creationId xmlns:a16="http://schemas.microsoft.com/office/drawing/2014/main" id="{DA6F39CD-79C2-EAD6-56C9-C21F731AEE5B}"/>
                </a:ext>
              </a:extLst>
            </p:cNvPr>
            <p:cNvSpPr/>
            <p:nvPr/>
          </p:nvSpPr>
          <p:spPr>
            <a:xfrm rot="5400000">
              <a:off x="1809184" y="5580168"/>
              <a:ext cx="431208" cy="178812"/>
            </a:xfrm>
            <a:custGeom>
              <a:avLst/>
              <a:gdLst>
                <a:gd name="connsiteX0" fmla="*/ 0 w 1805772"/>
                <a:gd name="connsiteY0" fmla="*/ 751305 h 751305"/>
                <a:gd name="connsiteX1" fmla="*/ 307970 w 1805772"/>
                <a:gd name="connsiteY1" fmla="*/ 7741 h 751305"/>
                <a:gd name="connsiteX2" fmla="*/ 327172 w 1805772"/>
                <a:gd name="connsiteY2" fmla="*/ 7032 h 751305"/>
                <a:gd name="connsiteX3" fmla="*/ 902886 w 1805772"/>
                <a:gd name="connsiteY3" fmla="*/ 0 h 751305"/>
                <a:gd name="connsiteX4" fmla="*/ 1478600 w 1805772"/>
                <a:gd name="connsiteY4" fmla="*/ 7032 h 751305"/>
                <a:gd name="connsiteX5" fmla="*/ 1497802 w 1805772"/>
                <a:gd name="connsiteY5" fmla="*/ 7741 h 751305"/>
                <a:gd name="connsiteX6" fmla="*/ 1805772 w 1805772"/>
                <a:gd name="connsiteY6" fmla="*/ 751305 h 751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5772" h="751305">
                  <a:moveTo>
                    <a:pt x="0" y="751305"/>
                  </a:moveTo>
                  <a:lnTo>
                    <a:pt x="307970" y="7741"/>
                  </a:lnTo>
                  <a:lnTo>
                    <a:pt x="327172" y="7032"/>
                  </a:lnTo>
                  <a:cubicBezTo>
                    <a:pt x="516462" y="2382"/>
                    <a:pt x="708524" y="0"/>
                    <a:pt x="902886" y="0"/>
                  </a:cubicBezTo>
                  <a:cubicBezTo>
                    <a:pt x="1097248" y="0"/>
                    <a:pt x="1289310" y="2382"/>
                    <a:pt x="1478600" y="7032"/>
                  </a:cubicBezTo>
                  <a:lnTo>
                    <a:pt x="1497802" y="7741"/>
                  </a:lnTo>
                  <a:lnTo>
                    <a:pt x="1805772" y="751305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74000">
                  <a:srgbClr val="848484"/>
                </a:gs>
                <a:gs pos="83000">
                  <a:srgbClr val="848484"/>
                </a:gs>
              </a:gsLst>
              <a:lin ang="0" scaled="0"/>
            </a:gra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2284" tIns="211144" rIns="422284" bIns="211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Arial" panose="020B0604020202020204" pitchFamily="34" charset="0"/>
              </a:endParaRPr>
            </a:p>
          </p:txBody>
        </p:sp>
        <p:sp>
          <p:nvSpPr>
            <p:cNvPr id="2424" name="Freeform: Shape 2423">
              <a:extLst>
                <a:ext uri="{FF2B5EF4-FFF2-40B4-BE49-F238E27FC236}">
                  <a16:creationId xmlns:a16="http://schemas.microsoft.com/office/drawing/2014/main" id="{043191D8-3DFF-4F17-F89A-C7FEE3E1E1CE}"/>
                </a:ext>
              </a:extLst>
            </p:cNvPr>
            <p:cNvSpPr/>
            <p:nvPr/>
          </p:nvSpPr>
          <p:spPr>
            <a:xfrm>
              <a:off x="1052796" y="5109882"/>
              <a:ext cx="922011" cy="1119378"/>
            </a:xfrm>
            <a:custGeom>
              <a:avLst/>
              <a:gdLst>
                <a:gd name="connsiteX0" fmla="*/ 106914 w 796891"/>
                <a:gd name="connsiteY0" fmla="*/ 0 h 967476"/>
                <a:gd name="connsiteX1" fmla="*/ 744937 w 796891"/>
                <a:gd name="connsiteY1" fmla="*/ 189676 h 967476"/>
                <a:gd name="connsiteX2" fmla="*/ 791764 w 796891"/>
                <a:gd name="connsiteY2" fmla="*/ 232804 h 967476"/>
                <a:gd name="connsiteX3" fmla="*/ 796891 w 796891"/>
                <a:gd name="connsiteY3" fmla="*/ 464639 h 967476"/>
                <a:gd name="connsiteX4" fmla="*/ 790902 w 796891"/>
                <a:gd name="connsiteY4" fmla="*/ 735467 h 967476"/>
                <a:gd name="connsiteX5" fmla="*/ 744937 w 796891"/>
                <a:gd name="connsiteY5" fmla="*/ 777801 h 967476"/>
                <a:gd name="connsiteX6" fmla="*/ 106914 w 796891"/>
                <a:gd name="connsiteY6" fmla="*/ 967476 h 967476"/>
                <a:gd name="connsiteX7" fmla="*/ 24763 w 796891"/>
                <a:gd name="connsiteY7" fmla="*/ 964979 h 967476"/>
                <a:gd name="connsiteX8" fmla="*/ 0 w 796891"/>
                <a:gd name="connsiteY8" fmla="*/ 962703 h 967476"/>
                <a:gd name="connsiteX9" fmla="*/ 0 w 796891"/>
                <a:gd name="connsiteY9" fmla="*/ 4773 h 967476"/>
                <a:gd name="connsiteX10" fmla="*/ 24763 w 796891"/>
                <a:gd name="connsiteY10" fmla="*/ 2498 h 967476"/>
                <a:gd name="connsiteX11" fmla="*/ 106914 w 796891"/>
                <a:gd name="connsiteY11" fmla="*/ 0 h 967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6891" h="967476">
                  <a:moveTo>
                    <a:pt x="106914" y="0"/>
                  </a:moveTo>
                  <a:cubicBezTo>
                    <a:pt x="366922" y="0"/>
                    <a:pt x="598083" y="74356"/>
                    <a:pt x="744937" y="189676"/>
                  </a:cubicBezTo>
                  <a:lnTo>
                    <a:pt x="791764" y="232804"/>
                  </a:lnTo>
                  <a:lnTo>
                    <a:pt x="796891" y="464639"/>
                  </a:lnTo>
                  <a:lnTo>
                    <a:pt x="790902" y="735467"/>
                  </a:lnTo>
                  <a:lnTo>
                    <a:pt x="744937" y="777801"/>
                  </a:lnTo>
                  <a:cubicBezTo>
                    <a:pt x="598083" y="893121"/>
                    <a:pt x="366922" y="967476"/>
                    <a:pt x="106914" y="967476"/>
                  </a:cubicBezTo>
                  <a:cubicBezTo>
                    <a:pt x="79180" y="967476"/>
                    <a:pt x="51774" y="966630"/>
                    <a:pt x="24763" y="964979"/>
                  </a:cubicBezTo>
                  <a:lnTo>
                    <a:pt x="0" y="962703"/>
                  </a:lnTo>
                  <a:lnTo>
                    <a:pt x="0" y="4773"/>
                  </a:lnTo>
                  <a:lnTo>
                    <a:pt x="24763" y="2498"/>
                  </a:lnTo>
                  <a:cubicBezTo>
                    <a:pt x="51774" y="846"/>
                    <a:pt x="79180" y="0"/>
                    <a:pt x="106914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74000">
                  <a:schemeClr val="bg1">
                    <a:lumMod val="85000"/>
                  </a:schemeClr>
                </a:gs>
                <a:gs pos="83000">
                  <a:schemeClr val="bg1">
                    <a:lumMod val="85000"/>
                  </a:schemeClr>
                </a:gs>
              </a:gsLst>
              <a:lin ang="5400000" scaled="0"/>
            </a:gra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2284" tIns="211144" rIns="422284" bIns="211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Arial" panose="020B0604020202020204" pitchFamily="34" charset="0"/>
              </a:endParaRPr>
            </a:p>
          </p:txBody>
        </p:sp>
      </p:grpSp>
      <p:sp>
        <p:nvSpPr>
          <p:cNvPr id="2354" name="Rectangle 2353">
            <a:extLst>
              <a:ext uri="{FF2B5EF4-FFF2-40B4-BE49-F238E27FC236}">
                <a16:creationId xmlns:a16="http://schemas.microsoft.com/office/drawing/2014/main" id="{72999855-BC9B-C52D-88DB-C7F9799D51ED}"/>
              </a:ext>
            </a:extLst>
          </p:cNvPr>
          <p:cNvSpPr/>
          <p:nvPr/>
        </p:nvSpPr>
        <p:spPr>
          <a:xfrm>
            <a:off x="8792036" y="4588392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Gas turbine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55" name="Group 2354">
            <a:extLst>
              <a:ext uri="{FF2B5EF4-FFF2-40B4-BE49-F238E27FC236}">
                <a16:creationId xmlns:a16="http://schemas.microsoft.com/office/drawing/2014/main" id="{594FA821-8A0A-CF84-34E6-5EFA673E7AF9}"/>
              </a:ext>
            </a:extLst>
          </p:cNvPr>
          <p:cNvGrpSpPr/>
          <p:nvPr/>
        </p:nvGrpSpPr>
        <p:grpSpPr>
          <a:xfrm>
            <a:off x="10427158" y="1845793"/>
            <a:ext cx="516999" cy="711781"/>
            <a:chOff x="11109975" y="1445055"/>
            <a:chExt cx="619553" cy="852973"/>
          </a:xfrm>
        </p:grpSpPr>
        <p:sp>
          <p:nvSpPr>
            <p:cNvPr id="2401" name="Rectangle: Rounded Corners 2400">
              <a:extLst>
                <a:ext uri="{FF2B5EF4-FFF2-40B4-BE49-F238E27FC236}">
                  <a16:creationId xmlns:a16="http://schemas.microsoft.com/office/drawing/2014/main" id="{B4953B11-2EF2-A922-8BF8-6BA0204E2126}"/>
                </a:ext>
              </a:extLst>
            </p:cNvPr>
            <p:cNvSpPr/>
            <p:nvPr/>
          </p:nvSpPr>
          <p:spPr>
            <a:xfrm>
              <a:off x="11375169" y="1445055"/>
              <a:ext cx="89167" cy="149259"/>
            </a:xfrm>
            <a:prstGeom prst="roundRect">
              <a:avLst>
                <a:gd name="adj" fmla="val 43057"/>
              </a:avLst>
            </a:pr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402" name="Rectangle: Rounded Corners 2401">
              <a:extLst>
                <a:ext uri="{FF2B5EF4-FFF2-40B4-BE49-F238E27FC236}">
                  <a16:creationId xmlns:a16="http://schemas.microsoft.com/office/drawing/2014/main" id="{737F16A9-C312-D059-252A-229B1AA5D942}"/>
                </a:ext>
              </a:extLst>
            </p:cNvPr>
            <p:cNvSpPr/>
            <p:nvPr/>
          </p:nvSpPr>
          <p:spPr>
            <a:xfrm>
              <a:off x="11109975" y="1546947"/>
              <a:ext cx="619553" cy="751081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403" name="Group 2402">
              <a:extLst>
                <a:ext uri="{FF2B5EF4-FFF2-40B4-BE49-F238E27FC236}">
                  <a16:creationId xmlns:a16="http://schemas.microsoft.com/office/drawing/2014/main" id="{CC36FD25-A2AE-BCF9-5506-76F25254337C}"/>
                </a:ext>
              </a:extLst>
            </p:cNvPr>
            <p:cNvGrpSpPr/>
            <p:nvPr/>
          </p:nvGrpSpPr>
          <p:grpSpPr>
            <a:xfrm>
              <a:off x="11458234" y="1748844"/>
              <a:ext cx="218170" cy="348958"/>
              <a:chOff x="3768031" y="3543300"/>
              <a:chExt cx="107382" cy="171755"/>
            </a:xfrm>
          </p:grpSpPr>
          <p:sp>
            <p:nvSpPr>
              <p:cNvPr id="2414" name="Rectangle: Rounded Corners 2413">
                <a:extLst>
                  <a:ext uri="{FF2B5EF4-FFF2-40B4-BE49-F238E27FC236}">
                    <a16:creationId xmlns:a16="http://schemas.microsoft.com/office/drawing/2014/main" id="{1058B0FF-7577-F08E-91CE-7E11A87D4D12}"/>
                  </a:ext>
                </a:extLst>
              </p:cNvPr>
              <p:cNvSpPr/>
              <p:nvPr/>
            </p:nvSpPr>
            <p:spPr>
              <a:xfrm>
                <a:off x="3768031" y="3543300"/>
                <a:ext cx="107382" cy="171755"/>
              </a:xfrm>
              <a:prstGeom prst="roundRect">
                <a:avLst>
                  <a:gd name="adj" fmla="val 5937"/>
                </a:avLst>
              </a:prstGeom>
              <a:solidFill>
                <a:srgbClr val="000000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grpSp>
            <p:nvGrpSpPr>
              <p:cNvPr id="2415" name="Group 2414">
                <a:extLst>
                  <a:ext uri="{FF2B5EF4-FFF2-40B4-BE49-F238E27FC236}">
                    <a16:creationId xmlns:a16="http://schemas.microsoft.com/office/drawing/2014/main" id="{D48EFF7D-FF1F-5247-9E2A-5BC16AC3A541}"/>
                  </a:ext>
                </a:extLst>
              </p:cNvPr>
              <p:cNvGrpSpPr/>
              <p:nvPr/>
            </p:nvGrpSpPr>
            <p:grpSpPr>
              <a:xfrm>
                <a:off x="3771658" y="3578737"/>
                <a:ext cx="100129" cy="129124"/>
                <a:chOff x="3773372" y="3602330"/>
                <a:chExt cx="81837" cy="105535"/>
              </a:xfrm>
            </p:grpSpPr>
            <p:sp>
              <p:nvSpPr>
                <p:cNvPr id="2416" name="Rectangle: Rounded Corners 2415">
                  <a:extLst>
                    <a:ext uri="{FF2B5EF4-FFF2-40B4-BE49-F238E27FC236}">
                      <a16:creationId xmlns:a16="http://schemas.microsoft.com/office/drawing/2014/main" id="{1642E224-49C8-A9B1-89BA-E4890BD7F4E5}"/>
                    </a:ext>
                  </a:extLst>
                </p:cNvPr>
                <p:cNvSpPr/>
                <p:nvPr/>
              </p:nvSpPr>
              <p:spPr>
                <a:xfrm>
                  <a:off x="3782041" y="3602332"/>
                  <a:ext cx="21527" cy="74942"/>
                </a:xfrm>
                <a:prstGeom prst="roundRect">
                  <a:avLst/>
                </a:prstGeom>
                <a:solidFill>
                  <a:srgbClr val="B5BBD0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417" name="Freeform: Shape 2416">
                  <a:extLst>
                    <a:ext uri="{FF2B5EF4-FFF2-40B4-BE49-F238E27FC236}">
                      <a16:creationId xmlns:a16="http://schemas.microsoft.com/office/drawing/2014/main" id="{92440290-E71A-E052-2E6E-A0369A8D97AB}"/>
                    </a:ext>
                  </a:extLst>
                </p:cNvPr>
                <p:cNvSpPr/>
                <p:nvPr/>
              </p:nvSpPr>
              <p:spPr>
                <a:xfrm flipH="1">
                  <a:off x="3773372" y="3668999"/>
                  <a:ext cx="38865" cy="38865"/>
                </a:xfrm>
                <a:custGeom>
                  <a:avLst/>
                  <a:gdLst>
                    <a:gd name="connsiteX0" fmla="*/ 0 w 27173"/>
                    <a:gd name="connsiteY0" fmla="*/ 13588 h 27175"/>
                    <a:gd name="connsiteX1" fmla="*/ 13587 w 27173"/>
                    <a:gd name="connsiteY1" fmla="*/ 0 h 27175"/>
                    <a:gd name="connsiteX2" fmla="*/ 27173 w 27173"/>
                    <a:gd name="connsiteY2" fmla="*/ 13588 h 27175"/>
                    <a:gd name="connsiteX3" fmla="*/ 13587 w 27173"/>
                    <a:gd name="connsiteY3" fmla="*/ 27176 h 27175"/>
                    <a:gd name="connsiteX4" fmla="*/ 0 w 27173"/>
                    <a:gd name="connsiteY4" fmla="*/ 13588 h 2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173" h="27175">
                      <a:moveTo>
                        <a:pt x="0" y="13588"/>
                      </a:moveTo>
                      <a:cubicBezTo>
                        <a:pt x="0" y="6082"/>
                        <a:pt x="6083" y="0"/>
                        <a:pt x="13587" y="0"/>
                      </a:cubicBezTo>
                      <a:cubicBezTo>
                        <a:pt x="21090" y="0"/>
                        <a:pt x="27173" y="6082"/>
                        <a:pt x="27173" y="13588"/>
                      </a:cubicBezTo>
                      <a:cubicBezTo>
                        <a:pt x="27173" y="21094"/>
                        <a:pt x="21090" y="27176"/>
                        <a:pt x="13587" y="27176"/>
                      </a:cubicBezTo>
                      <a:cubicBezTo>
                        <a:pt x="6083" y="27176"/>
                        <a:pt x="0" y="21094"/>
                        <a:pt x="0" y="13588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5875" cap="flat">
                  <a:solidFill>
                    <a:schemeClr val="tx1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900" dirty="0"/>
                </a:p>
              </p:txBody>
            </p:sp>
            <p:sp>
              <p:nvSpPr>
                <p:cNvPr id="2418" name="Rectangle: Rounded Corners 2417">
                  <a:extLst>
                    <a:ext uri="{FF2B5EF4-FFF2-40B4-BE49-F238E27FC236}">
                      <a16:creationId xmlns:a16="http://schemas.microsoft.com/office/drawing/2014/main" id="{75CDBAE0-E5C9-9E85-91A3-374B606A91AF}"/>
                    </a:ext>
                  </a:extLst>
                </p:cNvPr>
                <p:cNvSpPr/>
                <p:nvPr/>
              </p:nvSpPr>
              <p:spPr>
                <a:xfrm>
                  <a:off x="3825013" y="3602330"/>
                  <a:ext cx="21527" cy="74942"/>
                </a:xfrm>
                <a:prstGeom prst="roundRect">
                  <a:avLst/>
                </a:prstGeom>
                <a:solidFill>
                  <a:srgbClr val="B5BBD0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419" name="Freeform: Shape 2418">
                  <a:extLst>
                    <a:ext uri="{FF2B5EF4-FFF2-40B4-BE49-F238E27FC236}">
                      <a16:creationId xmlns:a16="http://schemas.microsoft.com/office/drawing/2014/main" id="{ED190EC8-3F5A-FBE1-9B85-F41AC6065AD4}"/>
                    </a:ext>
                  </a:extLst>
                </p:cNvPr>
                <p:cNvSpPr/>
                <p:nvPr/>
              </p:nvSpPr>
              <p:spPr>
                <a:xfrm flipH="1">
                  <a:off x="3816344" y="3669000"/>
                  <a:ext cx="38865" cy="38865"/>
                </a:xfrm>
                <a:custGeom>
                  <a:avLst/>
                  <a:gdLst>
                    <a:gd name="connsiteX0" fmla="*/ 0 w 27173"/>
                    <a:gd name="connsiteY0" fmla="*/ 13588 h 27175"/>
                    <a:gd name="connsiteX1" fmla="*/ 13587 w 27173"/>
                    <a:gd name="connsiteY1" fmla="*/ 0 h 27175"/>
                    <a:gd name="connsiteX2" fmla="*/ 27173 w 27173"/>
                    <a:gd name="connsiteY2" fmla="*/ 13588 h 27175"/>
                    <a:gd name="connsiteX3" fmla="*/ 13587 w 27173"/>
                    <a:gd name="connsiteY3" fmla="*/ 27176 h 27175"/>
                    <a:gd name="connsiteX4" fmla="*/ 0 w 27173"/>
                    <a:gd name="connsiteY4" fmla="*/ 13588 h 2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173" h="27175">
                      <a:moveTo>
                        <a:pt x="0" y="13588"/>
                      </a:moveTo>
                      <a:cubicBezTo>
                        <a:pt x="0" y="6082"/>
                        <a:pt x="6083" y="0"/>
                        <a:pt x="13587" y="0"/>
                      </a:cubicBezTo>
                      <a:cubicBezTo>
                        <a:pt x="21090" y="0"/>
                        <a:pt x="27173" y="6082"/>
                        <a:pt x="27173" y="13588"/>
                      </a:cubicBezTo>
                      <a:cubicBezTo>
                        <a:pt x="27173" y="21094"/>
                        <a:pt x="21090" y="27176"/>
                        <a:pt x="13587" y="27176"/>
                      </a:cubicBezTo>
                      <a:cubicBezTo>
                        <a:pt x="6083" y="27176"/>
                        <a:pt x="0" y="21094"/>
                        <a:pt x="0" y="13588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15875" cap="flat">
                  <a:solidFill>
                    <a:schemeClr val="tx1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900"/>
                </a:p>
              </p:txBody>
            </p:sp>
          </p:grpSp>
        </p:grpSp>
        <p:sp>
          <p:nvSpPr>
            <p:cNvPr id="2404" name="Oval 2403">
              <a:extLst>
                <a:ext uri="{FF2B5EF4-FFF2-40B4-BE49-F238E27FC236}">
                  <a16:creationId xmlns:a16="http://schemas.microsoft.com/office/drawing/2014/main" id="{AC8B595A-7396-D922-806C-F33B3B58A7D7}"/>
                </a:ext>
              </a:extLst>
            </p:cNvPr>
            <p:cNvSpPr/>
            <p:nvPr/>
          </p:nvSpPr>
          <p:spPr>
            <a:xfrm>
              <a:off x="11157366" y="2142515"/>
              <a:ext cx="91365" cy="9136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405" name="Group 2404">
              <a:extLst>
                <a:ext uri="{FF2B5EF4-FFF2-40B4-BE49-F238E27FC236}">
                  <a16:creationId xmlns:a16="http://schemas.microsoft.com/office/drawing/2014/main" id="{44A6151A-2B42-7E00-8C7B-D012B5C479DE}"/>
                </a:ext>
              </a:extLst>
            </p:cNvPr>
            <p:cNvGrpSpPr/>
            <p:nvPr/>
          </p:nvGrpSpPr>
          <p:grpSpPr>
            <a:xfrm rot="10800000">
              <a:off x="11289818" y="2131726"/>
              <a:ext cx="147764" cy="112942"/>
              <a:chOff x="10087656" y="4104288"/>
              <a:chExt cx="226898" cy="173423"/>
            </a:xfrm>
          </p:grpSpPr>
          <p:sp>
            <p:nvSpPr>
              <p:cNvPr id="2412" name="Freeform: Shape 2411">
                <a:extLst>
                  <a:ext uri="{FF2B5EF4-FFF2-40B4-BE49-F238E27FC236}">
                    <a16:creationId xmlns:a16="http://schemas.microsoft.com/office/drawing/2014/main" id="{812D37CD-B150-602F-781A-C48D0BE749F4}"/>
                  </a:ext>
                </a:extLst>
              </p:cNvPr>
              <p:cNvSpPr/>
              <p:nvPr/>
            </p:nvSpPr>
            <p:spPr>
              <a:xfrm>
                <a:off x="10098615" y="4104288"/>
                <a:ext cx="173423" cy="17342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D9D9D9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/>
              </a:p>
            </p:txBody>
          </p:sp>
          <p:sp>
            <p:nvSpPr>
              <p:cNvPr id="2413" name="Rectangle: Rounded Corners 2412">
                <a:extLst>
                  <a:ext uri="{FF2B5EF4-FFF2-40B4-BE49-F238E27FC236}">
                    <a16:creationId xmlns:a16="http://schemas.microsoft.com/office/drawing/2014/main" id="{2851158E-9A3B-6054-5292-876DC0698EDA}"/>
                  </a:ext>
                </a:extLst>
              </p:cNvPr>
              <p:cNvSpPr/>
              <p:nvPr/>
            </p:nvSpPr>
            <p:spPr>
              <a:xfrm>
                <a:off x="10087656" y="4151043"/>
                <a:ext cx="226898" cy="79914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06" name="Oval 2405">
              <a:extLst>
                <a:ext uri="{FF2B5EF4-FFF2-40B4-BE49-F238E27FC236}">
                  <a16:creationId xmlns:a16="http://schemas.microsoft.com/office/drawing/2014/main" id="{204C7DC3-14A5-62A8-1A19-F21FA4F3A6E4}"/>
                </a:ext>
              </a:extLst>
            </p:cNvPr>
            <p:cNvSpPr/>
            <p:nvPr/>
          </p:nvSpPr>
          <p:spPr>
            <a:xfrm>
              <a:off x="11188800" y="1670671"/>
              <a:ext cx="123763" cy="12376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 dirty="0">
                <a:solidFill>
                  <a:schemeClr val="tx1"/>
                </a:solidFill>
              </a:endParaRPr>
            </a:p>
          </p:txBody>
        </p:sp>
        <p:sp>
          <p:nvSpPr>
            <p:cNvPr id="2407" name="Oval 2406">
              <a:extLst>
                <a:ext uri="{FF2B5EF4-FFF2-40B4-BE49-F238E27FC236}">
                  <a16:creationId xmlns:a16="http://schemas.microsoft.com/office/drawing/2014/main" id="{3E89C547-FD87-8E8A-940B-EBE52FF9AE91}"/>
                </a:ext>
              </a:extLst>
            </p:cNvPr>
            <p:cNvSpPr/>
            <p:nvPr/>
          </p:nvSpPr>
          <p:spPr>
            <a:xfrm>
              <a:off x="11222687" y="1877695"/>
              <a:ext cx="55985" cy="55985"/>
            </a:xfrm>
            <a:prstGeom prst="ellipse">
              <a:avLst/>
            </a:prstGeom>
            <a:solidFill>
              <a:srgbClr val="E4281E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408" name="Group 2407">
              <a:extLst>
                <a:ext uri="{FF2B5EF4-FFF2-40B4-BE49-F238E27FC236}">
                  <a16:creationId xmlns:a16="http://schemas.microsoft.com/office/drawing/2014/main" id="{0F94B9BF-5137-823B-DC00-5A36E41A06BB}"/>
                </a:ext>
              </a:extLst>
            </p:cNvPr>
            <p:cNvGrpSpPr/>
            <p:nvPr/>
          </p:nvGrpSpPr>
          <p:grpSpPr>
            <a:xfrm>
              <a:off x="11418499" y="1593030"/>
              <a:ext cx="160699" cy="77757"/>
              <a:chOff x="3699933" y="2813050"/>
              <a:chExt cx="131234" cy="63500"/>
            </a:xfrm>
          </p:grpSpPr>
          <p:cxnSp>
            <p:nvCxnSpPr>
              <p:cNvPr id="2409" name="Straight Connector 2408">
                <a:extLst>
                  <a:ext uri="{FF2B5EF4-FFF2-40B4-BE49-F238E27FC236}">
                    <a16:creationId xmlns:a16="http://schemas.microsoft.com/office/drawing/2014/main" id="{D9D6AE40-136B-AB6D-1645-4E9EC4D006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9933" y="2813050"/>
                <a:ext cx="67734" cy="0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0" name="Straight Connector 2409">
                <a:extLst>
                  <a:ext uri="{FF2B5EF4-FFF2-40B4-BE49-F238E27FC236}">
                    <a16:creationId xmlns:a16="http://schemas.microsoft.com/office/drawing/2014/main" id="{0DF53D4A-3B70-A735-356B-CC00247F8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9933" y="2844800"/>
                <a:ext cx="131234" cy="0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1" name="Straight Connector 2410">
                <a:extLst>
                  <a:ext uri="{FF2B5EF4-FFF2-40B4-BE49-F238E27FC236}">
                    <a16:creationId xmlns:a16="http://schemas.microsoft.com/office/drawing/2014/main" id="{992ACE0D-2108-91F7-791E-E6D7B90136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9933" y="2876550"/>
                <a:ext cx="67734" cy="0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90F00DF-6C92-E9BB-A867-F289A3475C31}"/>
              </a:ext>
            </a:extLst>
          </p:cNvPr>
          <p:cNvSpPr/>
          <p:nvPr/>
        </p:nvSpPr>
        <p:spPr>
          <a:xfrm>
            <a:off x="6594768" y="4588392"/>
            <a:ext cx="1180310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Standard particle generator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9CF653D-2FE9-B91D-DDB9-92785B306C43}"/>
              </a:ext>
            </a:extLst>
          </p:cNvPr>
          <p:cNvGrpSpPr/>
          <p:nvPr/>
        </p:nvGrpSpPr>
        <p:grpSpPr>
          <a:xfrm>
            <a:off x="6642291" y="3705301"/>
            <a:ext cx="1072235" cy="788766"/>
            <a:chOff x="5565989" y="3512118"/>
            <a:chExt cx="1072235" cy="78876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B59CBFE-447B-9731-8E2B-6DD500DAD59A}"/>
                </a:ext>
              </a:extLst>
            </p:cNvPr>
            <p:cNvSpPr/>
            <p:nvPr/>
          </p:nvSpPr>
          <p:spPr>
            <a:xfrm>
              <a:off x="5565989" y="3512118"/>
              <a:ext cx="1072235" cy="788766"/>
            </a:xfrm>
            <a:prstGeom prst="roundRect">
              <a:avLst>
                <a:gd name="adj" fmla="val 2544"/>
              </a:avLst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F6EF4E0-F090-0969-3F26-BAC5A0B40A57}"/>
                </a:ext>
              </a:extLst>
            </p:cNvPr>
            <p:cNvSpPr/>
            <p:nvPr/>
          </p:nvSpPr>
          <p:spPr>
            <a:xfrm>
              <a:off x="5565989" y="3906142"/>
              <a:ext cx="1072235" cy="394742"/>
            </a:xfrm>
            <a:custGeom>
              <a:avLst/>
              <a:gdLst>
                <a:gd name="connsiteX0" fmla="*/ 0 w 1072235"/>
                <a:gd name="connsiteY0" fmla="*/ 0 h 394742"/>
                <a:gd name="connsiteX1" fmla="*/ 1072235 w 1072235"/>
                <a:gd name="connsiteY1" fmla="*/ 0 h 394742"/>
                <a:gd name="connsiteX2" fmla="*/ 1072235 w 1072235"/>
                <a:gd name="connsiteY2" fmla="*/ 374676 h 394742"/>
                <a:gd name="connsiteX3" fmla="*/ 1052169 w 1072235"/>
                <a:gd name="connsiteY3" fmla="*/ 394742 h 394742"/>
                <a:gd name="connsiteX4" fmla="*/ 20066 w 1072235"/>
                <a:gd name="connsiteY4" fmla="*/ 394742 h 394742"/>
                <a:gd name="connsiteX5" fmla="*/ 0 w 1072235"/>
                <a:gd name="connsiteY5" fmla="*/ 374676 h 39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72235" h="394742">
                  <a:moveTo>
                    <a:pt x="0" y="0"/>
                  </a:moveTo>
                  <a:lnTo>
                    <a:pt x="1072235" y="0"/>
                  </a:lnTo>
                  <a:lnTo>
                    <a:pt x="1072235" y="374676"/>
                  </a:lnTo>
                  <a:cubicBezTo>
                    <a:pt x="1072235" y="385758"/>
                    <a:pt x="1063251" y="394742"/>
                    <a:pt x="1052169" y="394742"/>
                  </a:cubicBezTo>
                  <a:lnTo>
                    <a:pt x="20066" y="394742"/>
                  </a:lnTo>
                  <a:cubicBezTo>
                    <a:pt x="8984" y="394742"/>
                    <a:pt x="0" y="385758"/>
                    <a:pt x="0" y="374676"/>
                  </a:cubicBezTo>
                  <a:close/>
                </a:path>
              </a:pathLst>
            </a:custGeom>
            <a:solidFill>
              <a:srgbClr val="40404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solidFill>
                  <a:schemeClr val="lt1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3D263A6-A304-40EE-3C5F-6A4B523332D1}"/>
                </a:ext>
              </a:extLst>
            </p:cNvPr>
            <p:cNvSpPr/>
            <p:nvPr/>
          </p:nvSpPr>
          <p:spPr>
            <a:xfrm>
              <a:off x="5565989" y="3869406"/>
              <a:ext cx="1072235" cy="79522"/>
            </a:xfrm>
            <a:custGeom>
              <a:avLst/>
              <a:gdLst>
                <a:gd name="connsiteX0" fmla="*/ 0 w 1072235"/>
                <a:gd name="connsiteY0" fmla="*/ 0 h 79522"/>
                <a:gd name="connsiteX1" fmla="*/ 1072235 w 1072235"/>
                <a:gd name="connsiteY1" fmla="*/ 0 h 79522"/>
                <a:gd name="connsiteX2" fmla="*/ 1072235 w 1072235"/>
                <a:gd name="connsiteY2" fmla="*/ 79522 h 79522"/>
                <a:gd name="connsiteX3" fmla="*/ 0 w 1072235"/>
                <a:gd name="connsiteY3" fmla="*/ 79522 h 7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2235" h="79522">
                  <a:moveTo>
                    <a:pt x="0" y="0"/>
                  </a:moveTo>
                  <a:lnTo>
                    <a:pt x="1072235" y="0"/>
                  </a:lnTo>
                  <a:lnTo>
                    <a:pt x="1072235" y="79522"/>
                  </a:lnTo>
                  <a:lnTo>
                    <a:pt x="0" y="79522"/>
                  </a:lnTo>
                  <a:close/>
                </a:path>
              </a:pathLst>
            </a:custGeom>
            <a:solidFill>
              <a:srgbClr val="F21703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5E30BE-9E0B-AC46-A49D-BA375CDEC365}"/>
                </a:ext>
              </a:extLst>
            </p:cNvPr>
            <p:cNvCxnSpPr>
              <a:cxnSpLocks/>
            </p:cNvCxnSpPr>
            <p:nvPr/>
          </p:nvCxnSpPr>
          <p:spPr>
            <a:xfrm>
              <a:off x="6340475" y="3765570"/>
              <a:ext cx="208224" cy="0"/>
            </a:xfrm>
            <a:prstGeom prst="line">
              <a:avLst/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9B88BDF-5FAF-C24F-18F7-875F54B708C9}"/>
                </a:ext>
              </a:extLst>
            </p:cNvPr>
            <p:cNvSpPr/>
            <p:nvPr/>
          </p:nvSpPr>
          <p:spPr>
            <a:xfrm>
              <a:off x="5721838" y="3617408"/>
              <a:ext cx="253513" cy="148162"/>
            </a:xfrm>
            <a:prstGeom prst="roundRect">
              <a:avLst>
                <a:gd name="adj" fmla="val 5952"/>
              </a:avLst>
            </a:prstGeom>
            <a:solidFill>
              <a:schemeClr val="bg1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D2DDFD0-FACA-A7F0-9A66-7A2FD81BECD5}"/>
                </a:ext>
              </a:extLst>
            </p:cNvPr>
            <p:cNvGrpSpPr/>
            <p:nvPr/>
          </p:nvGrpSpPr>
          <p:grpSpPr>
            <a:xfrm>
              <a:off x="6338412" y="3617408"/>
              <a:ext cx="210287" cy="30041"/>
              <a:chOff x="7037388" y="3619500"/>
              <a:chExt cx="461962" cy="45719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47312A31-4053-59D4-1DBE-DF255190E6C0}"/>
                  </a:ext>
                </a:extLst>
              </p:cNvPr>
              <p:cNvSpPr/>
              <p:nvPr/>
            </p:nvSpPr>
            <p:spPr>
              <a:xfrm>
                <a:off x="7037388" y="3619500"/>
                <a:ext cx="461962" cy="45719"/>
              </a:xfrm>
              <a:prstGeom prst="roundRect">
                <a:avLst/>
              </a:prstGeom>
              <a:solidFill>
                <a:schemeClr val="tx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A761FE2-9529-BF22-2859-A16C48A79D40}"/>
                  </a:ext>
                </a:extLst>
              </p:cNvPr>
              <p:cNvSpPr/>
              <p:nvPr/>
            </p:nvSpPr>
            <p:spPr>
              <a:xfrm>
                <a:off x="7037388" y="3619500"/>
                <a:ext cx="228502" cy="45719"/>
              </a:xfrm>
              <a:custGeom>
                <a:avLst/>
                <a:gdLst>
                  <a:gd name="connsiteX0" fmla="*/ 7620 w 228502"/>
                  <a:gd name="connsiteY0" fmla="*/ 0 h 45719"/>
                  <a:gd name="connsiteX1" fmla="*/ 228502 w 228502"/>
                  <a:gd name="connsiteY1" fmla="*/ 0 h 45719"/>
                  <a:gd name="connsiteX2" fmla="*/ 228502 w 228502"/>
                  <a:gd name="connsiteY2" fmla="*/ 45719 h 45719"/>
                  <a:gd name="connsiteX3" fmla="*/ 7620 w 228502"/>
                  <a:gd name="connsiteY3" fmla="*/ 45719 h 45719"/>
                  <a:gd name="connsiteX4" fmla="*/ 0 w 228502"/>
                  <a:gd name="connsiteY4" fmla="*/ 38099 h 45719"/>
                  <a:gd name="connsiteX5" fmla="*/ 0 w 228502"/>
                  <a:gd name="connsiteY5" fmla="*/ 7620 h 45719"/>
                  <a:gd name="connsiteX6" fmla="*/ 7620 w 228502"/>
                  <a:gd name="connsiteY6" fmla="*/ 0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502" h="45719">
                    <a:moveTo>
                      <a:pt x="7620" y="0"/>
                    </a:moveTo>
                    <a:lnTo>
                      <a:pt x="228502" y="0"/>
                    </a:lnTo>
                    <a:lnTo>
                      <a:pt x="228502" y="45719"/>
                    </a:lnTo>
                    <a:lnTo>
                      <a:pt x="7620" y="45719"/>
                    </a:lnTo>
                    <a:cubicBezTo>
                      <a:pt x="3412" y="45719"/>
                      <a:pt x="0" y="42307"/>
                      <a:pt x="0" y="38099"/>
                    </a:cubicBezTo>
                    <a:lnTo>
                      <a:pt x="0" y="7620"/>
                    </a:lnTo>
                    <a:cubicBezTo>
                      <a:pt x="0" y="3412"/>
                      <a:pt x="3412" y="0"/>
                      <a:pt x="7620" y="0"/>
                    </a:cubicBezTo>
                    <a:close/>
                  </a:path>
                </a:pathLst>
              </a:custGeom>
              <a:solidFill>
                <a:srgbClr val="F21703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/>
              </a:p>
            </p:txBody>
          </p:sp>
        </p:grp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98EE7FE1-5384-7663-2E06-4C89DC6A0DCC}"/>
              </a:ext>
            </a:extLst>
          </p:cNvPr>
          <p:cNvSpPr/>
          <p:nvPr/>
        </p:nvSpPr>
        <p:spPr>
          <a:xfrm>
            <a:off x="10271251" y="4588392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Engine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EAAF6ED-5486-835B-7B4B-AC505620867B}"/>
              </a:ext>
            </a:extLst>
          </p:cNvPr>
          <p:cNvGrpSpPr/>
          <p:nvPr/>
        </p:nvGrpSpPr>
        <p:grpSpPr>
          <a:xfrm>
            <a:off x="10329203" y="3736955"/>
            <a:ext cx="1021653" cy="787406"/>
            <a:chOff x="9970451" y="3543772"/>
            <a:chExt cx="1021653" cy="787406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1574EDA-9053-D336-5C6A-393D2923D494}"/>
                </a:ext>
              </a:extLst>
            </p:cNvPr>
            <p:cNvSpPr/>
            <p:nvPr/>
          </p:nvSpPr>
          <p:spPr>
            <a:xfrm>
              <a:off x="10178527" y="3543772"/>
              <a:ext cx="479607" cy="125121"/>
            </a:xfrm>
            <a:custGeom>
              <a:avLst/>
              <a:gdLst>
                <a:gd name="connsiteX0" fmla="*/ 35095 w 479607"/>
                <a:gd name="connsiteY0" fmla="*/ 0 h 125121"/>
                <a:gd name="connsiteX1" fmla="*/ 444512 w 479607"/>
                <a:gd name="connsiteY1" fmla="*/ 0 h 125121"/>
                <a:gd name="connsiteX2" fmla="*/ 479607 w 479607"/>
                <a:gd name="connsiteY2" fmla="*/ 35095 h 125121"/>
                <a:gd name="connsiteX3" fmla="*/ 444512 w 479607"/>
                <a:gd name="connsiteY3" fmla="*/ 70190 h 125121"/>
                <a:gd name="connsiteX4" fmla="*/ 266856 w 479607"/>
                <a:gd name="connsiteY4" fmla="*/ 70190 h 125121"/>
                <a:gd name="connsiteX5" fmla="*/ 266856 w 479607"/>
                <a:gd name="connsiteY5" fmla="*/ 125022 h 125121"/>
                <a:gd name="connsiteX6" fmla="*/ 401953 w 479607"/>
                <a:gd name="connsiteY6" fmla="*/ 125022 h 125121"/>
                <a:gd name="connsiteX7" fmla="*/ 402277 w 479607"/>
                <a:gd name="connsiteY7" fmla="*/ 125121 h 125121"/>
                <a:gd name="connsiteX8" fmla="*/ 75702 w 479607"/>
                <a:gd name="connsiteY8" fmla="*/ 125121 h 125121"/>
                <a:gd name="connsiteX9" fmla="*/ 76192 w 479607"/>
                <a:gd name="connsiteY9" fmla="*/ 125022 h 125121"/>
                <a:gd name="connsiteX10" fmla="*/ 196666 w 479607"/>
                <a:gd name="connsiteY10" fmla="*/ 125022 h 125121"/>
                <a:gd name="connsiteX11" fmla="*/ 196666 w 479607"/>
                <a:gd name="connsiteY11" fmla="*/ 70190 h 125121"/>
                <a:gd name="connsiteX12" fmla="*/ 35095 w 479607"/>
                <a:gd name="connsiteY12" fmla="*/ 70190 h 125121"/>
                <a:gd name="connsiteX13" fmla="*/ 0 w 479607"/>
                <a:gd name="connsiteY13" fmla="*/ 35095 h 125121"/>
                <a:gd name="connsiteX14" fmla="*/ 35095 w 479607"/>
                <a:gd name="connsiteY14" fmla="*/ 0 h 12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9607" h="125121">
                  <a:moveTo>
                    <a:pt x="35095" y="0"/>
                  </a:moveTo>
                  <a:lnTo>
                    <a:pt x="444512" y="0"/>
                  </a:lnTo>
                  <a:cubicBezTo>
                    <a:pt x="463894" y="0"/>
                    <a:pt x="479607" y="15713"/>
                    <a:pt x="479607" y="35095"/>
                  </a:cubicBezTo>
                  <a:cubicBezTo>
                    <a:pt x="479607" y="54478"/>
                    <a:pt x="463894" y="70190"/>
                    <a:pt x="444512" y="70190"/>
                  </a:cubicBezTo>
                  <a:lnTo>
                    <a:pt x="266856" y="70190"/>
                  </a:lnTo>
                  <a:lnTo>
                    <a:pt x="266856" y="125022"/>
                  </a:lnTo>
                  <a:lnTo>
                    <a:pt x="401953" y="125022"/>
                  </a:lnTo>
                  <a:lnTo>
                    <a:pt x="402277" y="125121"/>
                  </a:lnTo>
                  <a:lnTo>
                    <a:pt x="75702" y="125121"/>
                  </a:lnTo>
                  <a:lnTo>
                    <a:pt x="76192" y="125022"/>
                  </a:lnTo>
                  <a:lnTo>
                    <a:pt x="196666" y="125022"/>
                  </a:lnTo>
                  <a:lnTo>
                    <a:pt x="196666" y="70190"/>
                  </a:lnTo>
                  <a:lnTo>
                    <a:pt x="35095" y="70190"/>
                  </a:lnTo>
                  <a:cubicBezTo>
                    <a:pt x="15713" y="70190"/>
                    <a:pt x="0" y="54478"/>
                    <a:pt x="0" y="35095"/>
                  </a:cubicBezTo>
                  <a:cubicBezTo>
                    <a:pt x="0" y="15713"/>
                    <a:pt x="15713" y="0"/>
                    <a:pt x="35095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DF19A07-CA91-4BDB-C940-706BFCD7CAC9}"/>
                </a:ext>
              </a:extLst>
            </p:cNvPr>
            <p:cNvSpPr/>
            <p:nvPr/>
          </p:nvSpPr>
          <p:spPr>
            <a:xfrm>
              <a:off x="9970451" y="3806243"/>
              <a:ext cx="125527" cy="386024"/>
            </a:xfrm>
            <a:custGeom>
              <a:avLst/>
              <a:gdLst>
                <a:gd name="connsiteX0" fmla="*/ 35096 w 125527"/>
                <a:gd name="connsiteY0" fmla="*/ 0 h 386024"/>
                <a:gd name="connsiteX1" fmla="*/ 70191 w 125527"/>
                <a:gd name="connsiteY1" fmla="*/ 35095 h 386024"/>
                <a:gd name="connsiteX2" fmla="*/ 70191 w 125527"/>
                <a:gd name="connsiteY2" fmla="*/ 157917 h 386024"/>
                <a:gd name="connsiteX3" fmla="*/ 124729 w 125527"/>
                <a:gd name="connsiteY3" fmla="*/ 157917 h 386024"/>
                <a:gd name="connsiteX4" fmla="*/ 124729 w 125527"/>
                <a:gd name="connsiteY4" fmla="*/ 35553 h 386024"/>
                <a:gd name="connsiteX5" fmla="*/ 125527 w 125527"/>
                <a:gd name="connsiteY5" fmla="*/ 33627 h 386024"/>
                <a:gd name="connsiteX6" fmla="*/ 125527 w 125527"/>
                <a:gd name="connsiteY6" fmla="*/ 320228 h 386024"/>
                <a:gd name="connsiteX7" fmla="*/ 124729 w 125527"/>
                <a:gd name="connsiteY7" fmla="*/ 318301 h 386024"/>
                <a:gd name="connsiteX8" fmla="*/ 124729 w 125527"/>
                <a:gd name="connsiteY8" fmla="*/ 228107 h 386024"/>
                <a:gd name="connsiteX9" fmla="*/ 70191 w 125527"/>
                <a:gd name="connsiteY9" fmla="*/ 228107 h 386024"/>
                <a:gd name="connsiteX10" fmla="*/ 70191 w 125527"/>
                <a:gd name="connsiteY10" fmla="*/ 350929 h 386024"/>
                <a:gd name="connsiteX11" fmla="*/ 35096 w 125527"/>
                <a:gd name="connsiteY11" fmla="*/ 386024 h 386024"/>
                <a:gd name="connsiteX12" fmla="*/ 0 w 125527"/>
                <a:gd name="connsiteY12" fmla="*/ 350929 h 386024"/>
                <a:gd name="connsiteX13" fmla="*/ 0 w 125527"/>
                <a:gd name="connsiteY13" fmla="*/ 35095 h 386024"/>
                <a:gd name="connsiteX14" fmla="*/ 35096 w 125527"/>
                <a:gd name="connsiteY14" fmla="*/ 0 h 38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5527" h="386024">
                  <a:moveTo>
                    <a:pt x="35096" y="0"/>
                  </a:moveTo>
                  <a:cubicBezTo>
                    <a:pt x="54478" y="0"/>
                    <a:pt x="70191" y="15713"/>
                    <a:pt x="70191" y="35095"/>
                  </a:cubicBezTo>
                  <a:lnTo>
                    <a:pt x="70191" y="157917"/>
                  </a:lnTo>
                  <a:lnTo>
                    <a:pt x="124729" y="157917"/>
                  </a:lnTo>
                  <a:lnTo>
                    <a:pt x="124729" y="35553"/>
                  </a:lnTo>
                  <a:lnTo>
                    <a:pt x="125527" y="33627"/>
                  </a:lnTo>
                  <a:lnTo>
                    <a:pt x="125527" y="320228"/>
                  </a:lnTo>
                  <a:lnTo>
                    <a:pt x="124729" y="318301"/>
                  </a:lnTo>
                  <a:lnTo>
                    <a:pt x="124729" y="228107"/>
                  </a:lnTo>
                  <a:lnTo>
                    <a:pt x="70191" y="228107"/>
                  </a:lnTo>
                  <a:lnTo>
                    <a:pt x="70191" y="350929"/>
                  </a:lnTo>
                  <a:cubicBezTo>
                    <a:pt x="70191" y="370311"/>
                    <a:pt x="54478" y="386024"/>
                    <a:pt x="35096" y="386024"/>
                  </a:cubicBezTo>
                  <a:cubicBezTo>
                    <a:pt x="15713" y="386024"/>
                    <a:pt x="0" y="370311"/>
                    <a:pt x="0" y="350929"/>
                  </a:cubicBezTo>
                  <a:lnTo>
                    <a:pt x="0" y="35095"/>
                  </a:lnTo>
                  <a:cubicBezTo>
                    <a:pt x="0" y="15713"/>
                    <a:pt x="15713" y="0"/>
                    <a:pt x="35096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E05FFFB-21A0-7459-EDAB-8F54607CA1BB}"/>
                </a:ext>
              </a:extLst>
            </p:cNvPr>
            <p:cNvSpPr/>
            <p:nvPr/>
          </p:nvSpPr>
          <p:spPr>
            <a:xfrm>
              <a:off x="10095978" y="3668893"/>
              <a:ext cx="896126" cy="662285"/>
            </a:xfrm>
            <a:custGeom>
              <a:avLst/>
              <a:gdLst>
                <a:gd name="connsiteX0" fmla="*/ 158251 w 896126"/>
                <a:gd name="connsiteY0" fmla="*/ 0 h 662285"/>
                <a:gd name="connsiteX1" fmla="*/ 484826 w 896126"/>
                <a:gd name="connsiteY1" fmla="*/ 0 h 662285"/>
                <a:gd name="connsiteX2" fmla="*/ 510751 w 896126"/>
                <a:gd name="connsiteY2" fmla="*/ 7919 h 662285"/>
                <a:gd name="connsiteX3" fmla="*/ 527760 w 896126"/>
                <a:gd name="connsiteY3" fmla="*/ 28574 h 662285"/>
                <a:gd name="connsiteX4" fmla="*/ 527856 w 896126"/>
                <a:gd name="connsiteY4" fmla="*/ 29046 h 662285"/>
                <a:gd name="connsiteX5" fmla="*/ 667584 w 896126"/>
                <a:gd name="connsiteY5" fmla="*/ 223620 h 662285"/>
                <a:gd name="connsiteX6" fmla="*/ 725047 w 896126"/>
                <a:gd name="connsiteY6" fmla="*/ 223620 h 662285"/>
                <a:gd name="connsiteX7" fmla="*/ 725047 w 896126"/>
                <a:gd name="connsiteY7" fmla="*/ 108837 h 662285"/>
                <a:gd name="connsiteX8" fmla="*/ 743325 w 896126"/>
                <a:gd name="connsiteY8" fmla="*/ 90559 h 662285"/>
                <a:gd name="connsiteX9" fmla="*/ 811430 w 896126"/>
                <a:gd name="connsiteY9" fmla="*/ 90559 h 662285"/>
                <a:gd name="connsiteX10" fmla="*/ 896126 w 896126"/>
                <a:gd name="connsiteY10" fmla="*/ 175255 h 662285"/>
                <a:gd name="connsiteX11" fmla="*/ 896126 w 896126"/>
                <a:gd name="connsiteY11" fmla="*/ 485470 h 662285"/>
                <a:gd name="connsiteX12" fmla="*/ 811430 w 896126"/>
                <a:gd name="connsiteY12" fmla="*/ 570166 h 662285"/>
                <a:gd name="connsiteX13" fmla="*/ 743325 w 896126"/>
                <a:gd name="connsiteY13" fmla="*/ 570166 h 662285"/>
                <a:gd name="connsiteX14" fmla="*/ 725047 w 896126"/>
                <a:gd name="connsiteY14" fmla="*/ 551888 h 662285"/>
                <a:gd name="connsiteX15" fmla="*/ 725047 w 896126"/>
                <a:gd name="connsiteY15" fmla="*/ 448802 h 662285"/>
                <a:gd name="connsiteX16" fmla="*/ 639654 w 896126"/>
                <a:gd name="connsiteY16" fmla="*/ 448802 h 662285"/>
                <a:gd name="connsiteX17" fmla="*/ 639654 w 896126"/>
                <a:gd name="connsiteY17" fmla="*/ 615338 h 662285"/>
                <a:gd name="connsiteX18" fmla="*/ 592706 w 896126"/>
                <a:gd name="connsiteY18" fmla="*/ 662285 h 662285"/>
                <a:gd name="connsiteX19" fmla="*/ 250860 w 896126"/>
                <a:gd name="connsiteY19" fmla="*/ 662285 h 662285"/>
                <a:gd name="connsiteX20" fmla="*/ 207603 w 896126"/>
                <a:gd name="connsiteY20" fmla="*/ 633612 h 662285"/>
                <a:gd name="connsiteX21" fmla="*/ 207060 w 896126"/>
                <a:gd name="connsiteY21" fmla="*/ 630924 h 662285"/>
                <a:gd name="connsiteX22" fmla="*/ 111087 w 896126"/>
                <a:gd name="connsiteY22" fmla="*/ 498517 h 662285"/>
                <a:gd name="connsiteX23" fmla="*/ 42068 w 896126"/>
                <a:gd name="connsiteY23" fmla="*/ 498517 h 662285"/>
                <a:gd name="connsiteX24" fmla="*/ 11757 w 896126"/>
                <a:gd name="connsiteY24" fmla="*/ 485962 h 662285"/>
                <a:gd name="connsiteX25" fmla="*/ 0 w 896126"/>
                <a:gd name="connsiteY25" fmla="*/ 457579 h 662285"/>
                <a:gd name="connsiteX26" fmla="*/ 0 w 896126"/>
                <a:gd name="connsiteY26" fmla="*/ 170978 h 662285"/>
                <a:gd name="connsiteX27" fmla="*/ 11757 w 896126"/>
                <a:gd name="connsiteY27" fmla="*/ 142594 h 662285"/>
                <a:gd name="connsiteX28" fmla="*/ 42068 w 896126"/>
                <a:gd name="connsiteY28" fmla="*/ 130039 h 662285"/>
                <a:gd name="connsiteX29" fmla="*/ 111794 w 896126"/>
                <a:gd name="connsiteY29" fmla="*/ 130039 h 662285"/>
                <a:gd name="connsiteX30" fmla="*/ 111794 w 896126"/>
                <a:gd name="connsiteY30" fmla="*/ 46848 h 662285"/>
                <a:gd name="connsiteX31" fmla="*/ 140467 w 896126"/>
                <a:gd name="connsiteY31" fmla="*/ 3590 h 662285"/>
                <a:gd name="connsiteX32" fmla="*/ 158251 w 896126"/>
                <a:gd name="connsiteY32" fmla="*/ 0 h 662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96126" h="662285">
                  <a:moveTo>
                    <a:pt x="158251" y="0"/>
                  </a:moveTo>
                  <a:lnTo>
                    <a:pt x="484826" y="0"/>
                  </a:lnTo>
                  <a:lnTo>
                    <a:pt x="510751" y="7919"/>
                  </a:lnTo>
                  <a:cubicBezTo>
                    <a:pt x="518244" y="12981"/>
                    <a:pt x="524196" y="20149"/>
                    <a:pt x="527760" y="28574"/>
                  </a:cubicBezTo>
                  <a:lnTo>
                    <a:pt x="527856" y="29046"/>
                  </a:lnTo>
                  <a:lnTo>
                    <a:pt x="667584" y="223620"/>
                  </a:lnTo>
                  <a:lnTo>
                    <a:pt x="725047" y="223620"/>
                  </a:lnTo>
                  <a:lnTo>
                    <a:pt x="725047" y="108837"/>
                  </a:lnTo>
                  <a:cubicBezTo>
                    <a:pt x="725047" y="98742"/>
                    <a:pt x="733230" y="90559"/>
                    <a:pt x="743325" y="90559"/>
                  </a:cubicBezTo>
                  <a:lnTo>
                    <a:pt x="811430" y="90559"/>
                  </a:lnTo>
                  <a:cubicBezTo>
                    <a:pt x="858206" y="90559"/>
                    <a:pt x="896126" y="128479"/>
                    <a:pt x="896126" y="175255"/>
                  </a:cubicBezTo>
                  <a:lnTo>
                    <a:pt x="896126" y="485470"/>
                  </a:lnTo>
                  <a:cubicBezTo>
                    <a:pt x="896126" y="532246"/>
                    <a:pt x="858206" y="570166"/>
                    <a:pt x="811430" y="570166"/>
                  </a:cubicBezTo>
                  <a:lnTo>
                    <a:pt x="743325" y="570166"/>
                  </a:lnTo>
                  <a:cubicBezTo>
                    <a:pt x="733230" y="570166"/>
                    <a:pt x="725047" y="561983"/>
                    <a:pt x="725047" y="551888"/>
                  </a:cubicBezTo>
                  <a:lnTo>
                    <a:pt x="725047" y="448802"/>
                  </a:lnTo>
                  <a:lnTo>
                    <a:pt x="639654" y="448802"/>
                  </a:lnTo>
                  <a:lnTo>
                    <a:pt x="639654" y="615338"/>
                  </a:lnTo>
                  <a:cubicBezTo>
                    <a:pt x="639654" y="641266"/>
                    <a:pt x="618634" y="662285"/>
                    <a:pt x="592706" y="662285"/>
                  </a:cubicBezTo>
                  <a:lnTo>
                    <a:pt x="250860" y="662285"/>
                  </a:lnTo>
                  <a:cubicBezTo>
                    <a:pt x="231414" y="662285"/>
                    <a:pt x="214730" y="650462"/>
                    <a:pt x="207603" y="633612"/>
                  </a:cubicBezTo>
                  <a:lnTo>
                    <a:pt x="207060" y="630924"/>
                  </a:lnTo>
                  <a:lnTo>
                    <a:pt x="111087" y="498517"/>
                  </a:lnTo>
                  <a:lnTo>
                    <a:pt x="42068" y="498517"/>
                  </a:lnTo>
                  <a:cubicBezTo>
                    <a:pt x="30231" y="498517"/>
                    <a:pt x="19514" y="493719"/>
                    <a:pt x="11757" y="485962"/>
                  </a:cubicBezTo>
                  <a:lnTo>
                    <a:pt x="0" y="457579"/>
                  </a:lnTo>
                  <a:lnTo>
                    <a:pt x="0" y="170978"/>
                  </a:lnTo>
                  <a:lnTo>
                    <a:pt x="11757" y="142594"/>
                  </a:lnTo>
                  <a:cubicBezTo>
                    <a:pt x="19514" y="134837"/>
                    <a:pt x="30231" y="130039"/>
                    <a:pt x="42068" y="130039"/>
                  </a:cubicBezTo>
                  <a:lnTo>
                    <a:pt x="111794" y="130039"/>
                  </a:lnTo>
                  <a:lnTo>
                    <a:pt x="111794" y="46848"/>
                  </a:lnTo>
                  <a:cubicBezTo>
                    <a:pt x="111794" y="27402"/>
                    <a:pt x="123617" y="10717"/>
                    <a:pt x="140467" y="3590"/>
                  </a:cubicBezTo>
                  <a:lnTo>
                    <a:pt x="158251" y="0"/>
                  </a:lnTo>
                  <a:close/>
                </a:path>
              </a:pathLst>
            </a:cu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US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D71DE01-B6A3-650F-E44E-794BCE95D9A7}"/>
              </a:ext>
            </a:extLst>
          </p:cNvPr>
          <p:cNvGrpSpPr/>
          <p:nvPr/>
        </p:nvGrpSpPr>
        <p:grpSpPr>
          <a:xfrm>
            <a:off x="1230860" y="1926968"/>
            <a:ext cx="944192" cy="630606"/>
            <a:chOff x="711571" y="1785300"/>
            <a:chExt cx="944192" cy="630606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8DD70CB-9800-4962-794C-0A0EF99F4EF7}"/>
                </a:ext>
              </a:extLst>
            </p:cNvPr>
            <p:cNvSpPr/>
            <p:nvPr/>
          </p:nvSpPr>
          <p:spPr>
            <a:xfrm>
              <a:off x="1497929" y="1785300"/>
              <a:ext cx="72074" cy="130902"/>
            </a:xfrm>
            <a:custGeom>
              <a:avLst/>
              <a:gdLst>
                <a:gd name="connsiteX0" fmla="*/ 42875 w 51623"/>
                <a:gd name="connsiteY0" fmla="*/ -115 h 103247"/>
                <a:gd name="connsiteX1" fmla="*/ 51477 w 51623"/>
                <a:gd name="connsiteY1" fmla="*/ 8487 h 103247"/>
                <a:gd name="connsiteX2" fmla="*/ 51477 w 51623"/>
                <a:gd name="connsiteY2" fmla="*/ 94531 h 103247"/>
                <a:gd name="connsiteX3" fmla="*/ 42875 w 51623"/>
                <a:gd name="connsiteY3" fmla="*/ 103132 h 103247"/>
                <a:gd name="connsiteX4" fmla="*/ 8455 w 51623"/>
                <a:gd name="connsiteY4" fmla="*/ 103132 h 103247"/>
                <a:gd name="connsiteX5" fmla="*/ -147 w 51623"/>
                <a:gd name="connsiteY5" fmla="*/ 94531 h 103247"/>
                <a:gd name="connsiteX6" fmla="*/ -147 w 51623"/>
                <a:gd name="connsiteY6" fmla="*/ 8487 h 103247"/>
                <a:gd name="connsiteX7" fmla="*/ 8455 w 51623"/>
                <a:gd name="connsiteY7" fmla="*/ -115 h 103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623" h="103247">
                  <a:moveTo>
                    <a:pt x="42875" y="-115"/>
                  </a:moveTo>
                  <a:cubicBezTo>
                    <a:pt x="47624" y="-115"/>
                    <a:pt x="51477" y="3737"/>
                    <a:pt x="51477" y="8487"/>
                  </a:cubicBezTo>
                  <a:lnTo>
                    <a:pt x="51477" y="94531"/>
                  </a:lnTo>
                  <a:cubicBezTo>
                    <a:pt x="51477" y="99280"/>
                    <a:pt x="47624" y="103132"/>
                    <a:pt x="42875" y="103132"/>
                  </a:cubicBezTo>
                  <a:lnTo>
                    <a:pt x="8455" y="103132"/>
                  </a:lnTo>
                  <a:cubicBezTo>
                    <a:pt x="3705" y="103132"/>
                    <a:pt x="-147" y="99280"/>
                    <a:pt x="-147" y="94531"/>
                  </a:cubicBezTo>
                  <a:lnTo>
                    <a:pt x="-147" y="8487"/>
                  </a:lnTo>
                  <a:cubicBezTo>
                    <a:pt x="-147" y="3737"/>
                    <a:pt x="3705" y="-115"/>
                    <a:pt x="8455" y="-115"/>
                  </a:cubicBezTo>
                  <a:close/>
                </a:path>
              </a:pathLst>
            </a:cu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>
                <a:latin typeface="Atopo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E7029CE-BF78-B825-3A57-E5A80C109BDE}"/>
                </a:ext>
              </a:extLst>
            </p:cNvPr>
            <p:cNvGrpSpPr/>
            <p:nvPr/>
          </p:nvGrpSpPr>
          <p:grpSpPr>
            <a:xfrm>
              <a:off x="1417273" y="1979203"/>
              <a:ext cx="238490" cy="436703"/>
              <a:chOff x="2970166" y="4331766"/>
              <a:chExt cx="277477" cy="445256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D54F63EE-AC33-CE8A-D103-B49E53E8C4AC}"/>
                  </a:ext>
                </a:extLst>
              </p:cNvPr>
              <p:cNvSpPr/>
              <p:nvPr/>
            </p:nvSpPr>
            <p:spPr>
              <a:xfrm rot="10800000" flipV="1">
                <a:off x="2970166" y="4422108"/>
                <a:ext cx="277477" cy="354913"/>
              </a:xfrm>
              <a:custGeom>
                <a:avLst/>
                <a:gdLst>
                  <a:gd name="connsiteX0" fmla="*/ 88898 w 277477"/>
                  <a:gd name="connsiteY0" fmla="*/ 63 h 354913"/>
                  <a:gd name="connsiteX1" fmla="*/ 188586 w 277477"/>
                  <a:gd name="connsiteY1" fmla="*/ 63 h 354913"/>
                  <a:gd name="connsiteX2" fmla="*/ 190576 w 277477"/>
                  <a:gd name="connsiteY2" fmla="*/ 16080 h 354913"/>
                  <a:gd name="connsiteX3" fmla="*/ 209553 w 277477"/>
                  <a:gd name="connsiteY3" fmla="*/ 21511 h 354913"/>
                  <a:gd name="connsiteX4" fmla="*/ 277480 w 277477"/>
                  <a:gd name="connsiteY4" fmla="*/ 116003 h 354913"/>
                  <a:gd name="connsiteX5" fmla="*/ 277480 w 277477"/>
                  <a:gd name="connsiteY5" fmla="*/ 332510 h 354913"/>
                  <a:gd name="connsiteX6" fmla="*/ 253115 w 277477"/>
                  <a:gd name="connsiteY6" fmla="*/ 354976 h 354913"/>
                  <a:gd name="connsiteX7" fmla="*/ 24368 w 277477"/>
                  <a:gd name="connsiteY7" fmla="*/ 354976 h 354913"/>
                  <a:gd name="connsiteX8" fmla="*/ 3 w 277477"/>
                  <a:gd name="connsiteY8" fmla="*/ 332510 h 354913"/>
                  <a:gd name="connsiteX9" fmla="*/ 3 w 277477"/>
                  <a:gd name="connsiteY9" fmla="*/ 116003 h 354913"/>
                  <a:gd name="connsiteX10" fmla="*/ 67930 w 277477"/>
                  <a:gd name="connsiteY10" fmla="*/ 21511 h 354913"/>
                  <a:gd name="connsiteX11" fmla="*/ 86907 w 277477"/>
                  <a:gd name="connsiteY11" fmla="*/ 16080 h 354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77477" h="354913">
                    <a:moveTo>
                      <a:pt x="88898" y="63"/>
                    </a:moveTo>
                    <a:lnTo>
                      <a:pt x="188586" y="63"/>
                    </a:lnTo>
                    <a:lnTo>
                      <a:pt x="190576" y="16080"/>
                    </a:lnTo>
                    <a:lnTo>
                      <a:pt x="209553" y="21511"/>
                    </a:lnTo>
                    <a:cubicBezTo>
                      <a:pt x="249471" y="37079"/>
                      <a:pt x="277480" y="73525"/>
                      <a:pt x="277480" y="116003"/>
                    </a:cubicBezTo>
                    <a:lnTo>
                      <a:pt x="277480" y="332510"/>
                    </a:lnTo>
                    <a:cubicBezTo>
                      <a:pt x="277480" y="344918"/>
                      <a:pt x="266572" y="354976"/>
                      <a:pt x="253115" y="354976"/>
                    </a:cubicBezTo>
                    <a:lnTo>
                      <a:pt x="24368" y="354976"/>
                    </a:lnTo>
                    <a:cubicBezTo>
                      <a:pt x="10912" y="354976"/>
                      <a:pt x="3" y="344918"/>
                      <a:pt x="3" y="332510"/>
                    </a:cubicBezTo>
                    <a:lnTo>
                      <a:pt x="3" y="116003"/>
                    </a:lnTo>
                    <a:cubicBezTo>
                      <a:pt x="3" y="73525"/>
                      <a:pt x="28012" y="37079"/>
                      <a:pt x="67930" y="21511"/>
                    </a:cubicBezTo>
                    <a:lnTo>
                      <a:pt x="86907" y="16080"/>
                    </a:lnTo>
                    <a:close/>
                  </a:path>
                </a:pathLst>
              </a:custGeom>
              <a:solidFill>
                <a:srgbClr val="FFFFFF"/>
              </a:solidFill>
              <a:ln w="1587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CA">
                  <a:latin typeface="Atopos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9CD487D-2FB5-1F95-EFBC-212FF628B66F}"/>
                  </a:ext>
                </a:extLst>
              </p:cNvPr>
              <p:cNvSpPr/>
              <p:nvPr/>
            </p:nvSpPr>
            <p:spPr>
              <a:xfrm rot="10800000" flipV="1">
                <a:off x="2970166" y="4538263"/>
                <a:ext cx="277477" cy="238759"/>
              </a:xfrm>
              <a:custGeom>
                <a:avLst/>
                <a:gdLst>
                  <a:gd name="connsiteX0" fmla="*/ 235 w 277477"/>
                  <a:gd name="connsiteY0" fmla="*/ 81 h 238759"/>
                  <a:gd name="connsiteX1" fmla="*/ 277249 w 277477"/>
                  <a:gd name="connsiteY1" fmla="*/ 81 h 238759"/>
                  <a:gd name="connsiteX2" fmla="*/ 277480 w 277477"/>
                  <a:gd name="connsiteY2" fmla="*/ 2871 h 238759"/>
                  <a:gd name="connsiteX3" fmla="*/ 277480 w 277477"/>
                  <a:gd name="connsiteY3" fmla="*/ 216657 h 238759"/>
                  <a:gd name="connsiteX4" fmla="*/ 253115 w 277477"/>
                  <a:gd name="connsiteY4" fmla="*/ 238841 h 238759"/>
                  <a:gd name="connsiteX5" fmla="*/ 24368 w 277477"/>
                  <a:gd name="connsiteY5" fmla="*/ 238841 h 238759"/>
                  <a:gd name="connsiteX6" fmla="*/ 3 w 277477"/>
                  <a:gd name="connsiteY6" fmla="*/ 216657 h 238759"/>
                  <a:gd name="connsiteX7" fmla="*/ 3 w 277477"/>
                  <a:gd name="connsiteY7" fmla="*/ 2871 h 238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7477" h="238759">
                    <a:moveTo>
                      <a:pt x="235" y="81"/>
                    </a:moveTo>
                    <a:lnTo>
                      <a:pt x="277249" y="81"/>
                    </a:lnTo>
                    <a:lnTo>
                      <a:pt x="277480" y="2871"/>
                    </a:lnTo>
                    <a:lnTo>
                      <a:pt x="277480" y="216657"/>
                    </a:lnTo>
                    <a:cubicBezTo>
                      <a:pt x="277480" y="228909"/>
                      <a:pt x="266572" y="238841"/>
                      <a:pt x="253115" y="238841"/>
                    </a:cubicBezTo>
                    <a:lnTo>
                      <a:pt x="24368" y="238841"/>
                    </a:lnTo>
                    <a:cubicBezTo>
                      <a:pt x="10912" y="238841"/>
                      <a:pt x="3" y="228909"/>
                      <a:pt x="3" y="216657"/>
                    </a:cubicBezTo>
                    <a:lnTo>
                      <a:pt x="3" y="2871"/>
                    </a:lnTo>
                    <a:close/>
                  </a:path>
                </a:pathLst>
              </a:custGeom>
              <a:solidFill>
                <a:srgbClr val="418FCD"/>
              </a:solidFill>
              <a:ln w="1587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CA">
                  <a:latin typeface="Atopos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87160862-65FF-87B1-FE2F-B9E0B5A01257}"/>
                  </a:ext>
                </a:extLst>
              </p:cNvPr>
              <p:cNvSpPr/>
              <p:nvPr/>
            </p:nvSpPr>
            <p:spPr>
              <a:xfrm rot="10800000" flipV="1">
                <a:off x="3041149" y="4331766"/>
                <a:ext cx="129059" cy="96794"/>
              </a:xfrm>
              <a:custGeom>
                <a:avLst/>
                <a:gdLst>
                  <a:gd name="connsiteX0" fmla="*/ 100502 w 129059"/>
                  <a:gd name="connsiteY0" fmla="*/ 49 h 96794"/>
                  <a:gd name="connsiteX1" fmla="*/ 78725 w 129059"/>
                  <a:gd name="connsiteY1" fmla="*/ 49 h 96794"/>
                  <a:gd name="connsiteX2" fmla="*/ 78725 w 129059"/>
                  <a:gd name="connsiteY2" fmla="*/ 146 h 96794"/>
                  <a:gd name="connsiteX3" fmla="*/ 48696 w 129059"/>
                  <a:gd name="connsiteY3" fmla="*/ 146 h 96794"/>
                  <a:gd name="connsiteX4" fmla="*/ 48696 w 129059"/>
                  <a:gd name="connsiteY4" fmla="*/ 49 h 96794"/>
                  <a:gd name="connsiteX5" fmla="*/ 26919 w 129059"/>
                  <a:gd name="connsiteY5" fmla="*/ 49 h 96794"/>
                  <a:gd name="connsiteX6" fmla="*/ 26919 w 129059"/>
                  <a:gd name="connsiteY6" fmla="*/ 146 h 96794"/>
                  <a:gd name="connsiteX7" fmla="*/ 17586 w 129059"/>
                  <a:gd name="connsiteY7" fmla="*/ 146 h 96794"/>
                  <a:gd name="connsiteX8" fmla="*/ 14 w 129059"/>
                  <a:gd name="connsiteY8" fmla="*/ 16262 h 96794"/>
                  <a:gd name="connsiteX9" fmla="*/ 14 w 129059"/>
                  <a:gd name="connsiteY9" fmla="*/ 80727 h 96794"/>
                  <a:gd name="connsiteX10" fmla="*/ 17586 w 129059"/>
                  <a:gd name="connsiteY10" fmla="*/ 96844 h 96794"/>
                  <a:gd name="connsiteX11" fmla="*/ 111502 w 129059"/>
                  <a:gd name="connsiteY11" fmla="*/ 96844 h 96794"/>
                  <a:gd name="connsiteX12" fmla="*/ 129073 w 129059"/>
                  <a:gd name="connsiteY12" fmla="*/ 80727 h 96794"/>
                  <a:gd name="connsiteX13" fmla="*/ 129073 w 129059"/>
                  <a:gd name="connsiteY13" fmla="*/ 16262 h 96794"/>
                  <a:gd name="connsiteX14" fmla="*/ 111502 w 129059"/>
                  <a:gd name="connsiteY14" fmla="*/ 146 h 96794"/>
                  <a:gd name="connsiteX15" fmla="*/ 100502 w 129059"/>
                  <a:gd name="connsiteY15" fmla="*/ 146 h 96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29059" h="96794">
                    <a:moveTo>
                      <a:pt x="100502" y="49"/>
                    </a:moveTo>
                    <a:lnTo>
                      <a:pt x="78725" y="49"/>
                    </a:lnTo>
                    <a:lnTo>
                      <a:pt x="78725" y="146"/>
                    </a:lnTo>
                    <a:lnTo>
                      <a:pt x="48696" y="146"/>
                    </a:lnTo>
                    <a:lnTo>
                      <a:pt x="48696" y="49"/>
                    </a:lnTo>
                    <a:lnTo>
                      <a:pt x="26919" y="49"/>
                    </a:lnTo>
                    <a:lnTo>
                      <a:pt x="26919" y="146"/>
                    </a:lnTo>
                    <a:lnTo>
                      <a:pt x="17586" y="146"/>
                    </a:lnTo>
                    <a:cubicBezTo>
                      <a:pt x="7881" y="146"/>
                      <a:pt x="14" y="7361"/>
                      <a:pt x="14" y="16262"/>
                    </a:cubicBezTo>
                    <a:lnTo>
                      <a:pt x="14" y="80727"/>
                    </a:lnTo>
                    <a:cubicBezTo>
                      <a:pt x="14" y="89628"/>
                      <a:pt x="7881" y="96844"/>
                      <a:pt x="17586" y="96844"/>
                    </a:cubicBezTo>
                    <a:lnTo>
                      <a:pt x="111502" y="96844"/>
                    </a:lnTo>
                    <a:cubicBezTo>
                      <a:pt x="121206" y="96844"/>
                      <a:pt x="129073" y="89628"/>
                      <a:pt x="129073" y="80727"/>
                    </a:cubicBezTo>
                    <a:lnTo>
                      <a:pt x="129073" y="16262"/>
                    </a:lnTo>
                    <a:cubicBezTo>
                      <a:pt x="129073" y="7361"/>
                      <a:pt x="121206" y="146"/>
                      <a:pt x="111502" y="146"/>
                    </a:cubicBezTo>
                    <a:lnTo>
                      <a:pt x="100502" y="146"/>
                    </a:lnTo>
                    <a:close/>
                  </a:path>
                </a:pathLst>
              </a:cu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A">
                  <a:latin typeface="Atopos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C6A3D84-EB34-59E6-C21F-F57B8DF60D17}"/>
                  </a:ext>
                </a:extLst>
              </p:cNvPr>
              <p:cNvSpPr/>
              <p:nvPr/>
            </p:nvSpPr>
            <p:spPr>
              <a:xfrm>
                <a:off x="3016859" y="4480188"/>
                <a:ext cx="24288" cy="17068"/>
              </a:xfrm>
              <a:custGeom>
                <a:avLst/>
                <a:gdLst>
                  <a:gd name="connsiteX0" fmla="*/ -147 w 24288"/>
                  <a:gd name="connsiteY0" fmla="*/ 16953 h 17068"/>
                  <a:gd name="connsiteX1" fmla="*/ 24142 w 24288"/>
                  <a:gd name="connsiteY1" fmla="*/ -115 h 17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288" h="17068">
                    <a:moveTo>
                      <a:pt x="-147" y="16953"/>
                    </a:moveTo>
                    <a:cubicBezTo>
                      <a:pt x="3544" y="6712"/>
                      <a:pt x="13256" y="-115"/>
                      <a:pt x="24142" y="-115"/>
                    </a:cubicBezTo>
                  </a:path>
                </a:pathLst>
              </a:custGeom>
              <a:noFill/>
              <a:ln w="1587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CA">
                  <a:latin typeface="Atopos"/>
                </a:endParaRPr>
              </a:p>
            </p:txBody>
          </p:sp>
        </p:grp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5EC0715-6A81-B4E7-3388-D3DEB83DF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571" y="1839354"/>
              <a:ext cx="919709" cy="576552"/>
            </a:xfrm>
            <a:custGeom>
              <a:avLst/>
              <a:gdLst>
                <a:gd name="connsiteX0" fmla="*/ 167752 w 4198300"/>
                <a:gd name="connsiteY0" fmla="*/ 0 h 2631854"/>
                <a:gd name="connsiteX1" fmla="*/ 4064004 w 4198300"/>
                <a:gd name="connsiteY1" fmla="*/ 0 h 2631854"/>
                <a:gd name="connsiteX2" fmla="*/ 4064004 w 4198300"/>
                <a:gd name="connsiteY2" fmla="*/ 432 h 2631854"/>
                <a:gd name="connsiteX3" fmla="*/ 4181992 w 4198300"/>
                <a:gd name="connsiteY3" fmla="*/ 70585 h 2631854"/>
                <a:gd name="connsiteX4" fmla="*/ 4176713 w 4198300"/>
                <a:gd name="connsiteY4" fmla="*/ 207752 h 2631854"/>
                <a:gd name="connsiteX5" fmla="*/ 4177600 w 4198300"/>
                <a:gd name="connsiteY5" fmla="*/ 208327 h 2631854"/>
                <a:gd name="connsiteX6" fmla="*/ 3092997 w 4198300"/>
                <a:gd name="connsiteY6" fmla="*/ 2631854 h 2631854"/>
                <a:gd name="connsiteX7" fmla="*/ 167752 w 4198300"/>
                <a:gd name="connsiteY7" fmla="*/ 2629256 h 2631854"/>
                <a:gd name="connsiteX8" fmla="*/ 0 w 4198300"/>
                <a:gd name="connsiteY8" fmla="*/ 2499630 h 2631854"/>
                <a:gd name="connsiteX9" fmla="*/ 0 w 4198300"/>
                <a:gd name="connsiteY9" fmla="*/ 129626 h 2631854"/>
                <a:gd name="connsiteX10" fmla="*/ 167752 w 4198300"/>
                <a:gd name="connsiteY10" fmla="*/ 0 h 2631854"/>
                <a:gd name="connsiteX0" fmla="*/ 167752 w 4198300"/>
                <a:gd name="connsiteY0" fmla="*/ 0 h 2631854"/>
                <a:gd name="connsiteX1" fmla="*/ 4064004 w 4198300"/>
                <a:gd name="connsiteY1" fmla="*/ 0 h 2631854"/>
                <a:gd name="connsiteX2" fmla="*/ 4064004 w 4198300"/>
                <a:gd name="connsiteY2" fmla="*/ 432 h 2631854"/>
                <a:gd name="connsiteX3" fmla="*/ 4181992 w 4198300"/>
                <a:gd name="connsiteY3" fmla="*/ 70585 h 2631854"/>
                <a:gd name="connsiteX4" fmla="*/ 4176713 w 4198300"/>
                <a:gd name="connsiteY4" fmla="*/ 207752 h 2631854"/>
                <a:gd name="connsiteX5" fmla="*/ 3092997 w 4198300"/>
                <a:gd name="connsiteY5" fmla="*/ 2631854 h 2631854"/>
                <a:gd name="connsiteX6" fmla="*/ 167752 w 4198300"/>
                <a:gd name="connsiteY6" fmla="*/ 2629256 h 2631854"/>
                <a:gd name="connsiteX7" fmla="*/ 0 w 4198300"/>
                <a:gd name="connsiteY7" fmla="*/ 2499630 h 2631854"/>
                <a:gd name="connsiteX8" fmla="*/ 0 w 4198300"/>
                <a:gd name="connsiteY8" fmla="*/ 129626 h 2631854"/>
                <a:gd name="connsiteX9" fmla="*/ 167752 w 4198300"/>
                <a:gd name="connsiteY9" fmla="*/ 0 h 2631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198300" h="2631854">
                  <a:moveTo>
                    <a:pt x="167752" y="0"/>
                  </a:moveTo>
                  <a:lnTo>
                    <a:pt x="4064004" y="0"/>
                  </a:lnTo>
                  <a:lnTo>
                    <a:pt x="4064004" y="432"/>
                  </a:lnTo>
                  <a:cubicBezTo>
                    <a:pt x="4113216" y="432"/>
                    <a:pt x="4158487" y="27349"/>
                    <a:pt x="4181992" y="70585"/>
                  </a:cubicBezTo>
                  <a:cubicBezTo>
                    <a:pt x="4205497" y="113821"/>
                    <a:pt x="4203472" y="166450"/>
                    <a:pt x="4176713" y="207752"/>
                  </a:cubicBezTo>
                  <a:lnTo>
                    <a:pt x="3092997" y="2631854"/>
                  </a:lnTo>
                  <a:lnTo>
                    <a:pt x="167752" y="2629256"/>
                  </a:lnTo>
                  <a:cubicBezTo>
                    <a:pt x="76216" y="2629256"/>
                    <a:pt x="0" y="2572464"/>
                    <a:pt x="0" y="2499630"/>
                  </a:cubicBezTo>
                  <a:lnTo>
                    <a:pt x="0" y="129626"/>
                  </a:lnTo>
                  <a:cubicBezTo>
                    <a:pt x="0" y="58894"/>
                    <a:pt x="76216" y="0"/>
                    <a:pt x="167752" y="0"/>
                  </a:cubicBezTo>
                  <a:close/>
                </a:path>
              </a:pathLst>
            </a:custGeom>
            <a:solidFill>
              <a:srgbClr val="D9D9D9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fr-FR" dirty="0">
                <a:latin typeface="Atopos"/>
              </a:endParaRPr>
            </a:p>
          </p:txBody>
        </p:sp>
        <p:sp>
          <p:nvSpPr>
            <p:cNvPr id="7" name="Line 269">
              <a:extLst>
                <a:ext uri="{FF2B5EF4-FFF2-40B4-BE49-F238E27FC236}">
                  <a16:creationId xmlns:a16="http://schemas.microsoft.com/office/drawing/2014/main" id="{3F3FA246-406C-B22C-6D39-5A1C5F4471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8793" y="2199580"/>
              <a:ext cx="378668" cy="5489"/>
            </a:xfrm>
            <a:prstGeom prst="line">
              <a:avLst/>
            </a:prstGeom>
            <a:noFill/>
            <a:ln w="15875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latin typeface="Atopos"/>
              </a:endParaRPr>
            </a:p>
          </p:txBody>
        </p:sp>
        <p:sp>
          <p:nvSpPr>
            <p:cNvPr id="8" name="Freeform 276">
              <a:extLst>
                <a:ext uri="{FF2B5EF4-FFF2-40B4-BE49-F238E27FC236}">
                  <a16:creationId xmlns:a16="http://schemas.microsoft.com/office/drawing/2014/main" id="{6FB457DA-6E52-68C7-7166-EF6C8DB97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959" y="2081508"/>
              <a:ext cx="115011" cy="72074"/>
            </a:xfrm>
            <a:prstGeom prst="roundRect">
              <a:avLst>
                <a:gd name="adj" fmla="val 10060"/>
              </a:avLst>
            </a:prstGeom>
            <a:solidFill>
              <a:srgbClr val="F6B803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700">
                <a:solidFill>
                  <a:schemeClr val="lt1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CC7B4D1F-EAAC-C028-CB40-915C4A3681ED}"/>
                </a:ext>
              </a:extLst>
            </p:cNvPr>
            <p:cNvSpPr/>
            <p:nvPr/>
          </p:nvSpPr>
          <p:spPr>
            <a:xfrm>
              <a:off x="1550486" y="2125832"/>
              <a:ext cx="61660" cy="61660"/>
            </a:xfrm>
            <a:prstGeom prst="arc">
              <a:avLst>
                <a:gd name="adj1" fmla="val 17387933"/>
                <a:gd name="adj2" fmla="val 0"/>
              </a:avLst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332" name="Rectangle 2331">
            <a:extLst>
              <a:ext uri="{FF2B5EF4-FFF2-40B4-BE49-F238E27FC236}">
                <a16:creationId xmlns:a16="http://schemas.microsoft.com/office/drawing/2014/main" id="{614E30F1-780B-034A-77D8-B5756CE78B57}"/>
              </a:ext>
            </a:extLst>
          </p:cNvPr>
          <p:cNvSpPr/>
          <p:nvPr/>
        </p:nvSpPr>
        <p:spPr>
          <a:xfrm>
            <a:off x="1057020" y="4588392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Syringe pump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98" name="Group 2397">
            <a:extLst>
              <a:ext uri="{FF2B5EF4-FFF2-40B4-BE49-F238E27FC236}">
                <a16:creationId xmlns:a16="http://schemas.microsoft.com/office/drawing/2014/main" id="{FC3B8AA4-2884-E261-6EBD-C5E0ABF508BA}"/>
              </a:ext>
            </a:extLst>
          </p:cNvPr>
          <p:cNvGrpSpPr/>
          <p:nvPr/>
        </p:nvGrpSpPr>
        <p:grpSpPr>
          <a:xfrm>
            <a:off x="1057020" y="3673339"/>
            <a:ext cx="1059065" cy="820725"/>
            <a:chOff x="581245" y="3480156"/>
            <a:chExt cx="1059065" cy="820725"/>
          </a:xfrm>
        </p:grpSpPr>
        <p:sp>
          <p:nvSpPr>
            <p:cNvPr id="2399" name="Rectangle: Rounded Corners 2398">
              <a:extLst>
                <a:ext uri="{FF2B5EF4-FFF2-40B4-BE49-F238E27FC236}">
                  <a16:creationId xmlns:a16="http://schemas.microsoft.com/office/drawing/2014/main" id="{D4F84821-2D34-0FA6-4419-05957714E8BE}"/>
                </a:ext>
              </a:extLst>
            </p:cNvPr>
            <p:cNvSpPr/>
            <p:nvPr/>
          </p:nvSpPr>
          <p:spPr>
            <a:xfrm rot="5400000">
              <a:off x="1073525" y="3243679"/>
              <a:ext cx="36000" cy="864714"/>
            </a:xfrm>
            <a:prstGeom prst="roundRect">
              <a:avLst/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400" name="Rectangle: Rounded Corners 2399">
              <a:extLst>
                <a:ext uri="{FF2B5EF4-FFF2-40B4-BE49-F238E27FC236}">
                  <a16:creationId xmlns:a16="http://schemas.microsoft.com/office/drawing/2014/main" id="{9A06BC7E-865C-8858-983C-8F0D2B9D7EAD}"/>
                </a:ext>
              </a:extLst>
            </p:cNvPr>
            <p:cNvSpPr/>
            <p:nvPr/>
          </p:nvSpPr>
          <p:spPr>
            <a:xfrm>
              <a:off x="623886" y="3590925"/>
              <a:ext cx="72494" cy="163851"/>
            </a:xfrm>
            <a:prstGeom prst="roundRect">
              <a:avLst/>
            </a:prstGeom>
            <a:solidFill>
              <a:srgbClr val="40404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1024" name="Rectangle: Rounded Corners 1023">
              <a:extLst>
                <a:ext uri="{FF2B5EF4-FFF2-40B4-BE49-F238E27FC236}">
                  <a16:creationId xmlns:a16="http://schemas.microsoft.com/office/drawing/2014/main" id="{1DBF2A33-4E86-9974-7E6E-658365CEE62D}"/>
                </a:ext>
              </a:extLst>
            </p:cNvPr>
            <p:cNvSpPr/>
            <p:nvPr/>
          </p:nvSpPr>
          <p:spPr>
            <a:xfrm>
              <a:off x="897730" y="3590926"/>
              <a:ext cx="72494" cy="163851"/>
            </a:xfrm>
            <a:prstGeom prst="roundRect">
              <a:avLst/>
            </a:prstGeom>
            <a:solidFill>
              <a:srgbClr val="40404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1025" name="Rectangle: Rounded Corners 1024">
              <a:extLst>
                <a:ext uri="{FF2B5EF4-FFF2-40B4-BE49-F238E27FC236}">
                  <a16:creationId xmlns:a16="http://schemas.microsoft.com/office/drawing/2014/main" id="{680A8512-AD98-60D7-117B-885B78722AC1}"/>
                </a:ext>
              </a:extLst>
            </p:cNvPr>
            <p:cNvSpPr/>
            <p:nvPr/>
          </p:nvSpPr>
          <p:spPr>
            <a:xfrm>
              <a:off x="1438275" y="3480156"/>
              <a:ext cx="72494" cy="200804"/>
            </a:xfrm>
            <a:prstGeom prst="roundRect">
              <a:avLst/>
            </a:prstGeom>
            <a:solidFill>
              <a:srgbClr val="40404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0F4880EC-3A0F-1D56-C90B-F6A04383BD89}"/>
                </a:ext>
              </a:extLst>
            </p:cNvPr>
            <p:cNvGrpSpPr/>
            <p:nvPr/>
          </p:nvGrpSpPr>
          <p:grpSpPr>
            <a:xfrm>
              <a:off x="645201" y="4202078"/>
              <a:ext cx="880298" cy="98803"/>
              <a:chOff x="8715349" y="3788901"/>
              <a:chExt cx="1054918" cy="118402"/>
            </a:xfrm>
          </p:grpSpPr>
          <p:sp>
            <p:nvSpPr>
              <p:cNvPr id="1060" name="Rectangle: Rounded Corners 1059">
                <a:extLst>
                  <a:ext uri="{FF2B5EF4-FFF2-40B4-BE49-F238E27FC236}">
                    <a16:creationId xmlns:a16="http://schemas.microsoft.com/office/drawing/2014/main" id="{56A3C89A-AB69-5A2E-453A-33415E5B6B75}"/>
                  </a:ext>
                </a:extLst>
              </p:cNvPr>
              <p:cNvSpPr/>
              <p:nvPr/>
            </p:nvSpPr>
            <p:spPr>
              <a:xfrm rot="5400000">
                <a:off x="8686721" y="3817530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1061" name="Rectangle: Rounded Corners 1060">
                <a:extLst>
                  <a:ext uri="{FF2B5EF4-FFF2-40B4-BE49-F238E27FC236}">
                    <a16:creationId xmlns:a16="http://schemas.microsoft.com/office/drawing/2014/main" id="{D4426E43-D97B-20F6-A720-99A1B641C924}"/>
                  </a:ext>
                </a:extLst>
              </p:cNvPr>
              <p:cNvSpPr/>
              <p:nvPr/>
            </p:nvSpPr>
            <p:spPr>
              <a:xfrm rot="5400000">
                <a:off x="9680493" y="3817529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 dirty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28" name="Group 1027">
              <a:extLst>
                <a:ext uri="{FF2B5EF4-FFF2-40B4-BE49-F238E27FC236}">
                  <a16:creationId xmlns:a16="http://schemas.microsoft.com/office/drawing/2014/main" id="{88A93A7A-9D9D-8CB1-C5CB-07DD2F2EC515}"/>
                </a:ext>
              </a:extLst>
            </p:cNvPr>
            <p:cNvGrpSpPr/>
            <p:nvPr/>
          </p:nvGrpSpPr>
          <p:grpSpPr>
            <a:xfrm>
              <a:off x="969173" y="3507583"/>
              <a:ext cx="671137" cy="140970"/>
              <a:chOff x="1502573" y="3531393"/>
              <a:chExt cx="671137" cy="140970"/>
            </a:xfrm>
          </p:grpSpPr>
          <p:sp>
            <p:nvSpPr>
              <p:cNvPr id="1050" name="Rectangle: Rounded Corners 1049">
                <a:extLst>
                  <a:ext uri="{FF2B5EF4-FFF2-40B4-BE49-F238E27FC236}">
                    <a16:creationId xmlns:a16="http://schemas.microsoft.com/office/drawing/2014/main" id="{F81FC4A2-01B1-FB4F-A712-EF2AEB4EBC66}"/>
                  </a:ext>
                </a:extLst>
              </p:cNvPr>
              <p:cNvSpPr/>
              <p:nvPr/>
            </p:nvSpPr>
            <p:spPr>
              <a:xfrm>
                <a:off x="2114178" y="3585033"/>
                <a:ext cx="59532" cy="36000"/>
              </a:xfrm>
              <a:prstGeom prst="roundRect">
                <a:avLst/>
              </a:prstGeom>
              <a:solidFill>
                <a:srgbClr val="418FCD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1051" name="Rectangle: Top Corners Rounded 1050">
                <a:extLst>
                  <a:ext uri="{FF2B5EF4-FFF2-40B4-BE49-F238E27FC236}">
                    <a16:creationId xmlns:a16="http://schemas.microsoft.com/office/drawing/2014/main" id="{79B57384-A191-13DF-67F7-0C70619BE373}"/>
                  </a:ext>
                </a:extLst>
              </p:cNvPr>
              <p:cNvSpPr/>
              <p:nvPr/>
            </p:nvSpPr>
            <p:spPr>
              <a:xfrm rot="5400000">
                <a:off x="1871672" y="3380422"/>
                <a:ext cx="95242" cy="442912"/>
              </a:xfrm>
              <a:prstGeom prst="round2SameRect">
                <a:avLst/>
              </a:prstGeom>
              <a:solidFill>
                <a:srgbClr val="418FCD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52" name="Group 1051">
                <a:extLst>
                  <a:ext uri="{FF2B5EF4-FFF2-40B4-BE49-F238E27FC236}">
                    <a16:creationId xmlns:a16="http://schemas.microsoft.com/office/drawing/2014/main" id="{0E75363E-3E50-3B4A-0A0D-1FD1EFFF8C4B}"/>
                  </a:ext>
                </a:extLst>
              </p:cNvPr>
              <p:cNvGrpSpPr/>
              <p:nvPr/>
            </p:nvGrpSpPr>
            <p:grpSpPr>
              <a:xfrm>
                <a:off x="1785945" y="3554257"/>
                <a:ext cx="264318" cy="45719"/>
                <a:chOff x="1581152" y="3014663"/>
                <a:chExt cx="264318" cy="50006"/>
              </a:xfrm>
              <a:solidFill>
                <a:srgbClr val="D9D9D9"/>
              </a:solidFill>
            </p:grpSpPr>
            <p:cxnSp>
              <p:nvCxnSpPr>
                <p:cNvPr id="1056" name="Straight Connector 1055">
                  <a:extLst>
                    <a:ext uri="{FF2B5EF4-FFF2-40B4-BE49-F238E27FC236}">
                      <a16:creationId xmlns:a16="http://schemas.microsoft.com/office/drawing/2014/main" id="{CB3D16CA-B192-2953-6CED-7BF38293B913}"/>
                    </a:ext>
                  </a:extLst>
                </p:cNvPr>
                <p:cNvCxnSpPr/>
                <p:nvPr/>
              </p:nvCxnSpPr>
              <p:spPr>
                <a:xfrm>
                  <a:off x="1581152" y="3014663"/>
                  <a:ext cx="0" cy="50006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7" name="Straight Connector 1056">
                  <a:extLst>
                    <a:ext uri="{FF2B5EF4-FFF2-40B4-BE49-F238E27FC236}">
                      <a16:creationId xmlns:a16="http://schemas.microsoft.com/office/drawing/2014/main" id="{FDD5F97E-0787-47E1-69E8-59C03A5A44A8}"/>
                    </a:ext>
                  </a:extLst>
                </p:cNvPr>
                <p:cNvCxnSpPr/>
                <p:nvPr/>
              </p:nvCxnSpPr>
              <p:spPr>
                <a:xfrm>
                  <a:off x="1669258" y="3014663"/>
                  <a:ext cx="0" cy="50006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8" name="Straight Connector 1057">
                  <a:extLst>
                    <a:ext uri="{FF2B5EF4-FFF2-40B4-BE49-F238E27FC236}">
                      <a16:creationId xmlns:a16="http://schemas.microsoft.com/office/drawing/2014/main" id="{9339FA54-61DA-7DF1-5E94-242D186423C6}"/>
                    </a:ext>
                  </a:extLst>
                </p:cNvPr>
                <p:cNvCxnSpPr/>
                <p:nvPr/>
              </p:nvCxnSpPr>
              <p:spPr>
                <a:xfrm>
                  <a:off x="1757364" y="3014663"/>
                  <a:ext cx="0" cy="50006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9" name="Straight Connector 1058">
                  <a:extLst>
                    <a:ext uri="{FF2B5EF4-FFF2-40B4-BE49-F238E27FC236}">
                      <a16:creationId xmlns:a16="http://schemas.microsoft.com/office/drawing/2014/main" id="{E49D06ED-1FEE-220D-887E-C456F576AB6F}"/>
                    </a:ext>
                  </a:extLst>
                </p:cNvPr>
                <p:cNvCxnSpPr/>
                <p:nvPr/>
              </p:nvCxnSpPr>
              <p:spPr>
                <a:xfrm>
                  <a:off x="1845470" y="3014663"/>
                  <a:ext cx="0" cy="50006"/>
                </a:xfrm>
                <a:prstGeom prst="line">
                  <a:avLst/>
                </a:prstGeom>
                <a:grpFill/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53" name="Straight Connector 1052">
                <a:extLst>
                  <a:ext uri="{FF2B5EF4-FFF2-40B4-BE49-F238E27FC236}">
                    <a16:creationId xmlns:a16="http://schemas.microsoft.com/office/drawing/2014/main" id="{0BBEBF14-0782-6A48-AD62-747C0B07EA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7837" y="3531393"/>
                <a:ext cx="0" cy="140970"/>
              </a:xfrm>
              <a:prstGeom prst="line">
                <a:avLst/>
              </a:prstGeom>
              <a:solidFill>
                <a:srgbClr val="D9D9D9"/>
              </a:solidFill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4" name="Flowchart: Manual Operation 1053">
                <a:extLst>
                  <a:ext uri="{FF2B5EF4-FFF2-40B4-BE49-F238E27FC236}">
                    <a16:creationId xmlns:a16="http://schemas.microsoft.com/office/drawing/2014/main" id="{DA94E1B5-574A-3296-71A5-CB607C5A7F67}"/>
                  </a:ext>
                </a:extLst>
              </p:cNvPr>
              <p:cNvSpPr/>
              <p:nvPr/>
            </p:nvSpPr>
            <p:spPr>
              <a:xfrm rot="5400000">
                <a:off x="1552583" y="3504248"/>
                <a:ext cx="95241" cy="195260"/>
              </a:xfrm>
              <a:prstGeom prst="flowChartManualOperation">
                <a:avLst/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55" name="Straight Connector 1054">
                <a:extLst>
                  <a:ext uri="{FF2B5EF4-FFF2-40B4-BE49-F238E27FC236}">
                    <a16:creationId xmlns:a16="http://schemas.microsoft.com/office/drawing/2014/main" id="{817009A2-F09A-7CA3-1A4B-F96F553634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2573" y="3531393"/>
                <a:ext cx="0" cy="140970"/>
              </a:xfrm>
              <a:prstGeom prst="line">
                <a:avLst/>
              </a:prstGeom>
              <a:solidFill>
                <a:srgbClr val="D9D9D9"/>
              </a:solidFill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9" name="Rectangle: Rounded Corners 1028">
              <a:extLst>
                <a:ext uri="{FF2B5EF4-FFF2-40B4-BE49-F238E27FC236}">
                  <a16:creationId xmlns:a16="http://schemas.microsoft.com/office/drawing/2014/main" id="{EE67BFBD-BEC0-0AE1-0FB7-642E94A8F4CC}"/>
                </a:ext>
              </a:extLst>
            </p:cNvPr>
            <p:cNvSpPr/>
            <p:nvPr/>
          </p:nvSpPr>
          <p:spPr>
            <a:xfrm>
              <a:off x="1394669" y="3605213"/>
              <a:ext cx="162670" cy="170997"/>
            </a:xfrm>
            <a:prstGeom prst="roundRect">
              <a:avLst>
                <a:gd name="adj" fmla="val 8472"/>
              </a:avLst>
            </a:prstGeom>
            <a:solidFill>
              <a:srgbClr val="40404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1030" name="Rectangle: Rounded Corners 1029">
              <a:extLst>
                <a:ext uri="{FF2B5EF4-FFF2-40B4-BE49-F238E27FC236}">
                  <a16:creationId xmlns:a16="http://schemas.microsoft.com/office/drawing/2014/main" id="{F43B3ACF-5C54-55BF-53BF-7FAF402A298D}"/>
                </a:ext>
              </a:extLst>
            </p:cNvPr>
            <p:cNvSpPr/>
            <p:nvPr/>
          </p:nvSpPr>
          <p:spPr>
            <a:xfrm>
              <a:off x="581245" y="3727737"/>
              <a:ext cx="1008211" cy="541712"/>
            </a:xfrm>
            <a:prstGeom prst="roundRect">
              <a:avLst>
                <a:gd name="adj" fmla="val 3608"/>
              </a:avLst>
            </a:prstGeom>
            <a:solidFill>
              <a:srgbClr val="CA2337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1031" name="Rectangle: Rounded Corners 1030">
              <a:extLst>
                <a:ext uri="{FF2B5EF4-FFF2-40B4-BE49-F238E27FC236}">
                  <a16:creationId xmlns:a16="http://schemas.microsoft.com/office/drawing/2014/main" id="{4A737422-5466-6792-7C06-A239A4D56DA9}"/>
                </a:ext>
              </a:extLst>
            </p:cNvPr>
            <p:cNvSpPr/>
            <p:nvPr/>
          </p:nvSpPr>
          <p:spPr>
            <a:xfrm>
              <a:off x="712468" y="3842034"/>
              <a:ext cx="745438" cy="296579"/>
            </a:xfrm>
            <a:prstGeom prst="roundRect">
              <a:avLst>
                <a:gd name="adj" fmla="val 3788"/>
              </a:avLst>
            </a:prstGeom>
            <a:solidFill>
              <a:srgbClr val="ED1C32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grpSp>
          <p:nvGrpSpPr>
            <p:cNvPr id="1032" name="Group 1031">
              <a:extLst>
                <a:ext uri="{FF2B5EF4-FFF2-40B4-BE49-F238E27FC236}">
                  <a16:creationId xmlns:a16="http://schemas.microsoft.com/office/drawing/2014/main" id="{1C6F7DEA-C598-4257-8234-E25C004054DB}"/>
                </a:ext>
              </a:extLst>
            </p:cNvPr>
            <p:cNvGrpSpPr/>
            <p:nvPr/>
          </p:nvGrpSpPr>
          <p:grpSpPr>
            <a:xfrm flipH="1">
              <a:off x="976920" y="3896019"/>
              <a:ext cx="45719" cy="73211"/>
              <a:chOff x="5665625" y="3278148"/>
              <a:chExt cx="238975" cy="100728"/>
            </a:xfrm>
          </p:grpSpPr>
          <p:cxnSp>
            <p:nvCxnSpPr>
              <p:cNvPr id="1047" name="Straight Connector 1046">
                <a:extLst>
                  <a:ext uri="{FF2B5EF4-FFF2-40B4-BE49-F238E27FC236}">
                    <a16:creationId xmlns:a16="http://schemas.microsoft.com/office/drawing/2014/main" id="{AFBFBA87-866A-1822-3076-749F57C83E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5625" y="3328512"/>
                <a:ext cx="238975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8" name="Straight Connector 1047">
                <a:extLst>
                  <a:ext uri="{FF2B5EF4-FFF2-40B4-BE49-F238E27FC236}">
                    <a16:creationId xmlns:a16="http://schemas.microsoft.com/office/drawing/2014/main" id="{E3A1C5B0-3222-E965-A615-57639FBACE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0009" y="3278148"/>
                <a:ext cx="144591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9" name="Straight Connector 1048">
                <a:extLst>
                  <a:ext uri="{FF2B5EF4-FFF2-40B4-BE49-F238E27FC236}">
                    <a16:creationId xmlns:a16="http://schemas.microsoft.com/office/drawing/2014/main" id="{389EC510-B2BF-4F65-0D7A-019FBE0817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7653" y="3378876"/>
                <a:ext cx="136947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33" name="Freeform 276">
              <a:extLst>
                <a:ext uri="{FF2B5EF4-FFF2-40B4-BE49-F238E27FC236}">
                  <a16:creationId xmlns:a16="http://schemas.microsoft.com/office/drawing/2014/main" id="{6690F258-8B71-88B9-2515-ED46E808C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146" y="3896019"/>
              <a:ext cx="159255" cy="72074"/>
            </a:xfrm>
            <a:prstGeom prst="roundRect">
              <a:avLst>
                <a:gd name="adj" fmla="val 10060"/>
              </a:avLst>
            </a:pr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fr-FR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E09D0659-A6DB-2501-EB0F-193C6CF6BD44}"/>
                </a:ext>
              </a:extLst>
            </p:cNvPr>
            <p:cNvGrpSpPr/>
            <p:nvPr/>
          </p:nvGrpSpPr>
          <p:grpSpPr>
            <a:xfrm flipH="1">
              <a:off x="1093603" y="3896019"/>
              <a:ext cx="56431" cy="73211"/>
              <a:chOff x="5566384" y="3278148"/>
              <a:chExt cx="338216" cy="100728"/>
            </a:xfrm>
          </p:grpSpPr>
          <p:cxnSp>
            <p:nvCxnSpPr>
              <p:cNvPr id="1044" name="Straight Connector 1043">
                <a:extLst>
                  <a:ext uri="{FF2B5EF4-FFF2-40B4-BE49-F238E27FC236}">
                    <a16:creationId xmlns:a16="http://schemas.microsoft.com/office/drawing/2014/main" id="{EA8475CC-41EA-5CB1-7C81-4DC5C6039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5625" y="3328512"/>
                <a:ext cx="238975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5" name="Straight Connector 1044">
                <a:extLst>
                  <a:ext uri="{FF2B5EF4-FFF2-40B4-BE49-F238E27FC236}">
                    <a16:creationId xmlns:a16="http://schemas.microsoft.com/office/drawing/2014/main" id="{75685F3B-0EB3-E22B-A849-F72E900BEA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6384" y="3278148"/>
                <a:ext cx="338216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46" name="Straight Connector 1045">
                <a:extLst>
                  <a:ext uri="{FF2B5EF4-FFF2-40B4-BE49-F238E27FC236}">
                    <a16:creationId xmlns:a16="http://schemas.microsoft.com/office/drawing/2014/main" id="{AC3DF693-90FD-7D8F-7CB4-61D9AAC5A6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7653" y="3378876"/>
                <a:ext cx="136947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5F6D7FEC-7475-F3F0-CAA6-56CBE9B5B74A}"/>
                </a:ext>
              </a:extLst>
            </p:cNvPr>
            <p:cNvCxnSpPr>
              <a:cxnSpLocks/>
            </p:cNvCxnSpPr>
            <p:nvPr/>
          </p:nvCxnSpPr>
          <p:spPr>
            <a:xfrm>
              <a:off x="757239" y="4024309"/>
              <a:ext cx="0" cy="54769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224CECD4-690C-44CB-9B3E-EB9FABD3A328}"/>
                </a:ext>
              </a:extLst>
            </p:cNvPr>
            <p:cNvCxnSpPr>
              <a:cxnSpLocks/>
            </p:cNvCxnSpPr>
            <p:nvPr/>
          </p:nvCxnSpPr>
          <p:spPr>
            <a:xfrm>
              <a:off x="809626" y="4024309"/>
              <a:ext cx="0" cy="54769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AF51A96E-5DBB-266E-70C4-C73025E156E7}"/>
                </a:ext>
              </a:extLst>
            </p:cNvPr>
            <p:cNvCxnSpPr>
              <a:cxnSpLocks/>
            </p:cNvCxnSpPr>
            <p:nvPr/>
          </p:nvCxnSpPr>
          <p:spPr>
            <a:xfrm>
              <a:off x="862013" y="4024309"/>
              <a:ext cx="0" cy="54769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8" name="Straight Connector 1037">
              <a:extLst>
                <a:ext uri="{FF2B5EF4-FFF2-40B4-BE49-F238E27FC236}">
                  <a16:creationId xmlns:a16="http://schemas.microsoft.com/office/drawing/2014/main" id="{73735B05-CC13-4642-CF3A-4B885BA5D635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" y="4024309"/>
              <a:ext cx="0" cy="54769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CBA2C10B-6EBC-8464-67AA-591635D0F20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97745" y="3996925"/>
              <a:ext cx="0" cy="54769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1E1160EE-0958-C105-8B0A-7E05C775F16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92401" y="3996925"/>
              <a:ext cx="0" cy="54769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1" name="Straight Connector 1040">
              <a:extLst>
                <a:ext uri="{FF2B5EF4-FFF2-40B4-BE49-F238E27FC236}">
                  <a16:creationId xmlns:a16="http://schemas.microsoft.com/office/drawing/2014/main" id="{8CAC7BCF-2E2F-832C-5502-D48902713F4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87057" y="3996925"/>
              <a:ext cx="0" cy="54769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2" name="Straight Connector 1041">
              <a:extLst>
                <a:ext uri="{FF2B5EF4-FFF2-40B4-BE49-F238E27FC236}">
                  <a16:creationId xmlns:a16="http://schemas.microsoft.com/office/drawing/2014/main" id="{4FE43DB8-6801-B608-7BB4-9BBFCF8E666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281713" y="3996925"/>
              <a:ext cx="0" cy="54769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43" name="Freeform 276">
              <a:extLst>
                <a:ext uri="{FF2B5EF4-FFF2-40B4-BE49-F238E27FC236}">
                  <a16:creationId xmlns:a16="http://schemas.microsoft.com/office/drawing/2014/main" id="{8650AEAE-0687-018F-994A-6AA563775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8079" y="4007939"/>
              <a:ext cx="71148" cy="72074"/>
            </a:xfrm>
            <a:prstGeom prst="roundRect">
              <a:avLst>
                <a:gd name="adj" fmla="val 10060"/>
              </a:avLst>
            </a:pr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fr-FR" sz="9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404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6CA536B-C313-799C-4032-34CF329FC838}"/>
              </a:ext>
            </a:extLst>
          </p:cNvPr>
          <p:cNvSpPr/>
          <p:nvPr/>
        </p:nvSpPr>
        <p:spPr>
          <a:xfrm>
            <a:off x="2448008" y="5533810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Neutralizer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8497E0-12BF-FB0B-CB98-9B197B948F21}"/>
              </a:ext>
            </a:extLst>
          </p:cNvPr>
          <p:cNvSpPr/>
          <p:nvPr/>
        </p:nvSpPr>
        <p:spPr>
          <a:xfrm>
            <a:off x="5965841" y="5533810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DMA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502E213-F3F8-CCC7-3533-AA636A15C27E}"/>
              </a:ext>
            </a:extLst>
          </p:cNvPr>
          <p:cNvGrpSpPr/>
          <p:nvPr/>
        </p:nvGrpSpPr>
        <p:grpSpPr>
          <a:xfrm>
            <a:off x="1863550" y="2818336"/>
            <a:ext cx="332383" cy="593484"/>
            <a:chOff x="-2737526" y="3215023"/>
            <a:chExt cx="4209286" cy="7515864"/>
          </a:xfrm>
        </p:grpSpPr>
        <p:sp>
          <p:nvSpPr>
            <p:cNvPr id="1149" name="Rectangle: Rounded Corners 1148">
              <a:extLst>
                <a:ext uri="{FF2B5EF4-FFF2-40B4-BE49-F238E27FC236}">
                  <a16:creationId xmlns:a16="http://schemas.microsoft.com/office/drawing/2014/main" id="{0D0E818B-B50F-BAFF-A1F2-722EAF5BD55B}"/>
                </a:ext>
              </a:extLst>
            </p:cNvPr>
            <p:cNvSpPr/>
            <p:nvPr/>
          </p:nvSpPr>
          <p:spPr>
            <a:xfrm>
              <a:off x="-1750805" y="3215023"/>
              <a:ext cx="2235844" cy="820604"/>
            </a:xfrm>
            <a:prstGeom prst="roundRect">
              <a:avLst>
                <a:gd name="adj" fmla="val 34973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sp>
          <p:nvSpPr>
            <p:cNvPr id="1150" name="Freeform: Shape 1149">
              <a:extLst>
                <a:ext uri="{FF2B5EF4-FFF2-40B4-BE49-F238E27FC236}">
                  <a16:creationId xmlns:a16="http://schemas.microsoft.com/office/drawing/2014/main" id="{7FE27EE1-D0FC-4AC1-79C8-561953977526}"/>
                </a:ext>
              </a:extLst>
            </p:cNvPr>
            <p:cNvSpPr/>
            <p:nvPr/>
          </p:nvSpPr>
          <p:spPr>
            <a:xfrm rot="10800000">
              <a:off x="-2225913" y="3922366"/>
              <a:ext cx="3186060" cy="6808521"/>
            </a:xfrm>
            <a:custGeom>
              <a:avLst/>
              <a:gdLst>
                <a:gd name="connsiteX0" fmla="*/ 2937165 w 3186060"/>
                <a:gd name="connsiteY0" fmla="*/ 6808521 h 6808521"/>
                <a:gd name="connsiteX1" fmla="*/ 248895 w 3186060"/>
                <a:gd name="connsiteY1" fmla="*/ 6808521 h 6808521"/>
                <a:gd name="connsiteX2" fmla="*/ 0 w 3186060"/>
                <a:gd name="connsiteY2" fmla="*/ 6559626 h 6808521"/>
                <a:gd name="connsiteX3" fmla="*/ 0 w 3186060"/>
                <a:gd name="connsiteY3" fmla="*/ 2737290 h 6808521"/>
                <a:gd name="connsiteX4" fmla="*/ 42507 w 3186060"/>
                <a:gd name="connsiteY4" fmla="*/ 2598131 h 6808521"/>
                <a:gd name="connsiteX5" fmla="*/ 43575 w 3186060"/>
                <a:gd name="connsiteY5" fmla="*/ 2596837 h 6808521"/>
                <a:gd name="connsiteX6" fmla="*/ 1095388 w 3186060"/>
                <a:gd name="connsiteY6" fmla="*/ 364778 h 6808521"/>
                <a:gd name="connsiteX7" fmla="*/ 1095388 w 3186060"/>
                <a:gd name="connsiteY7" fmla="*/ 77752 h 6808521"/>
                <a:gd name="connsiteX8" fmla="*/ 1173140 w 3186060"/>
                <a:gd name="connsiteY8" fmla="*/ 0 h 6808521"/>
                <a:gd name="connsiteX9" fmla="*/ 2012920 w 3186060"/>
                <a:gd name="connsiteY9" fmla="*/ 0 h 6808521"/>
                <a:gd name="connsiteX10" fmla="*/ 2090672 w 3186060"/>
                <a:gd name="connsiteY10" fmla="*/ 77752 h 6808521"/>
                <a:gd name="connsiteX11" fmla="*/ 2090672 w 3186060"/>
                <a:gd name="connsiteY11" fmla="*/ 364774 h 6808521"/>
                <a:gd name="connsiteX12" fmla="*/ 3142490 w 3186060"/>
                <a:gd name="connsiteY12" fmla="*/ 2596842 h 6808521"/>
                <a:gd name="connsiteX13" fmla="*/ 3143553 w 3186060"/>
                <a:gd name="connsiteY13" fmla="*/ 2598131 h 6808521"/>
                <a:gd name="connsiteX14" fmla="*/ 3186060 w 3186060"/>
                <a:gd name="connsiteY14" fmla="*/ 2737290 h 6808521"/>
                <a:gd name="connsiteX15" fmla="*/ 3186060 w 3186060"/>
                <a:gd name="connsiteY15" fmla="*/ 6559626 h 6808521"/>
                <a:gd name="connsiteX16" fmla="*/ 2937165 w 3186060"/>
                <a:gd name="connsiteY16" fmla="*/ 6808521 h 680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6060" h="6808521">
                  <a:moveTo>
                    <a:pt x="2937165" y="6808521"/>
                  </a:moveTo>
                  <a:lnTo>
                    <a:pt x="248895" y="6808521"/>
                  </a:lnTo>
                  <a:cubicBezTo>
                    <a:pt x="111434" y="6808521"/>
                    <a:pt x="0" y="6697087"/>
                    <a:pt x="0" y="6559626"/>
                  </a:cubicBezTo>
                  <a:lnTo>
                    <a:pt x="0" y="2737290"/>
                  </a:lnTo>
                  <a:cubicBezTo>
                    <a:pt x="0" y="2685742"/>
                    <a:pt x="15670" y="2637855"/>
                    <a:pt x="42507" y="2598131"/>
                  </a:cubicBezTo>
                  <a:lnTo>
                    <a:pt x="43575" y="2596837"/>
                  </a:lnTo>
                  <a:lnTo>
                    <a:pt x="1095388" y="364778"/>
                  </a:lnTo>
                  <a:lnTo>
                    <a:pt x="1095388" y="77752"/>
                  </a:lnTo>
                  <a:cubicBezTo>
                    <a:pt x="1095388" y="34811"/>
                    <a:pt x="1130199" y="0"/>
                    <a:pt x="1173140" y="0"/>
                  </a:cubicBezTo>
                  <a:lnTo>
                    <a:pt x="2012920" y="0"/>
                  </a:lnTo>
                  <a:cubicBezTo>
                    <a:pt x="2055861" y="0"/>
                    <a:pt x="2090672" y="34811"/>
                    <a:pt x="2090672" y="77752"/>
                  </a:cubicBezTo>
                  <a:lnTo>
                    <a:pt x="2090672" y="364774"/>
                  </a:lnTo>
                  <a:lnTo>
                    <a:pt x="3142490" y="2596842"/>
                  </a:lnTo>
                  <a:lnTo>
                    <a:pt x="3143553" y="2598131"/>
                  </a:lnTo>
                  <a:cubicBezTo>
                    <a:pt x="3170390" y="2637855"/>
                    <a:pt x="3186060" y="2685742"/>
                    <a:pt x="3186060" y="2737290"/>
                  </a:cubicBezTo>
                  <a:lnTo>
                    <a:pt x="3186060" y="6559626"/>
                  </a:lnTo>
                  <a:cubicBezTo>
                    <a:pt x="3186060" y="6697087"/>
                    <a:pt x="3074626" y="6808521"/>
                    <a:pt x="2937165" y="680852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sp>
          <p:nvSpPr>
            <p:cNvPr id="2051" name="Rectangle: Rounded Corners 2050">
              <a:extLst>
                <a:ext uri="{FF2B5EF4-FFF2-40B4-BE49-F238E27FC236}">
                  <a16:creationId xmlns:a16="http://schemas.microsoft.com/office/drawing/2014/main" id="{A7F2888E-50A0-30CB-6824-23092187C136}"/>
                </a:ext>
              </a:extLst>
            </p:cNvPr>
            <p:cNvSpPr/>
            <p:nvPr/>
          </p:nvSpPr>
          <p:spPr>
            <a:xfrm>
              <a:off x="-2737526" y="3630385"/>
              <a:ext cx="4209286" cy="1714718"/>
            </a:xfrm>
            <a:prstGeom prst="roundRect">
              <a:avLst>
                <a:gd name="adj" fmla="val 1790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8C7451B3-7F0E-349E-EB6C-021F7B97D668}"/>
              </a:ext>
            </a:extLst>
          </p:cNvPr>
          <p:cNvSpPr/>
          <p:nvPr/>
        </p:nvSpPr>
        <p:spPr>
          <a:xfrm>
            <a:off x="1224266" y="3487705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Cyclone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AA95AA9-BC3B-992D-7C4E-F4D0191BF87E}"/>
              </a:ext>
            </a:extLst>
          </p:cNvPr>
          <p:cNvGrpSpPr/>
          <p:nvPr/>
        </p:nvGrpSpPr>
        <p:grpSpPr>
          <a:xfrm>
            <a:off x="8426872" y="4763288"/>
            <a:ext cx="644854" cy="694638"/>
            <a:chOff x="5541012" y="-898706"/>
            <a:chExt cx="628782" cy="677325"/>
          </a:xfrm>
        </p:grpSpPr>
        <p:sp>
          <p:nvSpPr>
            <p:cNvPr id="454" name="Rectangle: Rounded Corners 453">
              <a:extLst>
                <a:ext uri="{FF2B5EF4-FFF2-40B4-BE49-F238E27FC236}">
                  <a16:creationId xmlns:a16="http://schemas.microsoft.com/office/drawing/2014/main" id="{0288702A-6596-49DF-DD43-B2203C987998}"/>
                </a:ext>
              </a:extLst>
            </p:cNvPr>
            <p:cNvSpPr/>
            <p:nvPr/>
          </p:nvSpPr>
          <p:spPr>
            <a:xfrm>
              <a:off x="5541012" y="-898706"/>
              <a:ext cx="628782" cy="677325"/>
            </a:xfrm>
            <a:prstGeom prst="roundRect">
              <a:avLst>
                <a:gd name="adj" fmla="val 4870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 dirty="0"/>
            </a:p>
          </p:txBody>
        </p:sp>
        <p:grpSp>
          <p:nvGrpSpPr>
            <p:cNvPr id="457" name="Group 456">
              <a:extLst>
                <a:ext uri="{FF2B5EF4-FFF2-40B4-BE49-F238E27FC236}">
                  <a16:creationId xmlns:a16="http://schemas.microsoft.com/office/drawing/2014/main" id="{2701D9C5-58FA-9F7D-5D4D-235742ED343A}"/>
                </a:ext>
              </a:extLst>
            </p:cNvPr>
            <p:cNvGrpSpPr/>
            <p:nvPr/>
          </p:nvGrpSpPr>
          <p:grpSpPr>
            <a:xfrm>
              <a:off x="5691372" y="-845988"/>
              <a:ext cx="328062" cy="396417"/>
              <a:chOff x="5683802" y="-841875"/>
              <a:chExt cx="328062" cy="396417"/>
            </a:xfrm>
          </p:grpSpPr>
          <p:grpSp>
            <p:nvGrpSpPr>
              <p:cNvPr id="463" name="Group 462">
                <a:extLst>
                  <a:ext uri="{FF2B5EF4-FFF2-40B4-BE49-F238E27FC236}">
                    <a16:creationId xmlns:a16="http://schemas.microsoft.com/office/drawing/2014/main" id="{57457FFA-F1BA-939C-0B25-F7481FAFF779}"/>
                  </a:ext>
                </a:extLst>
              </p:cNvPr>
              <p:cNvGrpSpPr/>
              <p:nvPr/>
            </p:nvGrpSpPr>
            <p:grpSpPr>
              <a:xfrm>
                <a:off x="5683802" y="-841875"/>
                <a:ext cx="328062" cy="350976"/>
                <a:chOff x="6345662" y="62441"/>
                <a:chExt cx="345244" cy="369359"/>
              </a:xfrm>
            </p:grpSpPr>
            <p:sp>
              <p:nvSpPr>
                <p:cNvPr id="497" name="Freeform: Shape 496">
                  <a:extLst>
                    <a:ext uri="{FF2B5EF4-FFF2-40B4-BE49-F238E27FC236}">
                      <a16:creationId xmlns:a16="http://schemas.microsoft.com/office/drawing/2014/main" id="{D1350818-9ACD-14B5-48B0-A53446A83941}"/>
                    </a:ext>
                  </a:extLst>
                </p:cNvPr>
                <p:cNvSpPr/>
                <p:nvPr/>
              </p:nvSpPr>
              <p:spPr>
                <a:xfrm flipH="1">
                  <a:off x="6345662" y="62441"/>
                  <a:ext cx="345244" cy="369359"/>
                </a:xfrm>
                <a:custGeom>
                  <a:avLst/>
                  <a:gdLst>
                    <a:gd name="connsiteX0" fmla="*/ 298435 w 345244"/>
                    <a:gd name="connsiteY0" fmla="*/ 0 h 369359"/>
                    <a:gd name="connsiteX1" fmla="*/ 46809 w 345244"/>
                    <a:gd name="connsiteY1" fmla="*/ 0 h 369359"/>
                    <a:gd name="connsiteX2" fmla="*/ 0 w 345244"/>
                    <a:gd name="connsiteY2" fmla="*/ 46809 h 369359"/>
                    <a:gd name="connsiteX3" fmla="*/ 0 w 345244"/>
                    <a:gd name="connsiteY3" fmla="*/ 263779 h 369359"/>
                    <a:gd name="connsiteX4" fmla="*/ 46809 w 345244"/>
                    <a:gd name="connsiteY4" fmla="*/ 310588 h 369359"/>
                    <a:gd name="connsiteX5" fmla="*/ 78959 w 345244"/>
                    <a:gd name="connsiteY5" fmla="*/ 310588 h 369359"/>
                    <a:gd name="connsiteX6" fmla="*/ 78959 w 345244"/>
                    <a:gd name="connsiteY6" fmla="*/ 349251 h 369359"/>
                    <a:gd name="connsiteX7" fmla="*/ 99067 w 345244"/>
                    <a:gd name="connsiteY7" fmla="*/ 369359 h 369359"/>
                    <a:gd name="connsiteX8" fmla="*/ 246177 w 345244"/>
                    <a:gd name="connsiteY8" fmla="*/ 369359 h 369359"/>
                    <a:gd name="connsiteX9" fmla="*/ 266285 w 345244"/>
                    <a:gd name="connsiteY9" fmla="*/ 349251 h 369359"/>
                    <a:gd name="connsiteX10" fmla="*/ 266285 w 345244"/>
                    <a:gd name="connsiteY10" fmla="*/ 310588 h 369359"/>
                    <a:gd name="connsiteX11" fmla="*/ 298435 w 345244"/>
                    <a:gd name="connsiteY11" fmla="*/ 310588 h 369359"/>
                    <a:gd name="connsiteX12" fmla="*/ 345244 w 345244"/>
                    <a:gd name="connsiteY12" fmla="*/ 263779 h 369359"/>
                    <a:gd name="connsiteX13" fmla="*/ 345244 w 345244"/>
                    <a:gd name="connsiteY13" fmla="*/ 46809 h 369359"/>
                    <a:gd name="connsiteX14" fmla="*/ 298435 w 345244"/>
                    <a:gd name="connsiteY14" fmla="*/ 0 h 369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45244" h="369359">
                      <a:moveTo>
                        <a:pt x="298435" y="0"/>
                      </a:moveTo>
                      <a:lnTo>
                        <a:pt x="46809" y="0"/>
                      </a:lnTo>
                      <a:cubicBezTo>
                        <a:pt x="20957" y="0"/>
                        <a:pt x="0" y="20957"/>
                        <a:pt x="0" y="46809"/>
                      </a:cubicBezTo>
                      <a:lnTo>
                        <a:pt x="0" y="263779"/>
                      </a:lnTo>
                      <a:cubicBezTo>
                        <a:pt x="0" y="289631"/>
                        <a:pt x="20957" y="310588"/>
                        <a:pt x="46809" y="310588"/>
                      </a:cubicBezTo>
                      <a:lnTo>
                        <a:pt x="78959" y="310588"/>
                      </a:lnTo>
                      <a:lnTo>
                        <a:pt x="78959" y="349251"/>
                      </a:lnTo>
                      <a:cubicBezTo>
                        <a:pt x="78959" y="360356"/>
                        <a:pt x="87962" y="369359"/>
                        <a:pt x="99067" y="369359"/>
                      </a:cubicBezTo>
                      <a:lnTo>
                        <a:pt x="246177" y="369359"/>
                      </a:lnTo>
                      <a:cubicBezTo>
                        <a:pt x="257282" y="369359"/>
                        <a:pt x="266285" y="360356"/>
                        <a:pt x="266285" y="349251"/>
                      </a:cubicBezTo>
                      <a:lnTo>
                        <a:pt x="266285" y="310588"/>
                      </a:lnTo>
                      <a:lnTo>
                        <a:pt x="298435" y="310588"/>
                      </a:lnTo>
                      <a:cubicBezTo>
                        <a:pt x="324287" y="310588"/>
                        <a:pt x="345244" y="289631"/>
                        <a:pt x="345244" y="263779"/>
                      </a:cubicBezTo>
                      <a:lnTo>
                        <a:pt x="345244" y="46809"/>
                      </a:lnTo>
                      <a:cubicBezTo>
                        <a:pt x="345244" y="20957"/>
                        <a:pt x="324287" y="0"/>
                        <a:pt x="298435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60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8" name="Rectangle: Rounded Corners 156">
                  <a:extLst>
                    <a:ext uri="{FF2B5EF4-FFF2-40B4-BE49-F238E27FC236}">
                      <a16:creationId xmlns:a16="http://schemas.microsoft.com/office/drawing/2014/main" id="{08002875-4CBA-8B9C-5DAE-8FEE14BE4AF0}"/>
                    </a:ext>
                  </a:extLst>
                </p:cNvPr>
                <p:cNvSpPr/>
                <p:nvPr/>
              </p:nvSpPr>
              <p:spPr>
                <a:xfrm flipH="1">
                  <a:off x="6388539" y="105949"/>
                  <a:ext cx="259491" cy="223574"/>
                </a:xfrm>
                <a:prstGeom prst="roundRect">
                  <a:avLst>
                    <a:gd name="adj" fmla="val 9220"/>
                  </a:avLst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0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9" name="Oval 498">
                  <a:extLst>
                    <a:ext uri="{FF2B5EF4-FFF2-40B4-BE49-F238E27FC236}">
                      <a16:creationId xmlns:a16="http://schemas.microsoft.com/office/drawing/2014/main" id="{B6B1E3C6-57F5-CCD7-B24C-83A97A07CE7F}"/>
                    </a:ext>
                  </a:extLst>
                </p:cNvPr>
                <p:cNvSpPr/>
                <p:nvPr/>
              </p:nvSpPr>
              <p:spPr>
                <a:xfrm>
                  <a:off x="6495425" y="356705"/>
                  <a:ext cx="45719" cy="45719"/>
                </a:xfrm>
                <a:prstGeom prst="ellipse">
                  <a:avLst/>
                </a:prstGeom>
                <a:solidFill>
                  <a:srgbClr val="595959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CA" sz="6000"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500" name="Group 499">
                  <a:extLst>
                    <a:ext uri="{FF2B5EF4-FFF2-40B4-BE49-F238E27FC236}">
                      <a16:creationId xmlns:a16="http://schemas.microsoft.com/office/drawing/2014/main" id="{0CBE6FD4-2D09-1F68-6E4A-3EDFDE992F9A}"/>
                    </a:ext>
                  </a:extLst>
                </p:cNvPr>
                <p:cNvGrpSpPr/>
                <p:nvPr/>
              </p:nvGrpSpPr>
              <p:grpSpPr>
                <a:xfrm>
                  <a:off x="6442618" y="172752"/>
                  <a:ext cx="151332" cy="61384"/>
                  <a:chOff x="6439968" y="169334"/>
                  <a:chExt cx="156633" cy="59267"/>
                </a:xfrm>
              </p:grpSpPr>
              <p:cxnSp>
                <p:nvCxnSpPr>
                  <p:cNvPr id="501" name="Straight Connector 500">
                    <a:extLst>
                      <a:ext uri="{FF2B5EF4-FFF2-40B4-BE49-F238E27FC236}">
                        <a16:creationId xmlns:a16="http://schemas.microsoft.com/office/drawing/2014/main" id="{C1F02A5A-9154-5198-12C7-57E90B278F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39968" y="169334"/>
                    <a:ext cx="156633" cy="0"/>
                  </a:xfrm>
                  <a:prstGeom prst="line">
                    <a:avLst/>
                  </a:prstGeom>
                  <a:ln w="1587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2" name="Straight Connector 501">
                    <a:extLst>
                      <a:ext uri="{FF2B5EF4-FFF2-40B4-BE49-F238E27FC236}">
                        <a16:creationId xmlns:a16="http://schemas.microsoft.com/office/drawing/2014/main" id="{C20FAA59-0549-A97D-568B-3651990664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39968" y="228601"/>
                    <a:ext cx="107581" cy="0"/>
                  </a:xfrm>
                  <a:prstGeom prst="line">
                    <a:avLst/>
                  </a:prstGeom>
                  <a:ln w="15875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9B2FB012-2051-1FEF-574D-831ED2BD87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3802" y="-445458"/>
                <a:ext cx="156998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7177B52A-B7A7-D76E-B6EE-2EE3F5784002}"/>
                </a:ext>
              </a:extLst>
            </p:cNvPr>
            <p:cNvSpPr/>
            <p:nvPr/>
          </p:nvSpPr>
          <p:spPr>
            <a:xfrm>
              <a:off x="5745072" y="-372599"/>
              <a:ext cx="220663" cy="151218"/>
            </a:xfrm>
            <a:custGeom>
              <a:avLst/>
              <a:gdLst>
                <a:gd name="connsiteX0" fmla="*/ 36778 w 220663"/>
                <a:gd name="connsiteY0" fmla="*/ 0 h 151218"/>
                <a:gd name="connsiteX1" fmla="*/ 183885 w 220663"/>
                <a:gd name="connsiteY1" fmla="*/ 0 h 151218"/>
                <a:gd name="connsiteX2" fmla="*/ 220663 w 220663"/>
                <a:gd name="connsiteY2" fmla="*/ 36778 h 151218"/>
                <a:gd name="connsiteX3" fmla="*/ 220663 w 220663"/>
                <a:gd name="connsiteY3" fmla="*/ 151218 h 151218"/>
                <a:gd name="connsiteX4" fmla="*/ 0 w 220663"/>
                <a:gd name="connsiteY4" fmla="*/ 151218 h 151218"/>
                <a:gd name="connsiteX5" fmla="*/ 0 w 220663"/>
                <a:gd name="connsiteY5" fmla="*/ 36778 h 151218"/>
                <a:gd name="connsiteX6" fmla="*/ 36778 w 220663"/>
                <a:gd name="connsiteY6" fmla="*/ 0 h 151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663" h="151218">
                  <a:moveTo>
                    <a:pt x="36778" y="0"/>
                  </a:moveTo>
                  <a:lnTo>
                    <a:pt x="183885" y="0"/>
                  </a:lnTo>
                  <a:cubicBezTo>
                    <a:pt x="204197" y="0"/>
                    <a:pt x="220663" y="16466"/>
                    <a:pt x="220663" y="36778"/>
                  </a:cubicBezTo>
                  <a:lnTo>
                    <a:pt x="220663" y="151218"/>
                  </a:lnTo>
                  <a:lnTo>
                    <a:pt x="0" y="151218"/>
                  </a:lnTo>
                  <a:lnTo>
                    <a:pt x="0" y="36778"/>
                  </a:lnTo>
                  <a:cubicBezTo>
                    <a:pt x="0" y="16466"/>
                    <a:pt x="16466" y="0"/>
                    <a:pt x="36778" y="0"/>
                  </a:cubicBezTo>
                  <a:close/>
                </a:path>
              </a:pathLst>
            </a:custGeom>
            <a:solidFill>
              <a:srgbClr val="E4E4E4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 dirty="0"/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51D51F33-A826-BF1F-B99B-031DAF166119}"/>
                </a:ext>
              </a:extLst>
            </p:cNvPr>
            <p:cNvSpPr/>
            <p:nvPr/>
          </p:nvSpPr>
          <p:spPr>
            <a:xfrm>
              <a:off x="5833322" y="-317912"/>
              <a:ext cx="44163" cy="44163"/>
            </a:xfrm>
            <a:prstGeom prst="ellipse">
              <a:avLst/>
            </a:prstGeom>
            <a:solidFill>
              <a:srgbClr val="BFBFBF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31333BB0-09FA-DC98-2109-39D1F17550F9}"/>
              </a:ext>
            </a:extLst>
          </p:cNvPr>
          <p:cNvSpPr/>
          <p:nvPr/>
        </p:nvSpPr>
        <p:spPr>
          <a:xfrm>
            <a:off x="7828878" y="5533810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CPC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7DCE386-773B-4B70-2239-269DA0F5A0A1}"/>
              </a:ext>
            </a:extLst>
          </p:cNvPr>
          <p:cNvGrpSpPr/>
          <p:nvPr/>
        </p:nvGrpSpPr>
        <p:grpSpPr>
          <a:xfrm>
            <a:off x="7800108" y="4761877"/>
            <a:ext cx="579986" cy="696049"/>
            <a:chOff x="8726463" y="-686372"/>
            <a:chExt cx="695034" cy="834120"/>
          </a:xfrm>
        </p:grpSpPr>
        <p:sp>
          <p:nvSpPr>
            <p:cNvPr id="299" name="Rectangle: Rounded Corners 298">
              <a:extLst>
                <a:ext uri="{FF2B5EF4-FFF2-40B4-BE49-F238E27FC236}">
                  <a16:creationId xmlns:a16="http://schemas.microsoft.com/office/drawing/2014/main" id="{F2ECC26A-F524-13A2-735D-839CA073B78C}"/>
                </a:ext>
              </a:extLst>
            </p:cNvPr>
            <p:cNvSpPr/>
            <p:nvPr/>
          </p:nvSpPr>
          <p:spPr>
            <a:xfrm>
              <a:off x="8726463" y="-686372"/>
              <a:ext cx="695034" cy="834120"/>
            </a:xfrm>
            <a:prstGeom prst="roundRect">
              <a:avLst>
                <a:gd name="adj" fmla="val 3150"/>
              </a:avLst>
            </a:prstGeom>
            <a:solidFill>
              <a:schemeClr val="bg1">
                <a:lumMod val="85000"/>
              </a:schemeClr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 dirty="0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E1FC7908-32E1-FE87-F976-CC31C568DEF4}"/>
                </a:ext>
              </a:extLst>
            </p:cNvPr>
            <p:cNvSpPr/>
            <p:nvPr/>
          </p:nvSpPr>
          <p:spPr>
            <a:xfrm>
              <a:off x="8837541" y="-686372"/>
              <a:ext cx="472879" cy="602234"/>
            </a:xfrm>
            <a:prstGeom prst="rect">
              <a:avLst/>
            </a:prstGeom>
            <a:solidFill>
              <a:srgbClr val="BFBFBF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900"/>
            </a:p>
          </p:txBody>
        </p: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48173C9E-9DF6-14A5-8CEA-74CEA5026995}"/>
                </a:ext>
              </a:extLst>
            </p:cNvPr>
            <p:cNvGrpSpPr/>
            <p:nvPr/>
          </p:nvGrpSpPr>
          <p:grpSpPr>
            <a:xfrm>
              <a:off x="8878548" y="-546100"/>
              <a:ext cx="390866" cy="359656"/>
              <a:chOff x="8910564" y="-546100"/>
              <a:chExt cx="390866" cy="359656"/>
            </a:xfrm>
          </p:grpSpPr>
          <p:sp>
            <p:nvSpPr>
              <p:cNvPr id="305" name="Rectangle: Rounded Corners 304">
                <a:extLst>
                  <a:ext uri="{FF2B5EF4-FFF2-40B4-BE49-F238E27FC236}">
                    <a16:creationId xmlns:a16="http://schemas.microsoft.com/office/drawing/2014/main" id="{BB5DBA46-C56C-73DC-E05F-1D12C7920C35}"/>
                  </a:ext>
                </a:extLst>
              </p:cNvPr>
              <p:cNvSpPr/>
              <p:nvPr/>
            </p:nvSpPr>
            <p:spPr>
              <a:xfrm>
                <a:off x="8910564" y="-546100"/>
                <a:ext cx="390866" cy="359656"/>
              </a:xfrm>
              <a:prstGeom prst="roundRect">
                <a:avLst>
                  <a:gd name="adj" fmla="val 5632"/>
                </a:avLst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9ADC08E3-6729-48ED-551C-B1B27F6C6BE9}"/>
                  </a:ext>
                </a:extLst>
              </p:cNvPr>
              <p:cNvSpPr/>
              <p:nvPr/>
            </p:nvSpPr>
            <p:spPr>
              <a:xfrm>
                <a:off x="8955280" y="-503677"/>
                <a:ext cx="301434" cy="79814"/>
              </a:xfrm>
              <a:custGeom>
                <a:avLst/>
                <a:gdLst>
                  <a:gd name="connsiteX0" fmla="*/ 0 w 195645"/>
                  <a:gd name="connsiteY0" fmla="*/ 0 h 54351"/>
                  <a:gd name="connsiteX1" fmla="*/ 195646 w 195645"/>
                  <a:gd name="connsiteY1" fmla="*/ 0 h 54351"/>
                  <a:gd name="connsiteX2" fmla="*/ 195646 w 195645"/>
                  <a:gd name="connsiteY2" fmla="*/ 54351 h 54351"/>
                  <a:gd name="connsiteX3" fmla="*/ 0 w 195645"/>
                  <a:gd name="connsiteY3" fmla="*/ 54351 h 54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645" h="54351">
                    <a:moveTo>
                      <a:pt x="0" y="0"/>
                    </a:moveTo>
                    <a:lnTo>
                      <a:pt x="195646" y="0"/>
                    </a:lnTo>
                    <a:lnTo>
                      <a:pt x="195646" y="54351"/>
                    </a:lnTo>
                    <a:lnTo>
                      <a:pt x="0" y="54351"/>
                    </a:lnTo>
                    <a:close/>
                  </a:path>
                </a:pathLst>
              </a:custGeom>
              <a:solidFill>
                <a:srgbClr val="00A44D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grpSp>
            <p:nvGrpSpPr>
              <p:cNvPr id="307" name="Group 306">
                <a:extLst>
                  <a:ext uri="{FF2B5EF4-FFF2-40B4-BE49-F238E27FC236}">
                    <a16:creationId xmlns:a16="http://schemas.microsoft.com/office/drawing/2014/main" id="{21AE1C68-0699-94CD-4E2A-DDFD72107E4F}"/>
                  </a:ext>
                </a:extLst>
              </p:cNvPr>
              <p:cNvGrpSpPr/>
              <p:nvPr/>
            </p:nvGrpSpPr>
            <p:grpSpPr>
              <a:xfrm>
                <a:off x="9069997" y="-391850"/>
                <a:ext cx="72000" cy="159085"/>
                <a:chOff x="9077624" y="-391850"/>
                <a:chExt cx="72000" cy="159085"/>
              </a:xfrm>
            </p:grpSpPr>
            <p:sp>
              <p:nvSpPr>
                <p:cNvPr id="451" name="Freeform: Shape 450">
                  <a:extLst>
                    <a:ext uri="{FF2B5EF4-FFF2-40B4-BE49-F238E27FC236}">
                      <a16:creationId xmlns:a16="http://schemas.microsoft.com/office/drawing/2014/main" id="{A1054788-3763-F274-09E6-0207C35B4F35}"/>
                    </a:ext>
                  </a:extLst>
                </p:cNvPr>
                <p:cNvSpPr/>
                <p:nvPr/>
              </p:nvSpPr>
              <p:spPr>
                <a:xfrm>
                  <a:off x="9077624" y="-39185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1740"/>
                    <a:gd name="connsiteX1" fmla="*/ 38042 w 38042"/>
                    <a:gd name="connsiteY1" fmla="*/ 0 h 21740"/>
                    <a:gd name="connsiteX2" fmla="*/ 38042 w 38042"/>
                    <a:gd name="connsiteY2" fmla="*/ 21740 h 21740"/>
                    <a:gd name="connsiteX3" fmla="*/ 0 w 38042"/>
                    <a:gd name="connsiteY3" fmla="*/ 21740 h 2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1740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1740"/>
                      </a:lnTo>
                      <a:lnTo>
                        <a:pt x="0" y="2174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900"/>
                </a:p>
              </p:txBody>
            </p:sp>
            <p:sp>
              <p:nvSpPr>
                <p:cNvPr id="452" name="Freeform: Shape 451">
                  <a:extLst>
                    <a:ext uri="{FF2B5EF4-FFF2-40B4-BE49-F238E27FC236}">
                      <a16:creationId xmlns:a16="http://schemas.microsoft.com/office/drawing/2014/main" id="{8C3AC4B1-0A55-A13C-B3D7-A422929040B8}"/>
                    </a:ext>
                  </a:extLst>
                </p:cNvPr>
                <p:cNvSpPr/>
                <p:nvPr/>
              </p:nvSpPr>
              <p:spPr>
                <a:xfrm>
                  <a:off x="9077624" y="-32957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7175"/>
                    <a:gd name="connsiteX1" fmla="*/ 38042 w 38042"/>
                    <a:gd name="connsiteY1" fmla="*/ 0 h 27175"/>
                    <a:gd name="connsiteX2" fmla="*/ 38042 w 38042"/>
                    <a:gd name="connsiteY2" fmla="*/ 27176 h 27175"/>
                    <a:gd name="connsiteX3" fmla="*/ 0 w 38042"/>
                    <a:gd name="connsiteY3" fmla="*/ 27176 h 2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7175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7176"/>
                      </a:lnTo>
                      <a:lnTo>
                        <a:pt x="0" y="27176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900"/>
                </a:p>
              </p:txBody>
            </p:sp>
            <p:sp>
              <p:nvSpPr>
                <p:cNvPr id="453" name="Freeform: Shape 452">
                  <a:extLst>
                    <a:ext uri="{FF2B5EF4-FFF2-40B4-BE49-F238E27FC236}">
                      <a16:creationId xmlns:a16="http://schemas.microsoft.com/office/drawing/2014/main" id="{CA2E9B9D-32C5-7038-1780-91DC9843D9F7}"/>
                    </a:ext>
                  </a:extLst>
                </p:cNvPr>
                <p:cNvSpPr/>
                <p:nvPr/>
              </p:nvSpPr>
              <p:spPr>
                <a:xfrm>
                  <a:off x="9077624" y="-268765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1740"/>
                    <a:gd name="connsiteX1" fmla="*/ 38042 w 38042"/>
                    <a:gd name="connsiteY1" fmla="*/ 0 h 21740"/>
                    <a:gd name="connsiteX2" fmla="*/ 38042 w 38042"/>
                    <a:gd name="connsiteY2" fmla="*/ 21740 h 21740"/>
                    <a:gd name="connsiteX3" fmla="*/ 0 w 38042"/>
                    <a:gd name="connsiteY3" fmla="*/ 21740 h 2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1740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1740"/>
                      </a:lnTo>
                      <a:lnTo>
                        <a:pt x="0" y="2174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900"/>
                </a:p>
              </p:txBody>
            </p:sp>
          </p:grpSp>
          <p:grpSp>
            <p:nvGrpSpPr>
              <p:cNvPr id="308" name="Group 307">
                <a:extLst>
                  <a:ext uri="{FF2B5EF4-FFF2-40B4-BE49-F238E27FC236}">
                    <a16:creationId xmlns:a16="http://schemas.microsoft.com/office/drawing/2014/main" id="{9E8C9462-AB53-3108-4189-81C83E29AFBA}"/>
                  </a:ext>
                </a:extLst>
              </p:cNvPr>
              <p:cNvGrpSpPr/>
              <p:nvPr/>
            </p:nvGrpSpPr>
            <p:grpSpPr>
              <a:xfrm>
                <a:off x="8955280" y="-391850"/>
                <a:ext cx="72000" cy="98280"/>
                <a:chOff x="8983048" y="-391850"/>
                <a:chExt cx="72000" cy="98280"/>
              </a:xfrm>
            </p:grpSpPr>
            <p:sp>
              <p:nvSpPr>
                <p:cNvPr id="449" name="Freeform: Shape 448">
                  <a:extLst>
                    <a:ext uri="{FF2B5EF4-FFF2-40B4-BE49-F238E27FC236}">
                      <a16:creationId xmlns:a16="http://schemas.microsoft.com/office/drawing/2014/main" id="{0421B698-15F1-99E3-E2FC-9468C1B9664D}"/>
                    </a:ext>
                  </a:extLst>
                </p:cNvPr>
                <p:cNvSpPr/>
                <p:nvPr/>
              </p:nvSpPr>
              <p:spPr>
                <a:xfrm>
                  <a:off x="8983048" y="-39185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1740"/>
                    <a:gd name="connsiteX1" fmla="*/ 38042 w 38042"/>
                    <a:gd name="connsiteY1" fmla="*/ 0 h 21740"/>
                    <a:gd name="connsiteX2" fmla="*/ 38042 w 38042"/>
                    <a:gd name="connsiteY2" fmla="*/ 21740 h 21740"/>
                    <a:gd name="connsiteX3" fmla="*/ 0 w 38042"/>
                    <a:gd name="connsiteY3" fmla="*/ 21740 h 2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1740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1740"/>
                      </a:lnTo>
                      <a:lnTo>
                        <a:pt x="0" y="2174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900"/>
                </a:p>
              </p:txBody>
            </p:sp>
            <p:sp>
              <p:nvSpPr>
                <p:cNvPr id="450" name="Freeform: Shape 449">
                  <a:extLst>
                    <a:ext uri="{FF2B5EF4-FFF2-40B4-BE49-F238E27FC236}">
                      <a16:creationId xmlns:a16="http://schemas.microsoft.com/office/drawing/2014/main" id="{A4151287-91B4-096E-FD98-7DECA7CE98D5}"/>
                    </a:ext>
                  </a:extLst>
                </p:cNvPr>
                <p:cNvSpPr/>
                <p:nvPr/>
              </p:nvSpPr>
              <p:spPr>
                <a:xfrm>
                  <a:off x="8983048" y="-32957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7175"/>
                    <a:gd name="connsiteX1" fmla="*/ 38042 w 38042"/>
                    <a:gd name="connsiteY1" fmla="*/ 0 h 27175"/>
                    <a:gd name="connsiteX2" fmla="*/ 38042 w 38042"/>
                    <a:gd name="connsiteY2" fmla="*/ 27176 h 27175"/>
                    <a:gd name="connsiteX3" fmla="*/ 0 w 38042"/>
                    <a:gd name="connsiteY3" fmla="*/ 27176 h 2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7175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7176"/>
                      </a:lnTo>
                      <a:lnTo>
                        <a:pt x="0" y="27176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5875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900"/>
                </a:p>
              </p:txBody>
            </p:sp>
          </p:grp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F74722E3-45EE-0D1B-6E5A-DE1C7DEBB285}"/>
                  </a:ext>
                </a:extLst>
              </p:cNvPr>
              <p:cNvSpPr/>
              <p:nvPr/>
            </p:nvSpPr>
            <p:spPr>
              <a:xfrm>
                <a:off x="9184714" y="-329570"/>
                <a:ext cx="72000" cy="36000"/>
              </a:xfrm>
              <a:custGeom>
                <a:avLst/>
                <a:gdLst>
                  <a:gd name="connsiteX0" fmla="*/ 0 w 43476"/>
                  <a:gd name="connsiteY0" fmla="*/ 0 h 27175"/>
                  <a:gd name="connsiteX1" fmla="*/ 43477 w 43476"/>
                  <a:gd name="connsiteY1" fmla="*/ 0 h 27175"/>
                  <a:gd name="connsiteX2" fmla="*/ 43477 w 43476"/>
                  <a:gd name="connsiteY2" fmla="*/ 27176 h 27175"/>
                  <a:gd name="connsiteX3" fmla="*/ 0 w 43476"/>
                  <a:gd name="connsiteY3" fmla="*/ 27176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76" h="27175">
                    <a:moveTo>
                      <a:pt x="0" y="0"/>
                    </a:moveTo>
                    <a:lnTo>
                      <a:pt x="43477" y="0"/>
                    </a:lnTo>
                    <a:lnTo>
                      <a:pt x="43477" y="27176"/>
                    </a:lnTo>
                    <a:lnTo>
                      <a:pt x="0" y="27176"/>
                    </a:lnTo>
                    <a:close/>
                  </a:path>
                </a:pathLst>
              </a:custGeom>
              <a:solidFill>
                <a:srgbClr val="A6A6A6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17415C5F-C572-9958-10CC-D945E536BBF7}"/>
                </a:ext>
              </a:extLst>
            </p:cNvPr>
            <p:cNvCxnSpPr>
              <a:cxnSpLocks/>
            </p:cNvCxnSpPr>
            <p:nvPr/>
          </p:nvCxnSpPr>
          <p:spPr>
            <a:xfrm>
              <a:off x="8728075" y="-84138"/>
              <a:ext cx="692150" cy="0"/>
            </a:xfrm>
            <a:prstGeom prst="line">
              <a:avLst/>
            </a:prstGeom>
            <a:solidFill>
              <a:srgbClr val="BFBFBF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BA445C9-3010-6C22-4BCC-27F03724A676}"/>
                </a:ext>
              </a:extLst>
            </p:cNvPr>
            <p:cNvCxnSpPr/>
            <p:nvPr/>
          </p:nvCxnSpPr>
          <p:spPr>
            <a:xfrm>
              <a:off x="8889303" y="-603250"/>
              <a:ext cx="157162" cy="0"/>
            </a:xfrm>
            <a:prstGeom prst="line">
              <a:avLst/>
            </a:prstGeom>
            <a:solidFill>
              <a:srgbClr val="A6A6A6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BBC60F6-9206-DA30-C5B4-85A78500378B}"/>
              </a:ext>
            </a:extLst>
          </p:cNvPr>
          <p:cNvGrpSpPr/>
          <p:nvPr/>
        </p:nvGrpSpPr>
        <p:grpSpPr>
          <a:xfrm>
            <a:off x="1367522" y="2867160"/>
            <a:ext cx="382411" cy="546836"/>
            <a:chOff x="7912201" y="4158704"/>
            <a:chExt cx="208833" cy="298624"/>
          </a:xfrm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8B92D50-F12C-E5ED-937F-8A1A3C1B100C}"/>
                </a:ext>
              </a:extLst>
            </p:cNvPr>
            <p:cNvSpPr/>
            <p:nvPr/>
          </p:nvSpPr>
          <p:spPr>
            <a:xfrm>
              <a:off x="7912201" y="4238077"/>
              <a:ext cx="64148" cy="46589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sz="1600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FFFAE87E-3706-3A64-832D-0BD4C626244B}"/>
                </a:ext>
              </a:extLst>
            </p:cNvPr>
            <p:cNvSpPr/>
            <p:nvPr/>
          </p:nvSpPr>
          <p:spPr>
            <a:xfrm>
              <a:off x="8056886" y="4306802"/>
              <a:ext cx="64148" cy="46589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sz="1600" dirty="0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CF408FC-36B8-2C8D-194E-E2513D233FD4}"/>
                </a:ext>
              </a:extLst>
            </p:cNvPr>
            <p:cNvGrpSpPr/>
            <p:nvPr/>
          </p:nvGrpSpPr>
          <p:grpSpPr>
            <a:xfrm>
              <a:off x="7938079" y="4158704"/>
              <a:ext cx="154989" cy="298624"/>
              <a:chOff x="4858722" y="3466712"/>
              <a:chExt cx="311263" cy="599723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5E5B6633-A48C-16EE-C30A-F34E892D18BE}"/>
                  </a:ext>
                </a:extLst>
              </p:cNvPr>
              <p:cNvSpPr/>
              <p:nvPr/>
            </p:nvSpPr>
            <p:spPr>
              <a:xfrm>
                <a:off x="4858722" y="3466712"/>
                <a:ext cx="311263" cy="599723"/>
              </a:xfrm>
              <a:custGeom>
                <a:avLst/>
                <a:gdLst>
                  <a:gd name="connsiteX0" fmla="*/ 9546 w 311263"/>
                  <a:gd name="connsiteY0" fmla="*/ 0 h 599723"/>
                  <a:gd name="connsiteX1" fmla="*/ 301717 w 311263"/>
                  <a:gd name="connsiteY1" fmla="*/ 0 h 599723"/>
                  <a:gd name="connsiteX2" fmla="*/ 311263 w 311263"/>
                  <a:gd name="connsiteY2" fmla="*/ 9546 h 599723"/>
                  <a:gd name="connsiteX3" fmla="*/ 311263 w 311263"/>
                  <a:gd name="connsiteY3" fmla="*/ 484343 h 599723"/>
                  <a:gd name="connsiteX4" fmla="*/ 301717 w 311263"/>
                  <a:gd name="connsiteY4" fmla="*/ 493889 h 599723"/>
                  <a:gd name="connsiteX5" fmla="*/ 204021 w 311263"/>
                  <a:gd name="connsiteY5" fmla="*/ 493889 h 599723"/>
                  <a:gd name="connsiteX6" fmla="*/ 204021 w 311263"/>
                  <a:gd name="connsiteY6" fmla="*/ 587246 h 599723"/>
                  <a:gd name="connsiteX7" fmla="*/ 202609 w 311263"/>
                  <a:gd name="connsiteY7" fmla="*/ 587246 h 599723"/>
                  <a:gd name="connsiteX8" fmla="*/ 202609 w 311263"/>
                  <a:gd name="connsiteY8" fmla="*/ 596841 h 599723"/>
                  <a:gd name="connsiteX9" fmla="*/ 199727 w 311263"/>
                  <a:gd name="connsiteY9" fmla="*/ 599723 h 599723"/>
                  <a:gd name="connsiteX10" fmla="*/ 111537 w 311263"/>
                  <a:gd name="connsiteY10" fmla="*/ 599723 h 599723"/>
                  <a:gd name="connsiteX11" fmla="*/ 108655 w 311263"/>
                  <a:gd name="connsiteY11" fmla="*/ 596841 h 599723"/>
                  <a:gd name="connsiteX12" fmla="*/ 108655 w 311263"/>
                  <a:gd name="connsiteY12" fmla="*/ 493889 h 599723"/>
                  <a:gd name="connsiteX13" fmla="*/ 9546 w 311263"/>
                  <a:gd name="connsiteY13" fmla="*/ 493889 h 599723"/>
                  <a:gd name="connsiteX14" fmla="*/ 0 w 311263"/>
                  <a:gd name="connsiteY14" fmla="*/ 484343 h 599723"/>
                  <a:gd name="connsiteX15" fmla="*/ 0 w 311263"/>
                  <a:gd name="connsiteY15" fmla="*/ 9546 h 599723"/>
                  <a:gd name="connsiteX16" fmla="*/ 9546 w 311263"/>
                  <a:gd name="connsiteY16" fmla="*/ 0 h 599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1263" h="599723">
                    <a:moveTo>
                      <a:pt x="9546" y="0"/>
                    </a:moveTo>
                    <a:lnTo>
                      <a:pt x="301717" y="0"/>
                    </a:lnTo>
                    <a:cubicBezTo>
                      <a:pt x="306989" y="0"/>
                      <a:pt x="311263" y="4274"/>
                      <a:pt x="311263" y="9546"/>
                    </a:cubicBezTo>
                    <a:lnTo>
                      <a:pt x="311263" y="484343"/>
                    </a:lnTo>
                    <a:cubicBezTo>
                      <a:pt x="311263" y="489615"/>
                      <a:pt x="306989" y="493889"/>
                      <a:pt x="301717" y="493889"/>
                    </a:cubicBezTo>
                    <a:lnTo>
                      <a:pt x="204021" y="493889"/>
                    </a:lnTo>
                    <a:lnTo>
                      <a:pt x="204021" y="587246"/>
                    </a:lnTo>
                    <a:lnTo>
                      <a:pt x="202609" y="587246"/>
                    </a:lnTo>
                    <a:lnTo>
                      <a:pt x="202609" y="596841"/>
                    </a:lnTo>
                    <a:cubicBezTo>
                      <a:pt x="202609" y="598433"/>
                      <a:pt x="201319" y="599723"/>
                      <a:pt x="199727" y="599723"/>
                    </a:cubicBezTo>
                    <a:lnTo>
                      <a:pt x="111537" y="599723"/>
                    </a:lnTo>
                    <a:cubicBezTo>
                      <a:pt x="109945" y="599723"/>
                      <a:pt x="108655" y="598433"/>
                      <a:pt x="108655" y="596841"/>
                    </a:cubicBezTo>
                    <a:lnTo>
                      <a:pt x="108655" y="493889"/>
                    </a:lnTo>
                    <a:lnTo>
                      <a:pt x="9546" y="493889"/>
                    </a:lnTo>
                    <a:cubicBezTo>
                      <a:pt x="4274" y="493889"/>
                      <a:pt x="0" y="489615"/>
                      <a:pt x="0" y="484343"/>
                    </a:cubicBezTo>
                    <a:lnTo>
                      <a:pt x="0" y="9546"/>
                    </a:lnTo>
                    <a:cubicBezTo>
                      <a:pt x="0" y="4274"/>
                      <a:pt x="4274" y="0"/>
                      <a:pt x="954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92" name="Isosceles Triangle 91">
                <a:extLst>
                  <a:ext uri="{FF2B5EF4-FFF2-40B4-BE49-F238E27FC236}">
                    <a16:creationId xmlns:a16="http://schemas.microsoft.com/office/drawing/2014/main" id="{5D7A9C3E-5ACD-FDEA-79A5-709BCF614F84}"/>
                  </a:ext>
                </a:extLst>
              </p:cNvPr>
              <p:cNvSpPr/>
              <p:nvPr/>
            </p:nvSpPr>
            <p:spPr>
              <a:xfrm flipV="1">
                <a:off x="4899553" y="3595697"/>
                <a:ext cx="234096" cy="341841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</p:grp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5D57363-F66C-3C3B-8E29-212188DA5CD6}"/>
              </a:ext>
            </a:extLst>
          </p:cNvPr>
          <p:cNvSpPr/>
          <p:nvPr/>
        </p:nvSpPr>
        <p:spPr>
          <a:xfrm>
            <a:off x="2758140" y="3487705"/>
            <a:ext cx="617537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MFC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723D140-3AD0-F445-224E-9CA8FF808289}"/>
              </a:ext>
            </a:extLst>
          </p:cNvPr>
          <p:cNvGrpSpPr/>
          <p:nvPr/>
        </p:nvGrpSpPr>
        <p:grpSpPr>
          <a:xfrm>
            <a:off x="3971015" y="3029219"/>
            <a:ext cx="487868" cy="382601"/>
            <a:chOff x="10676915" y="4143900"/>
            <a:chExt cx="645136" cy="505936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1D14458F-6323-6B37-F999-77789D3E9B25}"/>
                </a:ext>
              </a:extLst>
            </p:cNvPr>
            <p:cNvSpPr/>
            <p:nvPr/>
          </p:nvSpPr>
          <p:spPr>
            <a:xfrm>
              <a:off x="10676915" y="4361408"/>
              <a:ext cx="645136" cy="70921"/>
            </a:xfrm>
            <a:prstGeom prst="roundRect">
              <a:avLst>
                <a:gd name="adj" fmla="val 36574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AF428CDB-C332-25B9-7581-079CD3215084}"/>
                </a:ext>
              </a:extLst>
            </p:cNvPr>
            <p:cNvGrpSpPr/>
            <p:nvPr/>
          </p:nvGrpSpPr>
          <p:grpSpPr>
            <a:xfrm>
              <a:off x="10708570" y="4143900"/>
              <a:ext cx="581826" cy="505936"/>
              <a:chOff x="4495800" y="3302000"/>
              <a:chExt cx="584200" cy="508000"/>
            </a:xfrm>
          </p:grpSpPr>
          <p:sp>
            <p:nvSpPr>
              <p:cNvPr id="102" name="Rectangle: Rounded Corners 101">
                <a:extLst>
                  <a:ext uri="{FF2B5EF4-FFF2-40B4-BE49-F238E27FC236}">
                    <a16:creationId xmlns:a16="http://schemas.microsoft.com/office/drawing/2014/main" id="{25E37C9E-614D-A7C2-C0B3-D3520C6DB8DC}"/>
                  </a:ext>
                </a:extLst>
              </p:cNvPr>
              <p:cNvSpPr/>
              <p:nvPr/>
            </p:nvSpPr>
            <p:spPr>
              <a:xfrm>
                <a:off x="4495800" y="3302000"/>
                <a:ext cx="584200" cy="508000"/>
              </a:xfrm>
              <a:prstGeom prst="roundRect">
                <a:avLst/>
              </a:prstGeom>
              <a:solidFill>
                <a:srgbClr val="D9D9D9"/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038C265A-274B-9C3B-0BC8-EED5036530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7900" y="3426884"/>
                <a:ext cx="0" cy="258233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B715EB8-CDC4-1D5C-1F93-4A6509E4BB06}"/>
              </a:ext>
            </a:extLst>
          </p:cNvPr>
          <p:cNvSpPr/>
          <p:nvPr/>
        </p:nvSpPr>
        <p:spPr>
          <a:xfrm>
            <a:off x="3907325" y="3487705"/>
            <a:ext cx="617537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Impactor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1433F6B-F4C0-0ECD-C354-0940CBEC1F21}"/>
              </a:ext>
            </a:extLst>
          </p:cNvPr>
          <p:cNvGrpSpPr/>
          <p:nvPr/>
        </p:nvGrpSpPr>
        <p:grpSpPr>
          <a:xfrm>
            <a:off x="2839918" y="2978504"/>
            <a:ext cx="461190" cy="433316"/>
            <a:chOff x="9350324" y="4130566"/>
            <a:chExt cx="552673" cy="519270"/>
          </a:xfrm>
        </p:grpSpPr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4E8F7936-B28F-F461-403E-FF926CF24716}"/>
                </a:ext>
              </a:extLst>
            </p:cNvPr>
            <p:cNvSpPr/>
            <p:nvPr/>
          </p:nvSpPr>
          <p:spPr>
            <a:xfrm>
              <a:off x="9431690" y="4130566"/>
              <a:ext cx="389942" cy="429158"/>
            </a:xfrm>
            <a:prstGeom prst="roundRect">
              <a:avLst>
                <a:gd name="adj" fmla="val 370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D0FDDE77-BFBD-DFAC-A142-DADF91FF246E}"/>
                </a:ext>
              </a:extLst>
            </p:cNvPr>
            <p:cNvSpPr/>
            <p:nvPr/>
          </p:nvSpPr>
          <p:spPr>
            <a:xfrm>
              <a:off x="9350324" y="4525225"/>
              <a:ext cx="552673" cy="124611"/>
            </a:xfrm>
            <a:prstGeom prst="roundRect">
              <a:avLst>
                <a:gd name="adj" fmla="val 370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D95B939B-3B77-C3C9-E9BD-F62D283CC345}"/>
                </a:ext>
              </a:extLst>
            </p:cNvPr>
            <p:cNvSpPr/>
            <p:nvPr/>
          </p:nvSpPr>
          <p:spPr>
            <a:xfrm>
              <a:off x="9587412" y="4205187"/>
              <a:ext cx="177101" cy="85339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F52E518-27F9-D27D-303A-84263649A9EF}"/>
                </a:ext>
              </a:extLst>
            </p:cNvPr>
            <p:cNvCxnSpPr/>
            <p:nvPr/>
          </p:nvCxnSpPr>
          <p:spPr>
            <a:xfrm>
              <a:off x="9627522" y="4245238"/>
              <a:ext cx="64150" cy="0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Arrow: Right 121">
              <a:extLst>
                <a:ext uri="{FF2B5EF4-FFF2-40B4-BE49-F238E27FC236}">
                  <a16:creationId xmlns:a16="http://schemas.microsoft.com/office/drawing/2014/main" id="{649A61E6-6455-D857-0BE9-35BEF36B9739}"/>
                </a:ext>
              </a:extLst>
            </p:cNvPr>
            <p:cNvSpPr/>
            <p:nvPr/>
          </p:nvSpPr>
          <p:spPr>
            <a:xfrm>
              <a:off x="9553635" y="4547236"/>
              <a:ext cx="146050" cy="83871"/>
            </a:xfrm>
            <a:prstGeom prst="rightArrow">
              <a:avLst>
                <a:gd name="adj1" fmla="val 50000"/>
                <a:gd name="adj2" fmla="val 89747"/>
              </a:avLst>
            </a:prstGeom>
            <a:solidFill>
              <a:schemeClr val="tx1"/>
            </a:solidFill>
            <a:ln w="15875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 dirty="0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080663F-AA55-532E-3B89-C4B6A53CD375}"/>
              </a:ext>
            </a:extLst>
          </p:cNvPr>
          <p:cNvGrpSpPr/>
          <p:nvPr/>
        </p:nvGrpSpPr>
        <p:grpSpPr>
          <a:xfrm>
            <a:off x="5706719" y="3029219"/>
            <a:ext cx="559562" cy="382601"/>
            <a:chOff x="7559039" y="3158407"/>
            <a:chExt cx="670559" cy="458495"/>
          </a:xfrm>
        </p:grpSpPr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63F0A39C-D21F-56A2-EEFF-8769E177688A}"/>
                </a:ext>
              </a:extLst>
            </p:cNvPr>
            <p:cNvSpPr/>
            <p:nvPr/>
          </p:nvSpPr>
          <p:spPr>
            <a:xfrm>
              <a:off x="7559039" y="3158407"/>
              <a:ext cx="670559" cy="458495"/>
            </a:xfrm>
            <a:prstGeom prst="roundRect">
              <a:avLst/>
            </a:prstGeom>
            <a:solidFill>
              <a:srgbClr val="D9D9D9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CD49E1C3-E6C1-0107-B2F2-EF39C782377A}"/>
                </a:ext>
              </a:extLst>
            </p:cNvPr>
            <p:cNvGrpSpPr/>
            <p:nvPr/>
          </p:nvGrpSpPr>
          <p:grpSpPr>
            <a:xfrm>
              <a:off x="7716329" y="3168650"/>
              <a:ext cx="424482" cy="424482"/>
              <a:chOff x="7624271" y="3142631"/>
              <a:chExt cx="476520" cy="476520"/>
            </a:xfrm>
          </p:grpSpPr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B1A2B483-D6EA-3FFF-65FC-8781B17FA0B1}"/>
                  </a:ext>
                </a:extLst>
              </p:cNvPr>
              <p:cNvGrpSpPr/>
              <p:nvPr/>
            </p:nvGrpSpPr>
            <p:grpSpPr>
              <a:xfrm>
                <a:off x="7689142" y="3260725"/>
                <a:ext cx="337262" cy="253858"/>
                <a:chOff x="7697107" y="3247602"/>
                <a:chExt cx="372132" cy="280104"/>
              </a:xfrm>
            </p:grpSpPr>
            <p:sp>
              <p:nvSpPr>
                <p:cNvPr id="1024" name="Oval 1023">
                  <a:extLst>
                    <a:ext uri="{FF2B5EF4-FFF2-40B4-BE49-F238E27FC236}">
                      <a16:creationId xmlns:a16="http://schemas.microsoft.com/office/drawing/2014/main" id="{4C47AECE-F847-79BE-DED2-1C7196EE7820}"/>
                    </a:ext>
                  </a:extLst>
                </p:cNvPr>
                <p:cNvSpPr/>
                <p:nvPr/>
              </p:nvSpPr>
              <p:spPr>
                <a:xfrm>
                  <a:off x="7743121" y="3247602"/>
                  <a:ext cx="280104" cy="280104"/>
                </a:xfrm>
                <a:prstGeom prst="ellipse">
                  <a:avLst/>
                </a:prstGeom>
                <a:solidFill>
                  <a:schemeClr val="bg1"/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1025" name="Rectangle: Rounded Corners 1024">
                  <a:extLst>
                    <a:ext uri="{FF2B5EF4-FFF2-40B4-BE49-F238E27FC236}">
                      <a16:creationId xmlns:a16="http://schemas.microsoft.com/office/drawing/2014/main" id="{CAC49DE2-3610-4233-D889-23CB7ABB2E40}"/>
                    </a:ext>
                  </a:extLst>
                </p:cNvPr>
                <p:cNvSpPr/>
                <p:nvPr/>
              </p:nvSpPr>
              <p:spPr>
                <a:xfrm>
                  <a:off x="7697107" y="3337984"/>
                  <a:ext cx="372132" cy="99342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</p:grpSp>
          <p:sp>
            <p:nvSpPr>
              <p:cNvPr id="127" name="Arc 126">
                <a:extLst>
                  <a:ext uri="{FF2B5EF4-FFF2-40B4-BE49-F238E27FC236}">
                    <a16:creationId xmlns:a16="http://schemas.microsoft.com/office/drawing/2014/main" id="{64E7DDEF-90F8-748C-6C4C-01AF45AD9ED5}"/>
                  </a:ext>
                </a:extLst>
              </p:cNvPr>
              <p:cNvSpPr/>
              <p:nvPr/>
            </p:nvSpPr>
            <p:spPr>
              <a:xfrm rot="8100000" flipV="1">
                <a:off x="7624271" y="3142631"/>
                <a:ext cx="476520" cy="476520"/>
              </a:xfrm>
              <a:prstGeom prst="arc">
                <a:avLst/>
              </a:prstGeom>
              <a:noFill/>
              <a:ln w="15875" cap="rnd">
                <a:solidFill>
                  <a:schemeClr val="tx1"/>
                </a:solidFill>
                <a:round/>
                <a:tailEnd type="triangle" w="sm" len="sm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1026" name="Rectangle 1025">
            <a:extLst>
              <a:ext uri="{FF2B5EF4-FFF2-40B4-BE49-F238E27FC236}">
                <a16:creationId xmlns:a16="http://schemas.microsoft.com/office/drawing/2014/main" id="{CFB0FC56-A945-0D31-FF17-B2D8D6FFE9F2}"/>
              </a:ext>
            </a:extLst>
          </p:cNvPr>
          <p:cNvSpPr/>
          <p:nvPr/>
        </p:nvSpPr>
        <p:spPr>
          <a:xfrm>
            <a:off x="5901976" y="3487705"/>
            <a:ext cx="889957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Rotating disk diluter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8D70D72-6BFF-F965-AA1C-C281B8F002BD}"/>
              </a:ext>
            </a:extLst>
          </p:cNvPr>
          <p:cNvGrpSpPr/>
          <p:nvPr/>
        </p:nvGrpSpPr>
        <p:grpSpPr>
          <a:xfrm>
            <a:off x="6362188" y="2906123"/>
            <a:ext cx="1100904" cy="544478"/>
            <a:chOff x="8374426" y="2935946"/>
            <a:chExt cx="1319284" cy="652483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FC8432E-7EDB-5D59-5A02-51C0F9045C70}"/>
                </a:ext>
              </a:extLst>
            </p:cNvPr>
            <p:cNvSpPr/>
            <p:nvPr/>
          </p:nvSpPr>
          <p:spPr>
            <a:xfrm>
              <a:off x="8374426" y="2935946"/>
              <a:ext cx="1319284" cy="607015"/>
            </a:xfrm>
            <a:custGeom>
              <a:avLst/>
              <a:gdLst>
                <a:gd name="connsiteX0" fmla="*/ 1406524 w 1477433"/>
                <a:gd name="connsiteY0" fmla="*/ 559228 h 679780"/>
                <a:gd name="connsiteX1" fmla="*/ 1380065 w 1477433"/>
                <a:gd name="connsiteY1" fmla="*/ 585687 h 679780"/>
                <a:gd name="connsiteX2" fmla="*/ 1406524 w 1477433"/>
                <a:gd name="connsiteY2" fmla="*/ 612146 h 679780"/>
                <a:gd name="connsiteX3" fmla="*/ 1432983 w 1477433"/>
                <a:gd name="connsiteY3" fmla="*/ 585687 h 679780"/>
                <a:gd name="connsiteX4" fmla="*/ 1406524 w 1477433"/>
                <a:gd name="connsiteY4" fmla="*/ 559228 h 679780"/>
                <a:gd name="connsiteX5" fmla="*/ 70910 w 1477433"/>
                <a:gd name="connsiteY5" fmla="*/ 559228 h 679780"/>
                <a:gd name="connsiteX6" fmla="*/ 44451 w 1477433"/>
                <a:gd name="connsiteY6" fmla="*/ 585687 h 679780"/>
                <a:gd name="connsiteX7" fmla="*/ 70910 w 1477433"/>
                <a:gd name="connsiteY7" fmla="*/ 612146 h 679780"/>
                <a:gd name="connsiteX8" fmla="*/ 97369 w 1477433"/>
                <a:gd name="connsiteY8" fmla="*/ 585687 h 679780"/>
                <a:gd name="connsiteX9" fmla="*/ 70910 w 1477433"/>
                <a:gd name="connsiteY9" fmla="*/ 559228 h 679780"/>
                <a:gd name="connsiteX10" fmla="*/ 1414991 w 1477433"/>
                <a:gd name="connsiteY10" fmla="*/ 468741 h 679780"/>
                <a:gd name="connsiteX11" fmla="*/ 1398058 w 1477433"/>
                <a:gd name="connsiteY11" fmla="*/ 468742 h 679780"/>
                <a:gd name="connsiteX12" fmla="*/ 1378975 w 1477433"/>
                <a:gd name="connsiteY12" fmla="*/ 476647 h 679780"/>
                <a:gd name="connsiteX13" fmla="*/ 1371070 w 1477433"/>
                <a:gd name="connsiteY13" fmla="*/ 495730 h 679780"/>
                <a:gd name="connsiteX14" fmla="*/ 1378975 w 1477433"/>
                <a:gd name="connsiteY14" fmla="*/ 514813 h 679780"/>
                <a:gd name="connsiteX15" fmla="*/ 1398058 w 1477433"/>
                <a:gd name="connsiteY15" fmla="*/ 522717 h 679780"/>
                <a:gd name="connsiteX16" fmla="*/ 1414992 w 1477433"/>
                <a:gd name="connsiteY16" fmla="*/ 522717 h 679780"/>
                <a:gd name="connsiteX17" fmla="*/ 1441980 w 1477433"/>
                <a:gd name="connsiteY17" fmla="*/ 495729 h 679780"/>
                <a:gd name="connsiteX18" fmla="*/ 1441979 w 1477433"/>
                <a:gd name="connsiteY18" fmla="*/ 495729 h 679780"/>
                <a:gd name="connsiteX19" fmla="*/ 1414991 w 1477433"/>
                <a:gd name="connsiteY19" fmla="*/ 468741 h 679780"/>
                <a:gd name="connsiteX20" fmla="*/ 79377 w 1477433"/>
                <a:gd name="connsiteY20" fmla="*/ 468741 h 679780"/>
                <a:gd name="connsiteX21" fmla="*/ 62444 w 1477433"/>
                <a:gd name="connsiteY21" fmla="*/ 468742 h 679780"/>
                <a:gd name="connsiteX22" fmla="*/ 43361 w 1477433"/>
                <a:gd name="connsiteY22" fmla="*/ 476647 h 679780"/>
                <a:gd name="connsiteX23" fmla="*/ 35456 w 1477433"/>
                <a:gd name="connsiteY23" fmla="*/ 495730 h 679780"/>
                <a:gd name="connsiteX24" fmla="*/ 35456 w 1477433"/>
                <a:gd name="connsiteY24" fmla="*/ 495729 h 679780"/>
                <a:gd name="connsiteX25" fmla="*/ 35456 w 1477433"/>
                <a:gd name="connsiteY25" fmla="*/ 495730 h 679780"/>
                <a:gd name="connsiteX26" fmla="*/ 35456 w 1477433"/>
                <a:gd name="connsiteY26" fmla="*/ 495730 h 679780"/>
                <a:gd name="connsiteX27" fmla="*/ 43361 w 1477433"/>
                <a:gd name="connsiteY27" fmla="*/ 514813 h 679780"/>
                <a:gd name="connsiteX28" fmla="*/ 62444 w 1477433"/>
                <a:gd name="connsiteY28" fmla="*/ 522717 h 679780"/>
                <a:gd name="connsiteX29" fmla="*/ 79378 w 1477433"/>
                <a:gd name="connsiteY29" fmla="*/ 522717 h 679780"/>
                <a:gd name="connsiteX30" fmla="*/ 106366 w 1477433"/>
                <a:gd name="connsiteY30" fmla="*/ 495729 h 679780"/>
                <a:gd name="connsiteX31" fmla="*/ 106365 w 1477433"/>
                <a:gd name="connsiteY31" fmla="*/ 495729 h 679780"/>
                <a:gd name="connsiteX32" fmla="*/ 79377 w 1477433"/>
                <a:gd name="connsiteY32" fmla="*/ 468741 h 679780"/>
                <a:gd name="connsiteX33" fmla="*/ 1398058 w 1477433"/>
                <a:gd name="connsiteY33" fmla="*/ 157063 h 679780"/>
                <a:gd name="connsiteX34" fmla="*/ 1378975 w 1477433"/>
                <a:gd name="connsiteY34" fmla="*/ 164968 h 679780"/>
                <a:gd name="connsiteX35" fmla="*/ 1371070 w 1477433"/>
                <a:gd name="connsiteY35" fmla="*/ 184051 h 679780"/>
                <a:gd name="connsiteX36" fmla="*/ 1378975 w 1477433"/>
                <a:gd name="connsiteY36" fmla="*/ 203134 h 679780"/>
                <a:gd name="connsiteX37" fmla="*/ 1398058 w 1477433"/>
                <a:gd name="connsiteY37" fmla="*/ 211038 h 679780"/>
                <a:gd name="connsiteX38" fmla="*/ 1414991 w 1477433"/>
                <a:gd name="connsiteY38" fmla="*/ 211039 h 679780"/>
                <a:gd name="connsiteX39" fmla="*/ 1441979 w 1477433"/>
                <a:gd name="connsiteY39" fmla="*/ 184051 h 679780"/>
                <a:gd name="connsiteX40" fmla="*/ 1441980 w 1477433"/>
                <a:gd name="connsiteY40" fmla="*/ 184051 h 679780"/>
                <a:gd name="connsiteX41" fmla="*/ 1414992 w 1477433"/>
                <a:gd name="connsiteY41" fmla="*/ 157063 h 679780"/>
                <a:gd name="connsiteX42" fmla="*/ 62444 w 1477433"/>
                <a:gd name="connsiteY42" fmla="*/ 157063 h 679780"/>
                <a:gd name="connsiteX43" fmla="*/ 43361 w 1477433"/>
                <a:gd name="connsiteY43" fmla="*/ 164968 h 679780"/>
                <a:gd name="connsiteX44" fmla="*/ 35456 w 1477433"/>
                <a:gd name="connsiteY44" fmla="*/ 184051 h 679780"/>
                <a:gd name="connsiteX45" fmla="*/ 43361 w 1477433"/>
                <a:gd name="connsiteY45" fmla="*/ 203134 h 679780"/>
                <a:gd name="connsiteX46" fmla="*/ 62444 w 1477433"/>
                <a:gd name="connsiteY46" fmla="*/ 211038 h 679780"/>
                <a:gd name="connsiteX47" fmla="*/ 79377 w 1477433"/>
                <a:gd name="connsiteY47" fmla="*/ 211039 h 679780"/>
                <a:gd name="connsiteX48" fmla="*/ 106365 w 1477433"/>
                <a:gd name="connsiteY48" fmla="*/ 184051 h 679780"/>
                <a:gd name="connsiteX49" fmla="*/ 106366 w 1477433"/>
                <a:gd name="connsiteY49" fmla="*/ 184051 h 679780"/>
                <a:gd name="connsiteX50" fmla="*/ 79378 w 1477433"/>
                <a:gd name="connsiteY50" fmla="*/ 157063 h 679780"/>
                <a:gd name="connsiteX51" fmla="*/ 1406524 w 1477433"/>
                <a:gd name="connsiteY51" fmla="*/ 67634 h 679780"/>
                <a:gd name="connsiteX52" fmla="*/ 1380065 w 1477433"/>
                <a:gd name="connsiteY52" fmla="*/ 94093 h 679780"/>
                <a:gd name="connsiteX53" fmla="*/ 1406524 w 1477433"/>
                <a:gd name="connsiteY53" fmla="*/ 120552 h 679780"/>
                <a:gd name="connsiteX54" fmla="*/ 1432983 w 1477433"/>
                <a:gd name="connsiteY54" fmla="*/ 94093 h 679780"/>
                <a:gd name="connsiteX55" fmla="*/ 1406524 w 1477433"/>
                <a:gd name="connsiteY55" fmla="*/ 67634 h 679780"/>
                <a:gd name="connsiteX56" fmla="*/ 70910 w 1477433"/>
                <a:gd name="connsiteY56" fmla="*/ 67634 h 679780"/>
                <a:gd name="connsiteX57" fmla="*/ 44451 w 1477433"/>
                <a:gd name="connsiteY57" fmla="*/ 94093 h 679780"/>
                <a:gd name="connsiteX58" fmla="*/ 70910 w 1477433"/>
                <a:gd name="connsiteY58" fmla="*/ 120552 h 679780"/>
                <a:gd name="connsiteX59" fmla="*/ 97369 w 1477433"/>
                <a:gd name="connsiteY59" fmla="*/ 94093 h 679780"/>
                <a:gd name="connsiteX60" fmla="*/ 70910 w 1477433"/>
                <a:gd name="connsiteY60" fmla="*/ 67634 h 679780"/>
                <a:gd name="connsiteX61" fmla="*/ 24526 w 1477433"/>
                <a:gd name="connsiteY61" fmla="*/ 0 h 679780"/>
                <a:gd name="connsiteX62" fmla="*/ 1452907 w 1477433"/>
                <a:gd name="connsiteY62" fmla="*/ 0 h 679780"/>
                <a:gd name="connsiteX63" fmla="*/ 1477433 w 1477433"/>
                <a:gd name="connsiteY63" fmla="*/ 24526 h 679780"/>
                <a:gd name="connsiteX64" fmla="*/ 1477433 w 1477433"/>
                <a:gd name="connsiteY64" fmla="*/ 655254 h 679780"/>
                <a:gd name="connsiteX65" fmla="*/ 1452907 w 1477433"/>
                <a:gd name="connsiteY65" fmla="*/ 679780 h 679780"/>
                <a:gd name="connsiteX66" fmla="*/ 24526 w 1477433"/>
                <a:gd name="connsiteY66" fmla="*/ 679780 h 679780"/>
                <a:gd name="connsiteX67" fmla="*/ 0 w 1477433"/>
                <a:gd name="connsiteY67" fmla="*/ 655254 h 679780"/>
                <a:gd name="connsiteX68" fmla="*/ 0 w 1477433"/>
                <a:gd name="connsiteY68" fmla="*/ 24526 h 679780"/>
                <a:gd name="connsiteX69" fmla="*/ 24526 w 1477433"/>
                <a:gd name="connsiteY69" fmla="*/ 0 h 679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477433" h="679780">
                  <a:moveTo>
                    <a:pt x="1406524" y="559228"/>
                  </a:moveTo>
                  <a:cubicBezTo>
                    <a:pt x="1391911" y="559228"/>
                    <a:pt x="1380065" y="571074"/>
                    <a:pt x="1380065" y="585687"/>
                  </a:cubicBezTo>
                  <a:cubicBezTo>
                    <a:pt x="1380065" y="600300"/>
                    <a:pt x="1391911" y="612146"/>
                    <a:pt x="1406524" y="612146"/>
                  </a:cubicBezTo>
                  <a:cubicBezTo>
                    <a:pt x="1421137" y="612146"/>
                    <a:pt x="1432983" y="600300"/>
                    <a:pt x="1432983" y="585687"/>
                  </a:cubicBezTo>
                  <a:cubicBezTo>
                    <a:pt x="1432983" y="571074"/>
                    <a:pt x="1421137" y="559228"/>
                    <a:pt x="1406524" y="559228"/>
                  </a:cubicBezTo>
                  <a:close/>
                  <a:moveTo>
                    <a:pt x="70910" y="559228"/>
                  </a:moveTo>
                  <a:cubicBezTo>
                    <a:pt x="56297" y="559228"/>
                    <a:pt x="44451" y="571074"/>
                    <a:pt x="44451" y="585687"/>
                  </a:cubicBezTo>
                  <a:cubicBezTo>
                    <a:pt x="44451" y="600300"/>
                    <a:pt x="56297" y="612146"/>
                    <a:pt x="70910" y="612146"/>
                  </a:cubicBezTo>
                  <a:cubicBezTo>
                    <a:pt x="85523" y="612146"/>
                    <a:pt x="97369" y="600300"/>
                    <a:pt x="97369" y="585687"/>
                  </a:cubicBezTo>
                  <a:cubicBezTo>
                    <a:pt x="97369" y="571074"/>
                    <a:pt x="85523" y="559228"/>
                    <a:pt x="70910" y="559228"/>
                  </a:cubicBezTo>
                  <a:close/>
                  <a:moveTo>
                    <a:pt x="1414991" y="468741"/>
                  </a:moveTo>
                  <a:lnTo>
                    <a:pt x="1398058" y="468742"/>
                  </a:lnTo>
                  <a:cubicBezTo>
                    <a:pt x="1390606" y="468742"/>
                    <a:pt x="1383859" y="471763"/>
                    <a:pt x="1378975" y="476647"/>
                  </a:cubicBezTo>
                  <a:lnTo>
                    <a:pt x="1371070" y="495730"/>
                  </a:lnTo>
                  <a:lnTo>
                    <a:pt x="1378975" y="514813"/>
                  </a:lnTo>
                  <a:cubicBezTo>
                    <a:pt x="1383859" y="519696"/>
                    <a:pt x="1390606" y="522717"/>
                    <a:pt x="1398058" y="522717"/>
                  </a:cubicBezTo>
                  <a:lnTo>
                    <a:pt x="1414992" y="522717"/>
                  </a:lnTo>
                  <a:cubicBezTo>
                    <a:pt x="1429897" y="522717"/>
                    <a:pt x="1441980" y="510634"/>
                    <a:pt x="1441980" y="495729"/>
                  </a:cubicBezTo>
                  <a:lnTo>
                    <a:pt x="1441979" y="495729"/>
                  </a:lnTo>
                  <a:cubicBezTo>
                    <a:pt x="1441979" y="480824"/>
                    <a:pt x="1429896" y="468741"/>
                    <a:pt x="1414991" y="468741"/>
                  </a:cubicBezTo>
                  <a:close/>
                  <a:moveTo>
                    <a:pt x="79377" y="468741"/>
                  </a:moveTo>
                  <a:lnTo>
                    <a:pt x="62444" y="468742"/>
                  </a:lnTo>
                  <a:cubicBezTo>
                    <a:pt x="54992" y="468742"/>
                    <a:pt x="48245" y="471763"/>
                    <a:pt x="43361" y="476647"/>
                  </a:cubicBezTo>
                  <a:lnTo>
                    <a:pt x="35456" y="495730"/>
                  </a:lnTo>
                  <a:lnTo>
                    <a:pt x="35456" y="495729"/>
                  </a:lnTo>
                  <a:lnTo>
                    <a:pt x="35456" y="495730"/>
                  </a:lnTo>
                  <a:lnTo>
                    <a:pt x="35456" y="495730"/>
                  </a:lnTo>
                  <a:lnTo>
                    <a:pt x="43361" y="514813"/>
                  </a:lnTo>
                  <a:cubicBezTo>
                    <a:pt x="48245" y="519696"/>
                    <a:pt x="54992" y="522717"/>
                    <a:pt x="62444" y="522717"/>
                  </a:cubicBezTo>
                  <a:lnTo>
                    <a:pt x="79378" y="522717"/>
                  </a:lnTo>
                  <a:cubicBezTo>
                    <a:pt x="94283" y="522717"/>
                    <a:pt x="106366" y="510634"/>
                    <a:pt x="106366" y="495729"/>
                  </a:cubicBezTo>
                  <a:lnTo>
                    <a:pt x="106365" y="495729"/>
                  </a:lnTo>
                  <a:cubicBezTo>
                    <a:pt x="106365" y="480824"/>
                    <a:pt x="94282" y="468741"/>
                    <a:pt x="79377" y="468741"/>
                  </a:cubicBezTo>
                  <a:close/>
                  <a:moveTo>
                    <a:pt x="1398058" y="157063"/>
                  </a:moveTo>
                  <a:cubicBezTo>
                    <a:pt x="1390606" y="157063"/>
                    <a:pt x="1383859" y="160084"/>
                    <a:pt x="1378975" y="164968"/>
                  </a:cubicBezTo>
                  <a:lnTo>
                    <a:pt x="1371070" y="184051"/>
                  </a:lnTo>
                  <a:lnTo>
                    <a:pt x="1378975" y="203134"/>
                  </a:lnTo>
                  <a:cubicBezTo>
                    <a:pt x="1383859" y="208017"/>
                    <a:pt x="1390606" y="211038"/>
                    <a:pt x="1398058" y="211038"/>
                  </a:cubicBezTo>
                  <a:lnTo>
                    <a:pt x="1414991" y="211039"/>
                  </a:lnTo>
                  <a:cubicBezTo>
                    <a:pt x="1429896" y="211039"/>
                    <a:pt x="1441979" y="198956"/>
                    <a:pt x="1441979" y="184051"/>
                  </a:cubicBezTo>
                  <a:lnTo>
                    <a:pt x="1441980" y="184051"/>
                  </a:lnTo>
                  <a:cubicBezTo>
                    <a:pt x="1441980" y="169146"/>
                    <a:pt x="1429897" y="157063"/>
                    <a:pt x="1414992" y="157063"/>
                  </a:cubicBezTo>
                  <a:close/>
                  <a:moveTo>
                    <a:pt x="62444" y="157063"/>
                  </a:moveTo>
                  <a:cubicBezTo>
                    <a:pt x="54992" y="157063"/>
                    <a:pt x="48245" y="160084"/>
                    <a:pt x="43361" y="164968"/>
                  </a:cubicBezTo>
                  <a:lnTo>
                    <a:pt x="35456" y="184051"/>
                  </a:lnTo>
                  <a:lnTo>
                    <a:pt x="43361" y="203134"/>
                  </a:lnTo>
                  <a:cubicBezTo>
                    <a:pt x="48245" y="208017"/>
                    <a:pt x="54992" y="211038"/>
                    <a:pt x="62444" y="211038"/>
                  </a:cubicBezTo>
                  <a:lnTo>
                    <a:pt x="79377" y="211039"/>
                  </a:lnTo>
                  <a:cubicBezTo>
                    <a:pt x="94282" y="211039"/>
                    <a:pt x="106365" y="198956"/>
                    <a:pt x="106365" y="184051"/>
                  </a:cubicBezTo>
                  <a:lnTo>
                    <a:pt x="106366" y="184051"/>
                  </a:lnTo>
                  <a:cubicBezTo>
                    <a:pt x="106366" y="169146"/>
                    <a:pt x="94283" y="157063"/>
                    <a:pt x="79378" y="157063"/>
                  </a:cubicBezTo>
                  <a:close/>
                  <a:moveTo>
                    <a:pt x="1406524" y="67634"/>
                  </a:moveTo>
                  <a:cubicBezTo>
                    <a:pt x="1391911" y="67634"/>
                    <a:pt x="1380065" y="79480"/>
                    <a:pt x="1380065" y="94093"/>
                  </a:cubicBezTo>
                  <a:cubicBezTo>
                    <a:pt x="1380065" y="108706"/>
                    <a:pt x="1391911" y="120552"/>
                    <a:pt x="1406524" y="120552"/>
                  </a:cubicBezTo>
                  <a:cubicBezTo>
                    <a:pt x="1421137" y="120552"/>
                    <a:pt x="1432983" y="108706"/>
                    <a:pt x="1432983" y="94093"/>
                  </a:cubicBezTo>
                  <a:cubicBezTo>
                    <a:pt x="1432983" y="79480"/>
                    <a:pt x="1421137" y="67634"/>
                    <a:pt x="1406524" y="67634"/>
                  </a:cubicBezTo>
                  <a:close/>
                  <a:moveTo>
                    <a:pt x="70910" y="67634"/>
                  </a:moveTo>
                  <a:cubicBezTo>
                    <a:pt x="56297" y="67634"/>
                    <a:pt x="44451" y="79480"/>
                    <a:pt x="44451" y="94093"/>
                  </a:cubicBezTo>
                  <a:cubicBezTo>
                    <a:pt x="44451" y="108706"/>
                    <a:pt x="56297" y="120552"/>
                    <a:pt x="70910" y="120552"/>
                  </a:cubicBezTo>
                  <a:cubicBezTo>
                    <a:pt x="85523" y="120552"/>
                    <a:pt x="97369" y="108706"/>
                    <a:pt x="97369" y="94093"/>
                  </a:cubicBezTo>
                  <a:cubicBezTo>
                    <a:pt x="97369" y="79480"/>
                    <a:pt x="85523" y="67634"/>
                    <a:pt x="70910" y="67634"/>
                  </a:cubicBezTo>
                  <a:close/>
                  <a:moveTo>
                    <a:pt x="24526" y="0"/>
                  </a:moveTo>
                  <a:lnTo>
                    <a:pt x="1452907" y="0"/>
                  </a:lnTo>
                  <a:cubicBezTo>
                    <a:pt x="1466452" y="0"/>
                    <a:pt x="1477433" y="10981"/>
                    <a:pt x="1477433" y="24526"/>
                  </a:cubicBezTo>
                  <a:lnTo>
                    <a:pt x="1477433" y="655254"/>
                  </a:lnTo>
                  <a:cubicBezTo>
                    <a:pt x="1477433" y="668799"/>
                    <a:pt x="1466452" y="679780"/>
                    <a:pt x="1452907" y="679780"/>
                  </a:cubicBezTo>
                  <a:lnTo>
                    <a:pt x="24526" y="679780"/>
                  </a:lnTo>
                  <a:cubicBezTo>
                    <a:pt x="10981" y="679780"/>
                    <a:pt x="0" y="668799"/>
                    <a:pt x="0" y="655254"/>
                  </a:cubicBezTo>
                  <a:lnTo>
                    <a:pt x="0" y="24526"/>
                  </a:lnTo>
                  <a:cubicBezTo>
                    <a:pt x="0" y="10981"/>
                    <a:pt x="10981" y="0"/>
                    <a:pt x="24526" y="0"/>
                  </a:cubicBezTo>
                  <a:close/>
                </a:path>
              </a:pathLst>
            </a:cu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1EC5C9D-28D4-7BEB-9E0F-CBD9BBD95CD5}"/>
                </a:ext>
              </a:extLst>
            </p:cNvPr>
            <p:cNvSpPr/>
            <p:nvPr/>
          </p:nvSpPr>
          <p:spPr>
            <a:xfrm>
              <a:off x="8502951" y="2935946"/>
              <a:ext cx="1062233" cy="607015"/>
            </a:xfrm>
            <a:prstGeom prst="roundRect">
              <a:avLst>
                <a:gd name="adj" fmla="val 360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4584400-3895-FC7E-3CB8-D3483B172E0E}"/>
                </a:ext>
              </a:extLst>
            </p:cNvPr>
            <p:cNvSpPr/>
            <p:nvPr/>
          </p:nvSpPr>
          <p:spPr>
            <a:xfrm>
              <a:off x="8598639" y="3324273"/>
              <a:ext cx="140334" cy="14033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7183507-9590-1AFC-C110-A2BC8D6AC31B}"/>
                </a:ext>
              </a:extLst>
            </p:cNvPr>
            <p:cNvSpPr/>
            <p:nvPr/>
          </p:nvSpPr>
          <p:spPr>
            <a:xfrm>
              <a:off x="9103673" y="3302678"/>
              <a:ext cx="49472" cy="494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>
                <a:solidFill>
                  <a:schemeClr val="tx1"/>
                </a:solidFill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E021E38-F36B-7A9E-7AF9-220057675923}"/>
                </a:ext>
              </a:extLst>
            </p:cNvPr>
            <p:cNvSpPr/>
            <p:nvPr/>
          </p:nvSpPr>
          <p:spPr>
            <a:xfrm>
              <a:off x="9103673" y="3389622"/>
              <a:ext cx="49472" cy="494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>
                <a:solidFill>
                  <a:schemeClr val="tx1"/>
                </a:solidFill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6F5A5D7-3836-D57B-2F17-A0900FA05A62}"/>
                </a:ext>
              </a:extLst>
            </p:cNvPr>
            <p:cNvSpPr/>
            <p:nvPr/>
          </p:nvSpPr>
          <p:spPr>
            <a:xfrm>
              <a:off x="9189672" y="3389622"/>
              <a:ext cx="49472" cy="494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>
                <a:solidFill>
                  <a:schemeClr val="tx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D22B54A-8403-1D81-704D-FF69FCE8EF0F}"/>
                </a:ext>
              </a:extLst>
            </p:cNvPr>
            <p:cNvSpPr/>
            <p:nvPr/>
          </p:nvSpPr>
          <p:spPr>
            <a:xfrm rot="5400000">
              <a:off x="8685583" y="3006407"/>
              <a:ext cx="49472" cy="494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>
                <a:solidFill>
                  <a:schemeClr val="tx1"/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5E08227-4ABD-6D64-E12D-8CF90DA1318D}"/>
                </a:ext>
              </a:extLst>
            </p:cNvPr>
            <p:cNvSpPr/>
            <p:nvPr/>
          </p:nvSpPr>
          <p:spPr>
            <a:xfrm rot="5400000">
              <a:off x="8598639" y="3006407"/>
              <a:ext cx="49472" cy="49472"/>
            </a:xfrm>
            <a:prstGeom prst="ellipse">
              <a:avLst/>
            </a:pr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FBCF74D-B3C3-6D89-806D-1B02872E40ED}"/>
                </a:ext>
              </a:extLst>
            </p:cNvPr>
            <p:cNvSpPr/>
            <p:nvPr/>
          </p:nvSpPr>
          <p:spPr>
            <a:xfrm rot="5400000">
              <a:off x="8598639" y="3092406"/>
              <a:ext cx="49472" cy="4947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>
                <a:solidFill>
                  <a:schemeClr val="tx1"/>
                </a:solidFill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88BD6F5-C133-2BEE-D1A6-C7A1F20D658F}"/>
                </a:ext>
              </a:extLst>
            </p:cNvPr>
            <p:cNvGrpSpPr/>
            <p:nvPr/>
          </p:nvGrpSpPr>
          <p:grpSpPr>
            <a:xfrm>
              <a:off x="9296083" y="3042020"/>
              <a:ext cx="195625" cy="397074"/>
              <a:chOff x="13359607" y="2143478"/>
              <a:chExt cx="219075" cy="444673"/>
            </a:xfrm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EFF851FE-2A81-D802-D9D2-7654A11F61B9}"/>
                  </a:ext>
                </a:extLst>
              </p:cNvPr>
              <p:cNvSpPr/>
              <p:nvPr/>
            </p:nvSpPr>
            <p:spPr>
              <a:xfrm>
                <a:off x="13359607" y="2143478"/>
                <a:ext cx="219075" cy="444673"/>
              </a:xfrm>
              <a:prstGeom prst="roundRect">
                <a:avLst/>
              </a:prstGeom>
              <a:solidFill>
                <a:srgbClr val="404040"/>
              </a:solidFill>
              <a:ln w="15875" cap="flat">
                <a:solidFill>
                  <a:schemeClr val="tx1"/>
                </a:solidFill>
                <a:prstDash val="solid"/>
                <a:round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endParaRPr lang="en-CA" sz="16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70B6DD30-3ADD-E22B-4A3D-60BD3784272E}"/>
                  </a:ext>
                </a:extLst>
              </p:cNvPr>
              <p:cNvGrpSpPr/>
              <p:nvPr/>
            </p:nvGrpSpPr>
            <p:grpSpPr>
              <a:xfrm>
                <a:off x="13395194" y="2435910"/>
                <a:ext cx="147901" cy="112543"/>
                <a:chOff x="14214741" y="2508069"/>
                <a:chExt cx="289984" cy="178507"/>
              </a:xfrm>
            </p:grpSpPr>
            <p:sp>
              <p:nvSpPr>
                <p:cNvPr id="62" name="Rectangle: Rounded Corners 61">
                  <a:extLst>
                    <a:ext uri="{FF2B5EF4-FFF2-40B4-BE49-F238E27FC236}">
                      <a16:creationId xmlns:a16="http://schemas.microsoft.com/office/drawing/2014/main" id="{51970783-7AE2-4DA9-9D2E-8779778FB30B}"/>
                    </a:ext>
                  </a:extLst>
                </p:cNvPr>
                <p:cNvSpPr/>
                <p:nvPr/>
              </p:nvSpPr>
              <p:spPr>
                <a:xfrm>
                  <a:off x="14214741" y="2508069"/>
                  <a:ext cx="219075" cy="68259"/>
                </a:xfrm>
                <a:prstGeom prst="roundRect">
                  <a:avLst/>
                </a:prstGeom>
                <a:solidFill>
                  <a:srgbClr val="0F85C5"/>
                </a:solidFill>
                <a:ln w="15875" cap="flat">
                  <a:solidFill>
                    <a:schemeClr val="tx1"/>
                  </a:solidFill>
                  <a:prstDash val="solid"/>
                  <a:round/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endParaRPr lang="en-CA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4B180FB2-F32A-4878-E258-B1FDF27A472B}"/>
                    </a:ext>
                  </a:extLst>
                </p:cNvPr>
                <p:cNvSpPr/>
                <p:nvPr/>
              </p:nvSpPr>
              <p:spPr>
                <a:xfrm>
                  <a:off x="14285650" y="2618317"/>
                  <a:ext cx="219075" cy="68259"/>
                </a:xfrm>
                <a:prstGeom prst="roundRect">
                  <a:avLst/>
                </a:prstGeom>
                <a:solidFill>
                  <a:srgbClr val="0F85C5"/>
                </a:solidFill>
                <a:ln w="15875" cap="flat">
                  <a:solidFill>
                    <a:schemeClr val="tx1"/>
                  </a:solidFill>
                  <a:prstDash val="solid"/>
                  <a:round/>
                </a:ln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endParaRPr lang="en-CA" sz="1600">
                    <a:solidFill>
                      <a:schemeClr val="tx1"/>
                    </a:solidFill>
                  </a:endParaRPr>
                </a:p>
              </p:txBody>
            </p:sp>
          </p:grp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5264A65-CCDC-D48F-F743-39A28CD4A4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34068" y="2936804"/>
              <a:ext cx="0" cy="60672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: Top Corners Rounded 54">
              <a:extLst>
                <a:ext uri="{FF2B5EF4-FFF2-40B4-BE49-F238E27FC236}">
                  <a16:creationId xmlns:a16="http://schemas.microsoft.com/office/drawing/2014/main" id="{65FEF524-16A2-6303-4B09-9E1A2BDD1763}"/>
                </a:ext>
              </a:extLst>
            </p:cNvPr>
            <p:cNvSpPr/>
            <p:nvPr/>
          </p:nvSpPr>
          <p:spPr>
            <a:xfrm>
              <a:off x="8627671" y="3357200"/>
              <a:ext cx="82271" cy="231229"/>
            </a:xfrm>
            <a:prstGeom prst="round2SameRect">
              <a:avLst>
                <a:gd name="adj1" fmla="val 50000"/>
                <a:gd name="adj2" fmla="val 15437"/>
              </a:avLst>
            </a:pr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>
                <a:solidFill>
                  <a:schemeClr val="tx1"/>
                </a:solidFill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185BA78-203F-DA8C-2A8A-4E16FC77C0D9}"/>
                </a:ext>
              </a:extLst>
            </p:cNvPr>
            <p:cNvSpPr/>
            <p:nvPr/>
          </p:nvSpPr>
          <p:spPr>
            <a:xfrm>
              <a:off x="8787648" y="3324273"/>
              <a:ext cx="140334" cy="14033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/>
            </a:p>
          </p:txBody>
        </p:sp>
        <p:sp>
          <p:nvSpPr>
            <p:cNvPr id="57" name="Rectangle: Top Corners Rounded 56">
              <a:extLst>
                <a:ext uri="{FF2B5EF4-FFF2-40B4-BE49-F238E27FC236}">
                  <a16:creationId xmlns:a16="http://schemas.microsoft.com/office/drawing/2014/main" id="{6F8FC9EA-9A21-4014-4C4F-DDD5F2600D24}"/>
                </a:ext>
              </a:extLst>
            </p:cNvPr>
            <p:cNvSpPr/>
            <p:nvPr/>
          </p:nvSpPr>
          <p:spPr>
            <a:xfrm>
              <a:off x="8816680" y="3357200"/>
              <a:ext cx="82271" cy="231229"/>
            </a:xfrm>
            <a:prstGeom prst="round2SameRect">
              <a:avLst>
                <a:gd name="adj1" fmla="val 50000"/>
                <a:gd name="adj2" fmla="val 15437"/>
              </a:avLst>
            </a:pr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952294-740D-33FB-E041-92F5354D1FAD}"/>
              </a:ext>
            </a:extLst>
          </p:cNvPr>
          <p:cNvGrpSpPr/>
          <p:nvPr/>
        </p:nvGrpSpPr>
        <p:grpSpPr>
          <a:xfrm>
            <a:off x="2504530" y="5240806"/>
            <a:ext cx="1055333" cy="217120"/>
            <a:chOff x="2279153" y="5400760"/>
            <a:chExt cx="1055333" cy="217120"/>
          </a:xfrm>
        </p:grpSpPr>
        <p:sp>
          <p:nvSpPr>
            <p:cNvPr id="1028" name="Rectangle: Rounded Corners 1027">
              <a:extLst>
                <a:ext uri="{FF2B5EF4-FFF2-40B4-BE49-F238E27FC236}">
                  <a16:creationId xmlns:a16="http://schemas.microsoft.com/office/drawing/2014/main" id="{4B154B19-BD3A-9D8F-30C3-B3ACC2B4997F}"/>
                </a:ext>
              </a:extLst>
            </p:cNvPr>
            <p:cNvSpPr/>
            <p:nvPr/>
          </p:nvSpPr>
          <p:spPr>
            <a:xfrm>
              <a:off x="2279153" y="5485363"/>
              <a:ext cx="1055333" cy="59181"/>
            </a:xfrm>
            <a:prstGeom prst="roundRect">
              <a:avLst>
                <a:gd name="adj" fmla="val 34336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/>
            </a:p>
          </p:txBody>
        </p:sp>
        <p:sp>
          <p:nvSpPr>
            <p:cNvPr id="1029" name="Rectangle: Rounded Corners 1028">
              <a:extLst>
                <a:ext uri="{FF2B5EF4-FFF2-40B4-BE49-F238E27FC236}">
                  <a16:creationId xmlns:a16="http://schemas.microsoft.com/office/drawing/2014/main" id="{76C0D0EF-FEB0-D918-519E-F9E5FF9673C4}"/>
                </a:ext>
              </a:extLst>
            </p:cNvPr>
            <p:cNvSpPr/>
            <p:nvPr/>
          </p:nvSpPr>
          <p:spPr>
            <a:xfrm>
              <a:off x="3100429" y="5450041"/>
              <a:ext cx="186572" cy="129675"/>
            </a:xfrm>
            <a:prstGeom prst="roundRect">
              <a:avLst>
                <a:gd name="adj" fmla="val 34336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/>
            </a:p>
          </p:txBody>
        </p:sp>
        <p:sp>
          <p:nvSpPr>
            <p:cNvPr id="1030" name="Rectangle: Rounded Corners 1029">
              <a:extLst>
                <a:ext uri="{FF2B5EF4-FFF2-40B4-BE49-F238E27FC236}">
                  <a16:creationId xmlns:a16="http://schemas.microsoft.com/office/drawing/2014/main" id="{7E80E1B3-8D1B-A9D0-52E4-6E6F9AF4B650}"/>
                </a:ext>
              </a:extLst>
            </p:cNvPr>
            <p:cNvSpPr/>
            <p:nvPr/>
          </p:nvSpPr>
          <p:spPr>
            <a:xfrm>
              <a:off x="2322384" y="5400760"/>
              <a:ext cx="858806" cy="217120"/>
            </a:xfrm>
            <a:prstGeom prst="roundRect">
              <a:avLst>
                <a:gd name="adj" fmla="val 6309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/>
            </a:p>
          </p:txBody>
        </p:sp>
        <p:sp>
          <p:nvSpPr>
            <p:cNvPr id="1031" name="Oval 1030">
              <a:extLst>
                <a:ext uri="{FF2B5EF4-FFF2-40B4-BE49-F238E27FC236}">
                  <a16:creationId xmlns:a16="http://schemas.microsoft.com/office/drawing/2014/main" id="{EC1FED47-9814-270F-B94F-6A2DB9F9A7B1}"/>
                </a:ext>
              </a:extLst>
            </p:cNvPr>
            <p:cNvSpPr/>
            <p:nvPr/>
          </p:nvSpPr>
          <p:spPr>
            <a:xfrm>
              <a:off x="2678884" y="5431141"/>
              <a:ext cx="145805" cy="145805"/>
            </a:xfrm>
            <a:prstGeom prst="ellipse">
              <a:avLst/>
            </a:prstGeom>
            <a:solidFill>
              <a:schemeClr val="accent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F6E7B0A9-83D2-209C-4313-3E598FE6427F}"/>
                </a:ext>
              </a:extLst>
            </p:cNvPr>
            <p:cNvSpPr/>
            <p:nvPr/>
          </p:nvSpPr>
          <p:spPr>
            <a:xfrm>
              <a:off x="2688494" y="5449658"/>
              <a:ext cx="126596" cy="117719"/>
            </a:xfrm>
            <a:custGeom>
              <a:avLst/>
              <a:gdLst>
                <a:gd name="connsiteX0" fmla="*/ 368979 w 794369"/>
                <a:gd name="connsiteY0" fmla="*/ 397442 h 738666"/>
                <a:gd name="connsiteX1" fmla="*/ 372436 w 794369"/>
                <a:gd name="connsiteY1" fmla="*/ 399772 h 738666"/>
                <a:gd name="connsiteX2" fmla="*/ 397153 w 794369"/>
                <a:gd name="connsiteY2" fmla="*/ 404762 h 738666"/>
                <a:gd name="connsiteX3" fmla="*/ 421870 w 794369"/>
                <a:gd name="connsiteY3" fmla="*/ 399772 h 738666"/>
                <a:gd name="connsiteX4" fmla="*/ 423284 w 794369"/>
                <a:gd name="connsiteY4" fmla="*/ 398819 h 738666"/>
                <a:gd name="connsiteX5" fmla="*/ 590204 w 794369"/>
                <a:gd name="connsiteY5" fmla="*/ 686613 h 738666"/>
                <a:gd name="connsiteX6" fmla="*/ 551841 w 794369"/>
                <a:gd name="connsiteY6" fmla="*/ 707436 h 738666"/>
                <a:gd name="connsiteX7" fmla="*/ 397153 w 794369"/>
                <a:gd name="connsiteY7" fmla="*/ 738666 h 738666"/>
                <a:gd name="connsiteX8" fmla="*/ 242466 w 794369"/>
                <a:gd name="connsiteY8" fmla="*/ 707436 h 738666"/>
                <a:gd name="connsiteX9" fmla="*/ 201940 w 794369"/>
                <a:gd name="connsiteY9" fmla="*/ 685440 h 738666"/>
                <a:gd name="connsiteX10" fmla="*/ 397153 w 794369"/>
                <a:gd name="connsiteY10" fmla="*/ 299948 h 738666"/>
                <a:gd name="connsiteX11" fmla="*/ 438467 w 794369"/>
                <a:gd name="connsiteY11" fmla="*/ 341262 h 738666"/>
                <a:gd name="connsiteX12" fmla="*/ 397153 w 794369"/>
                <a:gd name="connsiteY12" fmla="*/ 382576 h 738666"/>
                <a:gd name="connsiteX13" fmla="*/ 355839 w 794369"/>
                <a:gd name="connsiteY13" fmla="*/ 341262 h 738666"/>
                <a:gd name="connsiteX14" fmla="*/ 397153 w 794369"/>
                <a:gd name="connsiteY14" fmla="*/ 299948 h 738666"/>
                <a:gd name="connsiteX15" fmla="*/ 194535 w 794369"/>
                <a:gd name="connsiteY15" fmla="*/ 1106 h 738666"/>
                <a:gd name="connsiteX16" fmla="*/ 361428 w 794369"/>
                <a:gd name="connsiteY16" fmla="*/ 290174 h 738666"/>
                <a:gd name="connsiteX17" fmla="*/ 352252 w 794369"/>
                <a:gd name="connsiteY17" fmla="*/ 296361 h 738666"/>
                <a:gd name="connsiteX18" fmla="*/ 338643 w 794369"/>
                <a:gd name="connsiteY18" fmla="*/ 316545 h 738666"/>
                <a:gd name="connsiteX19" fmla="*/ 334019 w 794369"/>
                <a:gd name="connsiteY19" fmla="*/ 339448 h 738666"/>
                <a:gd name="connsiteX20" fmla="*/ 0 w 794369"/>
                <a:gd name="connsiteY20" fmla="*/ 338785 h 738666"/>
                <a:gd name="connsiteX21" fmla="*/ 7824 w 794369"/>
                <a:gd name="connsiteY21" fmla="*/ 261172 h 738666"/>
                <a:gd name="connsiteX22" fmla="*/ 174962 w 794369"/>
                <a:gd name="connsiteY22" fmla="*/ 11729 h 738666"/>
                <a:gd name="connsiteX23" fmla="*/ 597737 w 794369"/>
                <a:gd name="connsiteY23" fmla="*/ 0 h 738666"/>
                <a:gd name="connsiteX24" fmla="*/ 619345 w 794369"/>
                <a:gd name="connsiteY24" fmla="*/ 11728 h 738666"/>
                <a:gd name="connsiteX25" fmla="*/ 786483 w 794369"/>
                <a:gd name="connsiteY25" fmla="*/ 261171 h 738666"/>
                <a:gd name="connsiteX26" fmla="*/ 794369 w 794369"/>
                <a:gd name="connsiteY26" fmla="*/ 339394 h 738666"/>
                <a:gd name="connsiteX27" fmla="*/ 460142 w 794369"/>
                <a:gd name="connsiteY27" fmla="*/ 338730 h 738666"/>
                <a:gd name="connsiteX28" fmla="*/ 455663 w 794369"/>
                <a:gd name="connsiteY28" fmla="*/ 316545 h 738666"/>
                <a:gd name="connsiteX29" fmla="*/ 442054 w 794369"/>
                <a:gd name="connsiteY29" fmla="*/ 296361 h 738666"/>
                <a:gd name="connsiteX30" fmla="*/ 431504 w 794369"/>
                <a:gd name="connsiteY30" fmla="*/ 289248 h 73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794369" h="738666">
                  <a:moveTo>
                    <a:pt x="368979" y="397442"/>
                  </a:moveTo>
                  <a:lnTo>
                    <a:pt x="372436" y="399772"/>
                  </a:lnTo>
                  <a:cubicBezTo>
                    <a:pt x="380033" y="402985"/>
                    <a:pt x="388386" y="404762"/>
                    <a:pt x="397153" y="404762"/>
                  </a:cubicBezTo>
                  <a:cubicBezTo>
                    <a:pt x="405921" y="404762"/>
                    <a:pt x="414273" y="402985"/>
                    <a:pt x="421870" y="399772"/>
                  </a:cubicBezTo>
                  <a:lnTo>
                    <a:pt x="423284" y="398819"/>
                  </a:lnTo>
                  <a:lnTo>
                    <a:pt x="590204" y="686613"/>
                  </a:lnTo>
                  <a:lnTo>
                    <a:pt x="551841" y="707436"/>
                  </a:lnTo>
                  <a:cubicBezTo>
                    <a:pt x="504296" y="727546"/>
                    <a:pt x="452023" y="738666"/>
                    <a:pt x="397153" y="738666"/>
                  </a:cubicBezTo>
                  <a:cubicBezTo>
                    <a:pt x="342283" y="738666"/>
                    <a:pt x="290010" y="727546"/>
                    <a:pt x="242466" y="707436"/>
                  </a:cubicBezTo>
                  <a:lnTo>
                    <a:pt x="201940" y="685440"/>
                  </a:lnTo>
                  <a:close/>
                  <a:moveTo>
                    <a:pt x="397153" y="299948"/>
                  </a:moveTo>
                  <a:cubicBezTo>
                    <a:pt x="419970" y="299948"/>
                    <a:pt x="438467" y="318445"/>
                    <a:pt x="438467" y="341262"/>
                  </a:cubicBezTo>
                  <a:cubicBezTo>
                    <a:pt x="438467" y="364079"/>
                    <a:pt x="419970" y="382576"/>
                    <a:pt x="397153" y="382576"/>
                  </a:cubicBezTo>
                  <a:cubicBezTo>
                    <a:pt x="374336" y="382576"/>
                    <a:pt x="355839" y="364079"/>
                    <a:pt x="355839" y="341262"/>
                  </a:cubicBezTo>
                  <a:cubicBezTo>
                    <a:pt x="355839" y="318445"/>
                    <a:pt x="374336" y="299948"/>
                    <a:pt x="397153" y="299948"/>
                  </a:cubicBezTo>
                  <a:close/>
                  <a:moveTo>
                    <a:pt x="194535" y="1106"/>
                  </a:moveTo>
                  <a:lnTo>
                    <a:pt x="361428" y="290174"/>
                  </a:lnTo>
                  <a:lnTo>
                    <a:pt x="352252" y="296361"/>
                  </a:lnTo>
                  <a:cubicBezTo>
                    <a:pt x="346506" y="302107"/>
                    <a:pt x="341856" y="308948"/>
                    <a:pt x="338643" y="316545"/>
                  </a:cubicBezTo>
                  <a:lnTo>
                    <a:pt x="334019" y="339448"/>
                  </a:lnTo>
                  <a:lnTo>
                    <a:pt x="0" y="338785"/>
                  </a:lnTo>
                  <a:lnTo>
                    <a:pt x="7824" y="261172"/>
                  </a:lnTo>
                  <a:cubicBezTo>
                    <a:pt x="28999" y="157692"/>
                    <a:pt x="90394" y="68863"/>
                    <a:pt x="174962" y="11729"/>
                  </a:cubicBezTo>
                  <a:close/>
                  <a:moveTo>
                    <a:pt x="597737" y="0"/>
                  </a:moveTo>
                  <a:lnTo>
                    <a:pt x="619345" y="11728"/>
                  </a:lnTo>
                  <a:cubicBezTo>
                    <a:pt x="703913" y="68862"/>
                    <a:pt x="765308" y="157691"/>
                    <a:pt x="786483" y="261171"/>
                  </a:cubicBezTo>
                  <a:lnTo>
                    <a:pt x="794369" y="339394"/>
                  </a:lnTo>
                  <a:lnTo>
                    <a:pt x="460142" y="338730"/>
                  </a:lnTo>
                  <a:lnTo>
                    <a:pt x="455663" y="316545"/>
                  </a:lnTo>
                  <a:cubicBezTo>
                    <a:pt x="452450" y="308948"/>
                    <a:pt x="447800" y="302107"/>
                    <a:pt x="442054" y="296361"/>
                  </a:cubicBezTo>
                  <a:lnTo>
                    <a:pt x="431504" y="28924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BC05736-FD3F-FC31-6BA9-FA4345CC0CDB}"/>
              </a:ext>
            </a:extLst>
          </p:cNvPr>
          <p:cNvSpPr/>
          <p:nvPr/>
        </p:nvSpPr>
        <p:spPr>
          <a:xfrm>
            <a:off x="4322027" y="5533810"/>
            <a:ext cx="832538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DMA w/ neutralizer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5D91B1F-A1C1-7119-B017-C5E69DA44AFC}"/>
              </a:ext>
            </a:extLst>
          </p:cNvPr>
          <p:cNvGrpSpPr/>
          <p:nvPr/>
        </p:nvGrpSpPr>
        <p:grpSpPr>
          <a:xfrm>
            <a:off x="4445640" y="4428575"/>
            <a:ext cx="642220" cy="1029351"/>
            <a:chOff x="4220263" y="4588529"/>
            <a:chExt cx="642220" cy="102935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FEEDF9E-CEF2-C2F3-5DD5-FE3A889AD904}"/>
                </a:ext>
              </a:extLst>
            </p:cNvPr>
            <p:cNvGrpSpPr/>
            <p:nvPr/>
          </p:nvGrpSpPr>
          <p:grpSpPr>
            <a:xfrm>
              <a:off x="4723065" y="4588529"/>
              <a:ext cx="139418" cy="986048"/>
              <a:chOff x="3682999" y="-759257"/>
              <a:chExt cx="133963" cy="947469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FB04517-A654-A426-9DCF-A8F0773F171F}"/>
                  </a:ext>
                </a:extLst>
              </p:cNvPr>
              <p:cNvSpPr/>
              <p:nvPr/>
            </p:nvSpPr>
            <p:spPr>
              <a:xfrm>
                <a:off x="3710623" y="-704905"/>
                <a:ext cx="65215" cy="831573"/>
              </a:xfrm>
              <a:custGeom>
                <a:avLst/>
                <a:gdLst>
                  <a:gd name="connsiteX0" fmla="*/ 0 w 65215"/>
                  <a:gd name="connsiteY0" fmla="*/ 0 h 831573"/>
                  <a:gd name="connsiteX1" fmla="*/ 65215 w 65215"/>
                  <a:gd name="connsiteY1" fmla="*/ 0 h 831573"/>
                  <a:gd name="connsiteX2" fmla="*/ 65215 w 65215"/>
                  <a:gd name="connsiteY2" fmla="*/ 831574 h 831573"/>
                  <a:gd name="connsiteX3" fmla="*/ 0 w 65215"/>
                  <a:gd name="connsiteY3" fmla="*/ 831574 h 83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215" h="831573">
                    <a:moveTo>
                      <a:pt x="0" y="0"/>
                    </a:moveTo>
                    <a:lnTo>
                      <a:pt x="65215" y="0"/>
                    </a:lnTo>
                    <a:lnTo>
                      <a:pt x="65215" y="831574"/>
                    </a:lnTo>
                    <a:lnTo>
                      <a:pt x="0" y="831574"/>
                    </a:lnTo>
                    <a:close/>
                  </a:path>
                </a:pathLst>
              </a:cu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15" name="Rectangle: Top Corners Rounded 14">
                <a:extLst>
                  <a:ext uri="{FF2B5EF4-FFF2-40B4-BE49-F238E27FC236}">
                    <a16:creationId xmlns:a16="http://schemas.microsoft.com/office/drawing/2014/main" id="{47F788F5-9A31-6C4C-FA6D-731682B603AD}"/>
                  </a:ext>
                </a:extLst>
              </p:cNvPr>
              <p:cNvSpPr/>
              <p:nvPr/>
            </p:nvSpPr>
            <p:spPr>
              <a:xfrm>
                <a:off x="3689565" y="125610"/>
                <a:ext cx="107330" cy="62602"/>
              </a:xfrm>
              <a:prstGeom prst="round2SameRect">
                <a:avLst/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C1F92C9-EBE3-AC1F-5C41-58B888F02CB8}"/>
                  </a:ext>
                </a:extLst>
              </p:cNvPr>
              <p:cNvSpPr/>
              <p:nvPr/>
            </p:nvSpPr>
            <p:spPr>
              <a:xfrm>
                <a:off x="3682999" y="-714573"/>
                <a:ext cx="133963" cy="833636"/>
              </a:xfrm>
              <a:custGeom>
                <a:avLst/>
                <a:gdLst>
                  <a:gd name="connsiteX0" fmla="*/ 47638 w 279676"/>
                  <a:gd name="connsiteY0" fmla="*/ 661459 h 661459"/>
                  <a:gd name="connsiteX1" fmla="*/ 15888 w 279676"/>
                  <a:gd name="connsiteY1" fmla="*/ 444500 h 661459"/>
                  <a:gd name="connsiteX2" fmla="*/ 268830 w 279676"/>
                  <a:gd name="connsiteY2" fmla="*/ 182034 h 661459"/>
                  <a:gd name="connsiteX3" fmla="*/ 232846 w 279676"/>
                  <a:gd name="connsiteY3" fmla="*/ 65617 h 661459"/>
                  <a:gd name="connsiteX4" fmla="*/ 227555 w 279676"/>
                  <a:gd name="connsiteY4" fmla="*/ 0 h 661459"/>
                  <a:gd name="connsiteX0" fmla="*/ 46470 w 264894"/>
                  <a:gd name="connsiteY0" fmla="*/ 661459 h 661459"/>
                  <a:gd name="connsiteX1" fmla="*/ 14720 w 264894"/>
                  <a:gd name="connsiteY1" fmla="*/ 444500 h 661459"/>
                  <a:gd name="connsiteX2" fmla="*/ 251787 w 264894"/>
                  <a:gd name="connsiteY2" fmla="*/ 258234 h 661459"/>
                  <a:gd name="connsiteX3" fmla="*/ 231678 w 264894"/>
                  <a:gd name="connsiteY3" fmla="*/ 65617 h 661459"/>
                  <a:gd name="connsiteX4" fmla="*/ 226387 w 264894"/>
                  <a:gd name="connsiteY4" fmla="*/ 0 h 661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894" h="661459">
                    <a:moveTo>
                      <a:pt x="46470" y="661459"/>
                    </a:moveTo>
                    <a:cubicBezTo>
                      <a:pt x="12162" y="592931"/>
                      <a:pt x="-19500" y="511704"/>
                      <a:pt x="14720" y="444500"/>
                    </a:cubicBezTo>
                    <a:cubicBezTo>
                      <a:pt x="48940" y="377296"/>
                      <a:pt x="215627" y="321381"/>
                      <a:pt x="251787" y="258234"/>
                    </a:cubicBezTo>
                    <a:cubicBezTo>
                      <a:pt x="287947" y="195087"/>
                      <a:pt x="238557" y="95956"/>
                      <a:pt x="231678" y="65617"/>
                    </a:cubicBezTo>
                    <a:cubicBezTo>
                      <a:pt x="224799" y="35278"/>
                      <a:pt x="225593" y="17639"/>
                      <a:pt x="226387" y="0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100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09755DB6-71FA-D59D-1F5C-4AF9FB59BAF7}"/>
                  </a:ext>
                </a:extLst>
              </p:cNvPr>
              <p:cNvSpPr/>
              <p:nvPr/>
            </p:nvSpPr>
            <p:spPr>
              <a:xfrm>
                <a:off x="3684801" y="-759257"/>
                <a:ext cx="123977" cy="62602"/>
              </a:xfrm>
              <a:prstGeom prst="roundRect">
                <a:avLst/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A764B7C-95A9-28DF-FBB4-CDD1AA07E92F}"/>
                </a:ext>
              </a:extLst>
            </p:cNvPr>
            <p:cNvSpPr/>
            <p:nvPr/>
          </p:nvSpPr>
          <p:spPr>
            <a:xfrm>
              <a:off x="4305108" y="5570298"/>
              <a:ext cx="553816" cy="47581"/>
            </a:xfrm>
            <a:prstGeom prst="roundRect">
              <a:avLst>
                <a:gd name="adj" fmla="val 6063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8ED1F78-07C2-A7AE-C9AB-DD49D92E2F9C}"/>
                </a:ext>
              </a:extLst>
            </p:cNvPr>
            <p:cNvSpPr/>
            <p:nvPr/>
          </p:nvSpPr>
          <p:spPr>
            <a:xfrm>
              <a:off x="4222465" y="4843238"/>
              <a:ext cx="477299" cy="774642"/>
            </a:xfrm>
            <a:prstGeom prst="roundRect">
              <a:avLst>
                <a:gd name="adj" fmla="val 4870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84D551B-732D-9672-B97F-CEDA225C65B7}"/>
                </a:ext>
              </a:extLst>
            </p:cNvPr>
            <p:cNvGrpSpPr/>
            <p:nvPr/>
          </p:nvGrpSpPr>
          <p:grpSpPr>
            <a:xfrm>
              <a:off x="4302353" y="4899553"/>
              <a:ext cx="309396" cy="331007"/>
              <a:chOff x="6345662" y="62441"/>
              <a:chExt cx="345244" cy="369359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EAE41D52-59E1-3B3C-4304-E4FBAEED3C16}"/>
                  </a:ext>
                </a:extLst>
              </p:cNvPr>
              <p:cNvSpPr/>
              <p:nvPr/>
            </p:nvSpPr>
            <p:spPr>
              <a:xfrm flipH="1">
                <a:off x="6345662" y="62441"/>
                <a:ext cx="345244" cy="369359"/>
              </a:xfrm>
              <a:custGeom>
                <a:avLst/>
                <a:gdLst>
                  <a:gd name="connsiteX0" fmla="*/ 298435 w 345244"/>
                  <a:gd name="connsiteY0" fmla="*/ 0 h 369359"/>
                  <a:gd name="connsiteX1" fmla="*/ 46809 w 345244"/>
                  <a:gd name="connsiteY1" fmla="*/ 0 h 369359"/>
                  <a:gd name="connsiteX2" fmla="*/ 0 w 345244"/>
                  <a:gd name="connsiteY2" fmla="*/ 46809 h 369359"/>
                  <a:gd name="connsiteX3" fmla="*/ 0 w 345244"/>
                  <a:gd name="connsiteY3" fmla="*/ 263779 h 369359"/>
                  <a:gd name="connsiteX4" fmla="*/ 46809 w 345244"/>
                  <a:gd name="connsiteY4" fmla="*/ 310588 h 369359"/>
                  <a:gd name="connsiteX5" fmla="*/ 78959 w 345244"/>
                  <a:gd name="connsiteY5" fmla="*/ 310588 h 369359"/>
                  <a:gd name="connsiteX6" fmla="*/ 78959 w 345244"/>
                  <a:gd name="connsiteY6" fmla="*/ 349251 h 369359"/>
                  <a:gd name="connsiteX7" fmla="*/ 99067 w 345244"/>
                  <a:gd name="connsiteY7" fmla="*/ 369359 h 369359"/>
                  <a:gd name="connsiteX8" fmla="*/ 246177 w 345244"/>
                  <a:gd name="connsiteY8" fmla="*/ 369359 h 369359"/>
                  <a:gd name="connsiteX9" fmla="*/ 266285 w 345244"/>
                  <a:gd name="connsiteY9" fmla="*/ 349251 h 369359"/>
                  <a:gd name="connsiteX10" fmla="*/ 266285 w 345244"/>
                  <a:gd name="connsiteY10" fmla="*/ 310588 h 369359"/>
                  <a:gd name="connsiteX11" fmla="*/ 298435 w 345244"/>
                  <a:gd name="connsiteY11" fmla="*/ 310588 h 369359"/>
                  <a:gd name="connsiteX12" fmla="*/ 345244 w 345244"/>
                  <a:gd name="connsiteY12" fmla="*/ 263779 h 369359"/>
                  <a:gd name="connsiteX13" fmla="*/ 345244 w 345244"/>
                  <a:gd name="connsiteY13" fmla="*/ 46809 h 369359"/>
                  <a:gd name="connsiteX14" fmla="*/ 298435 w 345244"/>
                  <a:gd name="connsiteY14" fmla="*/ 0 h 369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45244" h="369359">
                    <a:moveTo>
                      <a:pt x="298435" y="0"/>
                    </a:moveTo>
                    <a:lnTo>
                      <a:pt x="46809" y="0"/>
                    </a:lnTo>
                    <a:cubicBezTo>
                      <a:pt x="20957" y="0"/>
                      <a:pt x="0" y="20957"/>
                      <a:pt x="0" y="46809"/>
                    </a:cubicBezTo>
                    <a:lnTo>
                      <a:pt x="0" y="263779"/>
                    </a:lnTo>
                    <a:cubicBezTo>
                      <a:pt x="0" y="289631"/>
                      <a:pt x="20957" y="310588"/>
                      <a:pt x="46809" y="310588"/>
                    </a:cubicBezTo>
                    <a:lnTo>
                      <a:pt x="78959" y="310588"/>
                    </a:lnTo>
                    <a:lnTo>
                      <a:pt x="78959" y="349251"/>
                    </a:lnTo>
                    <a:cubicBezTo>
                      <a:pt x="78959" y="360356"/>
                      <a:pt x="87962" y="369359"/>
                      <a:pt x="99067" y="369359"/>
                    </a:cubicBezTo>
                    <a:lnTo>
                      <a:pt x="246177" y="369359"/>
                    </a:lnTo>
                    <a:cubicBezTo>
                      <a:pt x="257282" y="369359"/>
                      <a:pt x="266285" y="360356"/>
                      <a:pt x="266285" y="349251"/>
                    </a:cubicBezTo>
                    <a:lnTo>
                      <a:pt x="266285" y="310588"/>
                    </a:lnTo>
                    <a:lnTo>
                      <a:pt x="298435" y="310588"/>
                    </a:lnTo>
                    <a:cubicBezTo>
                      <a:pt x="324287" y="310588"/>
                      <a:pt x="345244" y="289631"/>
                      <a:pt x="345244" y="263779"/>
                    </a:cubicBezTo>
                    <a:lnTo>
                      <a:pt x="345244" y="46809"/>
                    </a:lnTo>
                    <a:cubicBezTo>
                      <a:pt x="345244" y="20957"/>
                      <a:pt x="324287" y="0"/>
                      <a:pt x="29843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6000">
                  <a:cs typeface="Arial" panose="020B0604020202020204" pitchFamily="34" charset="0"/>
                </a:endParaRPr>
              </a:p>
            </p:txBody>
          </p:sp>
          <p:sp>
            <p:nvSpPr>
              <p:cNvPr id="9" name="Rectangle: Rounded Corners 156">
                <a:extLst>
                  <a:ext uri="{FF2B5EF4-FFF2-40B4-BE49-F238E27FC236}">
                    <a16:creationId xmlns:a16="http://schemas.microsoft.com/office/drawing/2014/main" id="{2E3C3B60-8C7A-CEF7-4DFC-13BE80C34AE3}"/>
                  </a:ext>
                </a:extLst>
              </p:cNvPr>
              <p:cNvSpPr/>
              <p:nvPr/>
            </p:nvSpPr>
            <p:spPr>
              <a:xfrm flipH="1">
                <a:off x="6388539" y="105949"/>
                <a:ext cx="259491" cy="223574"/>
              </a:xfrm>
              <a:prstGeom prst="roundRect">
                <a:avLst>
                  <a:gd name="adj" fmla="val 9220"/>
                </a:avLst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0">
                  <a:cs typeface="Arial" panose="020B0604020202020204" pitchFamily="34" charset="0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A9FE5A9-50A3-F723-490D-CA5FB20CE1C8}"/>
                  </a:ext>
                </a:extLst>
              </p:cNvPr>
              <p:cNvSpPr/>
              <p:nvPr/>
            </p:nvSpPr>
            <p:spPr>
              <a:xfrm>
                <a:off x="6495425" y="356705"/>
                <a:ext cx="45719" cy="45719"/>
              </a:xfrm>
              <a:prstGeom prst="ellipse">
                <a:avLst/>
              </a:prstGeom>
              <a:solidFill>
                <a:srgbClr val="595959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>
                  <a:cs typeface="Arial" panose="020B0604020202020204" pitchFamily="34" charset="0"/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1FAE1F2-B6F2-D3B3-8BAC-FEC1E50BFDD4}"/>
                  </a:ext>
                </a:extLst>
              </p:cNvPr>
              <p:cNvGrpSpPr/>
              <p:nvPr/>
            </p:nvGrpSpPr>
            <p:grpSpPr>
              <a:xfrm>
                <a:off x="6442618" y="172752"/>
                <a:ext cx="151332" cy="61384"/>
                <a:chOff x="6439968" y="169334"/>
                <a:chExt cx="156633" cy="59267"/>
              </a:xfrm>
            </p:grpSpPr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276DB606-E9E9-03F8-6239-40E587D851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39968" y="169334"/>
                  <a:ext cx="156633" cy="0"/>
                </a:xfrm>
                <a:prstGeom prst="line">
                  <a:avLst/>
                </a:prstGeom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0E0A1D5A-D771-6559-7B01-BD2294235E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39968" y="228601"/>
                  <a:ext cx="107581" cy="0"/>
                </a:xfrm>
                <a:prstGeom prst="line">
                  <a:avLst/>
                </a:prstGeom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D9F07C0-F3BA-2271-A280-89158EF82FC0}"/>
                </a:ext>
              </a:extLst>
            </p:cNvPr>
            <p:cNvCxnSpPr>
              <a:cxnSpLocks/>
            </p:cNvCxnSpPr>
            <p:nvPr/>
          </p:nvCxnSpPr>
          <p:spPr>
            <a:xfrm>
              <a:off x="4220263" y="5272964"/>
              <a:ext cx="48022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D372966-EBA3-C3D1-56E8-E02825523EE0}"/>
                </a:ext>
              </a:extLst>
            </p:cNvPr>
            <p:cNvGrpSpPr/>
            <p:nvPr/>
          </p:nvGrpSpPr>
          <p:grpSpPr>
            <a:xfrm>
              <a:off x="4525146" y="5297792"/>
              <a:ext cx="145805" cy="145805"/>
              <a:chOff x="4291784" y="5431141"/>
              <a:chExt cx="145805" cy="145805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5E3B334-86D3-A757-970B-7E0426373419}"/>
                  </a:ext>
                </a:extLst>
              </p:cNvPr>
              <p:cNvSpPr/>
              <p:nvPr/>
            </p:nvSpPr>
            <p:spPr>
              <a:xfrm>
                <a:off x="4291784" y="5431141"/>
                <a:ext cx="145805" cy="145805"/>
              </a:xfrm>
              <a:prstGeom prst="ellipse">
                <a:avLst/>
              </a:prstGeom>
              <a:solidFill>
                <a:schemeClr val="accent4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69EB9AF-00BE-B628-E184-16EED4F95D5C}"/>
                  </a:ext>
                </a:extLst>
              </p:cNvPr>
              <p:cNvSpPr/>
              <p:nvPr/>
            </p:nvSpPr>
            <p:spPr>
              <a:xfrm>
                <a:off x="4301394" y="5449658"/>
                <a:ext cx="126596" cy="117719"/>
              </a:xfrm>
              <a:custGeom>
                <a:avLst/>
                <a:gdLst>
                  <a:gd name="connsiteX0" fmla="*/ 368979 w 794369"/>
                  <a:gd name="connsiteY0" fmla="*/ 397442 h 738666"/>
                  <a:gd name="connsiteX1" fmla="*/ 372436 w 794369"/>
                  <a:gd name="connsiteY1" fmla="*/ 399772 h 738666"/>
                  <a:gd name="connsiteX2" fmla="*/ 397153 w 794369"/>
                  <a:gd name="connsiteY2" fmla="*/ 404762 h 738666"/>
                  <a:gd name="connsiteX3" fmla="*/ 421870 w 794369"/>
                  <a:gd name="connsiteY3" fmla="*/ 399772 h 738666"/>
                  <a:gd name="connsiteX4" fmla="*/ 423284 w 794369"/>
                  <a:gd name="connsiteY4" fmla="*/ 398819 h 738666"/>
                  <a:gd name="connsiteX5" fmla="*/ 590204 w 794369"/>
                  <a:gd name="connsiteY5" fmla="*/ 686613 h 738666"/>
                  <a:gd name="connsiteX6" fmla="*/ 551841 w 794369"/>
                  <a:gd name="connsiteY6" fmla="*/ 707436 h 738666"/>
                  <a:gd name="connsiteX7" fmla="*/ 397153 w 794369"/>
                  <a:gd name="connsiteY7" fmla="*/ 738666 h 738666"/>
                  <a:gd name="connsiteX8" fmla="*/ 242466 w 794369"/>
                  <a:gd name="connsiteY8" fmla="*/ 707436 h 738666"/>
                  <a:gd name="connsiteX9" fmla="*/ 201940 w 794369"/>
                  <a:gd name="connsiteY9" fmla="*/ 685440 h 738666"/>
                  <a:gd name="connsiteX10" fmla="*/ 397153 w 794369"/>
                  <a:gd name="connsiteY10" fmla="*/ 299948 h 738666"/>
                  <a:gd name="connsiteX11" fmla="*/ 438467 w 794369"/>
                  <a:gd name="connsiteY11" fmla="*/ 341262 h 738666"/>
                  <a:gd name="connsiteX12" fmla="*/ 397153 w 794369"/>
                  <a:gd name="connsiteY12" fmla="*/ 382576 h 738666"/>
                  <a:gd name="connsiteX13" fmla="*/ 355839 w 794369"/>
                  <a:gd name="connsiteY13" fmla="*/ 341262 h 738666"/>
                  <a:gd name="connsiteX14" fmla="*/ 397153 w 794369"/>
                  <a:gd name="connsiteY14" fmla="*/ 299948 h 738666"/>
                  <a:gd name="connsiteX15" fmla="*/ 194535 w 794369"/>
                  <a:gd name="connsiteY15" fmla="*/ 1106 h 738666"/>
                  <a:gd name="connsiteX16" fmla="*/ 361428 w 794369"/>
                  <a:gd name="connsiteY16" fmla="*/ 290174 h 738666"/>
                  <a:gd name="connsiteX17" fmla="*/ 352252 w 794369"/>
                  <a:gd name="connsiteY17" fmla="*/ 296361 h 738666"/>
                  <a:gd name="connsiteX18" fmla="*/ 338643 w 794369"/>
                  <a:gd name="connsiteY18" fmla="*/ 316545 h 738666"/>
                  <a:gd name="connsiteX19" fmla="*/ 334019 w 794369"/>
                  <a:gd name="connsiteY19" fmla="*/ 339448 h 738666"/>
                  <a:gd name="connsiteX20" fmla="*/ 0 w 794369"/>
                  <a:gd name="connsiteY20" fmla="*/ 338785 h 738666"/>
                  <a:gd name="connsiteX21" fmla="*/ 7824 w 794369"/>
                  <a:gd name="connsiteY21" fmla="*/ 261172 h 738666"/>
                  <a:gd name="connsiteX22" fmla="*/ 174962 w 794369"/>
                  <a:gd name="connsiteY22" fmla="*/ 11729 h 738666"/>
                  <a:gd name="connsiteX23" fmla="*/ 597737 w 794369"/>
                  <a:gd name="connsiteY23" fmla="*/ 0 h 738666"/>
                  <a:gd name="connsiteX24" fmla="*/ 619345 w 794369"/>
                  <a:gd name="connsiteY24" fmla="*/ 11728 h 738666"/>
                  <a:gd name="connsiteX25" fmla="*/ 786483 w 794369"/>
                  <a:gd name="connsiteY25" fmla="*/ 261171 h 738666"/>
                  <a:gd name="connsiteX26" fmla="*/ 794369 w 794369"/>
                  <a:gd name="connsiteY26" fmla="*/ 339394 h 738666"/>
                  <a:gd name="connsiteX27" fmla="*/ 460142 w 794369"/>
                  <a:gd name="connsiteY27" fmla="*/ 338730 h 738666"/>
                  <a:gd name="connsiteX28" fmla="*/ 455663 w 794369"/>
                  <a:gd name="connsiteY28" fmla="*/ 316545 h 738666"/>
                  <a:gd name="connsiteX29" fmla="*/ 442054 w 794369"/>
                  <a:gd name="connsiteY29" fmla="*/ 296361 h 738666"/>
                  <a:gd name="connsiteX30" fmla="*/ 431504 w 794369"/>
                  <a:gd name="connsiteY30" fmla="*/ 289248 h 73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94369" h="738666">
                    <a:moveTo>
                      <a:pt x="368979" y="397442"/>
                    </a:moveTo>
                    <a:lnTo>
                      <a:pt x="372436" y="399772"/>
                    </a:lnTo>
                    <a:cubicBezTo>
                      <a:pt x="380033" y="402985"/>
                      <a:pt x="388386" y="404762"/>
                      <a:pt x="397153" y="404762"/>
                    </a:cubicBezTo>
                    <a:cubicBezTo>
                      <a:pt x="405921" y="404762"/>
                      <a:pt x="414273" y="402985"/>
                      <a:pt x="421870" y="399772"/>
                    </a:cubicBezTo>
                    <a:lnTo>
                      <a:pt x="423284" y="398819"/>
                    </a:lnTo>
                    <a:lnTo>
                      <a:pt x="590204" y="686613"/>
                    </a:lnTo>
                    <a:lnTo>
                      <a:pt x="551841" y="707436"/>
                    </a:lnTo>
                    <a:cubicBezTo>
                      <a:pt x="504296" y="727546"/>
                      <a:pt x="452023" y="738666"/>
                      <a:pt x="397153" y="738666"/>
                    </a:cubicBezTo>
                    <a:cubicBezTo>
                      <a:pt x="342283" y="738666"/>
                      <a:pt x="290010" y="727546"/>
                      <a:pt x="242466" y="707436"/>
                    </a:cubicBezTo>
                    <a:lnTo>
                      <a:pt x="201940" y="685440"/>
                    </a:lnTo>
                    <a:close/>
                    <a:moveTo>
                      <a:pt x="397153" y="299948"/>
                    </a:moveTo>
                    <a:cubicBezTo>
                      <a:pt x="419970" y="299948"/>
                      <a:pt x="438467" y="318445"/>
                      <a:pt x="438467" y="341262"/>
                    </a:cubicBezTo>
                    <a:cubicBezTo>
                      <a:pt x="438467" y="364079"/>
                      <a:pt x="419970" y="382576"/>
                      <a:pt x="397153" y="382576"/>
                    </a:cubicBezTo>
                    <a:cubicBezTo>
                      <a:pt x="374336" y="382576"/>
                      <a:pt x="355839" y="364079"/>
                      <a:pt x="355839" y="341262"/>
                    </a:cubicBezTo>
                    <a:cubicBezTo>
                      <a:pt x="355839" y="318445"/>
                      <a:pt x="374336" y="299948"/>
                      <a:pt x="397153" y="299948"/>
                    </a:cubicBezTo>
                    <a:close/>
                    <a:moveTo>
                      <a:pt x="194535" y="1106"/>
                    </a:moveTo>
                    <a:lnTo>
                      <a:pt x="361428" y="290174"/>
                    </a:lnTo>
                    <a:lnTo>
                      <a:pt x="352252" y="296361"/>
                    </a:lnTo>
                    <a:cubicBezTo>
                      <a:pt x="346506" y="302107"/>
                      <a:pt x="341856" y="308948"/>
                      <a:pt x="338643" y="316545"/>
                    </a:cubicBezTo>
                    <a:lnTo>
                      <a:pt x="334019" y="339448"/>
                    </a:lnTo>
                    <a:lnTo>
                      <a:pt x="0" y="338785"/>
                    </a:lnTo>
                    <a:lnTo>
                      <a:pt x="7824" y="261172"/>
                    </a:lnTo>
                    <a:cubicBezTo>
                      <a:pt x="28999" y="157692"/>
                      <a:pt x="90394" y="68863"/>
                      <a:pt x="174962" y="11729"/>
                    </a:cubicBezTo>
                    <a:close/>
                    <a:moveTo>
                      <a:pt x="597737" y="0"/>
                    </a:moveTo>
                    <a:lnTo>
                      <a:pt x="619345" y="11728"/>
                    </a:lnTo>
                    <a:cubicBezTo>
                      <a:pt x="703913" y="68862"/>
                      <a:pt x="765308" y="157691"/>
                      <a:pt x="786483" y="261171"/>
                    </a:cubicBezTo>
                    <a:lnTo>
                      <a:pt x="794369" y="339394"/>
                    </a:lnTo>
                    <a:lnTo>
                      <a:pt x="460142" y="338730"/>
                    </a:lnTo>
                    <a:lnTo>
                      <a:pt x="455663" y="316545"/>
                    </a:lnTo>
                    <a:cubicBezTo>
                      <a:pt x="452450" y="308948"/>
                      <a:pt x="447800" y="302107"/>
                      <a:pt x="442054" y="296361"/>
                    </a:cubicBezTo>
                    <a:lnTo>
                      <a:pt x="431504" y="28924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  <p:sp>
        <p:nvSpPr>
          <p:cNvPr id="2843" name="Rectangle 2842">
            <a:extLst>
              <a:ext uri="{FF2B5EF4-FFF2-40B4-BE49-F238E27FC236}">
                <a16:creationId xmlns:a16="http://schemas.microsoft.com/office/drawing/2014/main" id="{AE08446F-39BD-9FF4-313F-D2EE6C4799FF}"/>
              </a:ext>
            </a:extLst>
          </p:cNvPr>
          <p:cNvSpPr/>
          <p:nvPr/>
        </p:nvSpPr>
        <p:spPr>
          <a:xfrm>
            <a:off x="8239073" y="3487705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Diluter DI-1000</a:t>
            </a:r>
          </a:p>
        </p:txBody>
      </p:sp>
      <p:grpSp>
        <p:nvGrpSpPr>
          <p:cNvPr id="2858" name="Group 2857">
            <a:extLst>
              <a:ext uri="{FF2B5EF4-FFF2-40B4-BE49-F238E27FC236}">
                <a16:creationId xmlns:a16="http://schemas.microsoft.com/office/drawing/2014/main" id="{FD7797C9-03BE-209A-54B0-C8C1325BEF6F}"/>
              </a:ext>
            </a:extLst>
          </p:cNvPr>
          <p:cNvGrpSpPr/>
          <p:nvPr/>
        </p:nvGrpSpPr>
        <p:grpSpPr>
          <a:xfrm>
            <a:off x="8280672" y="3048979"/>
            <a:ext cx="1049164" cy="362841"/>
            <a:chOff x="3394392" y="4267201"/>
            <a:chExt cx="1257280" cy="434816"/>
          </a:xfrm>
        </p:grpSpPr>
        <p:sp>
          <p:nvSpPr>
            <p:cNvPr id="2859" name="Rectangle: Rounded Corners 2858">
              <a:extLst>
                <a:ext uri="{FF2B5EF4-FFF2-40B4-BE49-F238E27FC236}">
                  <a16:creationId xmlns:a16="http://schemas.microsoft.com/office/drawing/2014/main" id="{96B2856C-4EF2-395D-066C-5874ED3DB6FA}"/>
                </a:ext>
              </a:extLst>
            </p:cNvPr>
            <p:cNvSpPr/>
            <p:nvPr/>
          </p:nvSpPr>
          <p:spPr>
            <a:xfrm rot="16200000">
              <a:off x="4470362" y="4302693"/>
              <a:ext cx="93518" cy="85208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60" name="Rectangle: Rounded Corners 2859">
              <a:extLst>
                <a:ext uri="{FF2B5EF4-FFF2-40B4-BE49-F238E27FC236}">
                  <a16:creationId xmlns:a16="http://schemas.microsoft.com/office/drawing/2014/main" id="{B9771DDC-2A4F-9577-463E-447DEADF0CD3}"/>
                </a:ext>
              </a:extLst>
            </p:cNvPr>
            <p:cNvSpPr/>
            <p:nvPr/>
          </p:nvSpPr>
          <p:spPr>
            <a:xfrm rot="16200000">
              <a:off x="3505824" y="4302693"/>
              <a:ext cx="93518" cy="85208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61" name="Rectangle: Rounded Corners 2860">
              <a:extLst>
                <a:ext uri="{FF2B5EF4-FFF2-40B4-BE49-F238E27FC236}">
                  <a16:creationId xmlns:a16="http://schemas.microsoft.com/office/drawing/2014/main" id="{1DE9476F-5C9C-A1BF-93D3-84DF3B7F221A}"/>
                </a:ext>
              </a:extLst>
            </p:cNvPr>
            <p:cNvSpPr/>
            <p:nvPr/>
          </p:nvSpPr>
          <p:spPr>
            <a:xfrm>
              <a:off x="3394392" y="4348706"/>
              <a:ext cx="1257280" cy="271804"/>
            </a:xfrm>
            <a:prstGeom prst="roundRect">
              <a:avLst>
                <a:gd name="adj" fmla="val 7568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62" name="Rectangle: Rounded Corners 2861">
              <a:extLst>
                <a:ext uri="{FF2B5EF4-FFF2-40B4-BE49-F238E27FC236}">
                  <a16:creationId xmlns:a16="http://schemas.microsoft.com/office/drawing/2014/main" id="{951CFC61-36A7-000D-17D3-04E31DD43646}"/>
                </a:ext>
              </a:extLst>
            </p:cNvPr>
            <p:cNvSpPr/>
            <p:nvPr/>
          </p:nvSpPr>
          <p:spPr>
            <a:xfrm>
              <a:off x="3716128" y="4267201"/>
              <a:ext cx="561655" cy="434816"/>
            </a:xfrm>
            <a:prstGeom prst="roundRect">
              <a:avLst>
                <a:gd name="adj" fmla="val 2854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63" name="Rectangle: Rounded Corners 2862">
              <a:extLst>
                <a:ext uri="{FF2B5EF4-FFF2-40B4-BE49-F238E27FC236}">
                  <a16:creationId xmlns:a16="http://schemas.microsoft.com/office/drawing/2014/main" id="{5FFF6240-550C-588B-1CDD-E8FB4FDDF902}"/>
                </a:ext>
              </a:extLst>
            </p:cNvPr>
            <p:cNvSpPr/>
            <p:nvPr/>
          </p:nvSpPr>
          <p:spPr>
            <a:xfrm>
              <a:off x="4287249" y="4291193"/>
              <a:ext cx="88692" cy="88692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64" name="Rectangle: Rounded Corners 2863">
              <a:extLst>
                <a:ext uri="{FF2B5EF4-FFF2-40B4-BE49-F238E27FC236}">
                  <a16:creationId xmlns:a16="http://schemas.microsoft.com/office/drawing/2014/main" id="{03E91990-8662-EACF-A28D-449D0BD0FDC9}"/>
                </a:ext>
              </a:extLst>
            </p:cNvPr>
            <p:cNvSpPr/>
            <p:nvPr/>
          </p:nvSpPr>
          <p:spPr>
            <a:xfrm>
              <a:off x="4287249" y="4440557"/>
              <a:ext cx="88692" cy="88692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65" name="Rectangle: Rounded Corners 2864">
              <a:extLst>
                <a:ext uri="{FF2B5EF4-FFF2-40B4-BE49-F238E27FC236}">
                  <a16:creationId xmlns:a16="http://schemas.microsoft.com/office/drawing/2014/main" id="{79C020F3-3C56-BC06-5274-8EB98E3BF5F4}"/>
                </a:ext>
              </a:extLst>
            </p:cNvPr>
            <p:cNvSpPr/>
            <p:nvPr/>
          </p:nvSpPr>
          <p:spPr>
            <a:xfrm>
              <a:off x="4287249" y="4589918"/>
              <a:ext cx="88692" cy="88692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66" name="Rectangle: Rounded Corners 2865">
              <a:extLst>
                <a:ext uri="{FF2B5EF4-FFF2-40B4-BE49-F238E27FC236}">
                  <a16:creationId xmlns:a16="http://schemas.microsoft.com/office/drawing/2014/main" id="{C7CC9CA2-8F2D-1AD4-3221-743B389950DC}"/>
                </a:ext>
              </a:extLst>
            </p:cNvPr>
            <p:cNvSpPr/>
            <p:nvPr/>
          </p:nvSpPr>
          <p:spPr>
            <a:xfrm>
              <a:off x="4237896" y="4267201"/>
              <a:ext cx="88692" cy="434816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cxnSp>
          <p:nvCxnSpPr>
            <p:cNvPr id="2867" name="Straight Connector 2866">
              <a:extLst>
                <a:ext uri="{FF2B5EF4-FFF2-40B4-BE49-F238E27FC236}">
                  <a16:creationId xmlns:a16="http://schemas.microsoft.com/office/drawing/2014/main" id="{A5C87A00-D2FF-5615-50D0-4E0932D57711}"/>
                </a:ext>
              </a:extLst>
            </p:cNvPr>
            <p:cNvCxnSpPr/>
            <p:nvPr/>
          </p:nvCxnSpPr>
          <p:spPr>
            <a:xfrm>
              <a:off x="3810000" y="4348706"/>
              <a:ext cx="2413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58046D3F-A53B-5AA4-EBBB-978BFE44316F}"/>
              </a:ext>
            </a:extLst>
          </p:cNvPr>
          <p:cNvGrpSpPr/>
          <p:nvPr/>
        </p:nvGrpSpPr>
        <p:grpSpPr>
          <a:xfrm>
            <a:off x="6549499" y="4428575"/>
            <a:ext cx="642220" cy="1029351"/>
            <a:chOff x="6324122" y="4588529"/>
            <a:chExt cx="642220" cy="1029351"/>
          </a:xfrm>
        </p:grpSpPr>
        <p:grpSp>
          <p:nvGrpSpPr>
            <p:cNvPr id="506" name="Group 505">
              <a:extLst>
                <a:ext uri="{FF2B5EF4-FFF2-40B4-BE49-F238E27FC236}">
                  <a16:creationId xmlns:a16="http://schemas.microsoft.com/office/drawing/2014/main" id="{D18497BB-099A-7774-0BE0-6849051D0DEC}"/>
                </a:ext>
              </a:extLst>
            </p:cNvPr>
            <p:cNvGrpSpPr/>
            <p:nvPr/>
          </p:nvGrpSpPr>
          <p:grpSpPr>
            <a:xfrm>
              <a:off x="6826924" y="4588529"/>
              <a:ext cx="139418" cy="986048"/>
              <a:chOff x="3682999" y="-759257"/>
              <a:chExt cx="133963" cy="947469"/>
            </a:xfrm>
          </p:grpSpPr>
          <p:sp>
            <p:nvSpPr>
              <p:cNvPr id="1043" name="Freeform: Shape 1042">
                <a:extLst>
                  <a:ext uri="{FF2B5EF4-FFF2-40B4-BE49-F238E27FC236}">
                    <a16:creationId xmlns:a16="http://schemas.microsoft.com/office/drawing/2014/main" id="{5BA635DB-99BB-E38F-61AF-D9556FFEE1C8}"/>
                  </a:ext>
                </a:extLst>
              </p:cNvPr>
              <p:cNvSpPr/>
              <p:nvPr/>
            </p:nvSpPr>
            <p:spPr>
              <a:xfrm>
                <a:off x="3710623" y="-704905"/>
                <a:ext cx="65215" cy="831573"/>
              </a:xfrm>
              <a:custGeom>
                <a:avLst/>
                <a:gdLst>
                  <a:gd name="connsiteX0" fmla="*/ 0 w 65215"/>
                  <a:gd name="connsiteY0" fmla="*/ 0 h 831573"/>
                  <a:gd name="connsiteX1" fmla="*/ 65215 w 65215"/>
                  <a:gd name="connsiteY1" fmla="*/ 0 h 831573"/>
                  <a:gd name="connsiteX2" fmla="*/ 65215 w 65215"/>
                  <a:gd name="connsiteY2" fmla="*/ 831574 h 831573"/>
                  <a:gd name="connsiteX3" fmla="*/ 0 w 65215"/>
                  <a:gd name="connsiteY3" fmla="*/ 831574 h 83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215" h="831573">
                    <a:moveTo>
                      <a:pt x="0" y="0"/>
                    </a:moveTo>
                    <a:lnTo>
                      <a:pt x="65215" y="0"/>
                    </a:lnTo>
                    <a:lnTo>
                      <a:pt x="65215" y="831574"/>
                    </a:lnTo>
                    <a:lnTo>
                      <a:pt x="0" y="831574"/>
                    </a:lnTo>
                    <a:close/>
                  </a:path>
                </a:pathLst>
              </a:cu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1044" name="Rectangle: Top Corners Rounded 1043">
                <a:extLst>
                  <a:ext uri="{FF2B5EF4-FFF2-40B4-BE49-F238E27FC236}">
                    <a16:creationId xmlns:a16="http://schemas.microsoft.com/office/drawing/2014/main" id="{82BCA3B5-DBA9-39B3-D29D-C0A200958FC6}"/>
                  </a:ext>
                </a:extLst>
              </p:cNvPr>
              <p:cNvSpPr/>
              <p:nvPr/>
            </p:nvSpPr>
            <p:spPr>
              <a:xfrm>
                <a:off x="3689565" y="125610"/>
                <a:ext cx="107330" cy="62602"/>
              </a:xfrm>
              <a:prstGeom prst="round2SameRect">
                <a:avLst/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/>
              </a:p>
            </p:txBody>
          </p:sp>
          <p:sp>
            <p:nvSpPr>
              <p:cNvPr id="1045" name="Freeform: Shape 1044">
                <a:extLst>
                  <a:ext uri="{FF2B5EF4-FFF2-40B4-BE49-F238E27FC236}">
                    <a16:creationId xmlns:a16="http://schemas.microsoft.com/office/drawing/2014/main" id="{85D02A12-A5DE-FAC7-4000-A1227D0DA104}"/>
                  </a:ext>
                </a:extLst>
              </p:cNvPr>
              <p:cNvSpPr/>
              <p:nvPr/>
            </p:nvSpPr>
            <p:spPr>
              <a:xfrm>
                <a:off x="3682999" y="-714573"/>
                <a:ext cx="133963" cy="833636"/>
              </a:xfrm>
              <a:custGeom>
                <a:avLst/>
                <a:gdLst>
                  <a:gd name="connsiteX0" fmla="*/ 47638 w 279676"/>
                  <a:gd name="connsiteY0" fmla="*/ 661459 h 661459"/>
                  <a:gd name="connsiteX1" fmla="*/ 15888 w 279676"/>
                  <a:gd name="connsiteY1" fmla="*/ 444500 h 661459"/>
                  <a:gd name="connsiteX2" fmla="*/ 268830 w 279676"/>
                  <a:gd name="connsiteY2" fmla="*/ 182034 h 661459"/>
                  <a:gd name="connsiteX3" fmla="*/ 232846 w 279676"/>
                  <a:gd name="connsiteY3" fmla="*/ 65617 h 661459"/>
                  <a:gd name="connsiteX4" fmla="*/ 227555 w 279676"/>
                  <a:gd name="connsiteY4" fmla="*/ 0 h 661459"/>
                  <a:gd name="connsiteX0" fmla="*/ 46470 w 264894"/>
                  <a:gd name="connsiteY0" fmla="*/ 661459 h 661459"/>
                  <a:gd name="connsiteX1" fmla="*/ 14720 w 264894"/>
                  <a:gd name="connsiteY1" fmla="*/ 444500 h 661459"/>
                  <a:gd name="connsiteX2" fmla="*/ 251787 w 264894"/>
                  <a:gd name="connsiteY2" fmla="*/ 258234 h 661459"/>
                  <a:gd name="connsiteX3" fmla="*/ 231678 w 264894"/>
                  <a:gd name="connsiteY3" fmla="*/ 65617 h 661459"/>
                  <a:gd name="connsiteX4" fmla="*/ 226387 w 264894"/>
                  <a:gd name="connsiteY4" fmla="*/ 0 h 661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894" h="661459">
                    <a:moveTo>
                      <a:pt x="46470" y="661459"/>
                    </a:moveTo>
                    <a:cubicBezTo>
                      <a:pt x="12162" y="592931"/>
                      <a:pt x="-19500" y="511704"/>
                      <a:pt x="14720" y="444500"/>
                    </a:cubicBezTo>
                    <a:cubicBezTo>
                      <a:pt x="48940" y="377296"/>
                      <a:pt x="215627" y="321381"/>
                      <a:pt x="251787" y="258234"/>
                    </a:cubicBezTo>
                    <a:cubicBezTo>
                      <a:pt x="287947" y="195087"/>
                      <a:pt x="238557" y="95956"/>
                      <a:pt x="231678" y="65617"/>
                    </a:cubicBezTo>
                    <a:cubicBezTo>
                      <a:pt x="224799" y="35278"/>
                      <a:pt x="225593" y="17639"/>
                      <a:pt x="226387" y="0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100"/>
              </a:p>
            </p:txBody>
          </p:sp>
          <p:sp>
            <p:nvSpPr>
              <p:cNvPr id="1046" name="Rectangle: Rounded Corners 1045">
                <a:extLst>
                  <a:ext uri="{FF2B5EF4-FFF2-40B4-BE49-F238E27FC236}">
                    <a16:creationId xmlns:a16="http://schemas.microsoft.com/office/drawing/2014/main" id="{27B1A173-5447-83CF-CED9-1AE780BFBABF}"/>
                  </a:ext>
                </a:extLst>
              </p:cNvPr>
              <p:cNvSpPr/>
              <p:nvPr/>
            </p:nvSpPr>
            <p:spPr>
              <a:xfrm>
                <a:off x="3684801" y="-759257"/>
                <a:ext cx="123977" cy="62602"/>
              </a:xfrm>
              <a:prstGeom prst="roundRect">
                <a:avLst/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  <p:sp>
          <p:nvSpPr>
            <p:cNvPr id="507" name="Rectangle: Rounded Corners 506">
              <a:extLst>
                <a:ext uri="{FF2B5EF4-FFF2-40B4-BE49-F238E27FC236}">
                  <a16:creationId xmlns:a16="http://schemas.microsoft.com/office/drawing/2014/main" id="{F2C04CC6-4219-14C5-9625-38247BF23ADF}"/>
                </a:ext>
              </a:extLst>
            </p:cNvPr>
            <p:cNvSpPr/>
            <p:nvPr/>
          </p:nvSpPr>
          <p:spPr>
            <a:xfrm>
              <a:off x="6408967" y="5570298"/>
              <a:ext cx="553816" cy="47581"/>
            </a:xfrm>
            <a:prstGeom prst="roundRect">
              <a:avLst>
                <a:gd name="adj" fmla="val 6063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/>
            </a:p>
          </p:txBody>
        </p:sp>
        <p:sp>
          <p:nvSpPr>
            <p:cNvPr id="508" name="Rectangle: Rounded Corners 507">
              <a:extLst>
                <a:ext uri="{FF2B5EF4-FFF2-40B4-BE49-F238E27FC236}">
                  <a16:creationId xmlns:a16="http://schemas.microsoft.com/office/drawing/2014/main" id="{E493B63A-DD75-C062-F5E4-489F3BEFAB65}"/>
                </a:ext>
              </a:extLst>
            </p:cNvPr>
            <p:cNvSpPr/>
            <p:nvPr/>
          </p:nvSpPr>
          <p:spPr>
            <a:xfrm>
              <a:off x="6326324" y="4843238"/>
              <a:ext cx="477299" cy="774642"/>
            </a:xfrm>
            <a:prstGeom prst="roundRect">
              <a:avLst>
                <a:gd name="adj" fmla="val 4870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/>
            </a:p>
          </p:txBody>
        </p: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B0220DE7-7923-3DC8-4FAF-69548B62BC29}"/>
                </a:ext>
              </a:extLst>
            </p:cNvPr>
            <p:cNvCxnSpPr>
              <a:cxnSpLocks/>
            </p:cNvCxnSpPr>
            <p:nvPr/>
          </p:nvCxnSpPr>
          <p:spPr>
            <a:xfrm>
              <a:off x="6324122" y="5272964"/>
              <a:ext cx="48022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0" name="Group 509">
              <a:extLst>
                <a:ext uri="{FF2B5EF4-FFF2-40B4-BE49-F238E27FC236}">
                  <a16:creationId xmlns:a16="http://schemas.microsoft.com/office/drawing/2014/main" id="{A48F7125-73FF-37AC-0477-32D79916EED8}"/>
                </a:ext>
              </a:extLst>
            </p:cNvPr>
            <p:cNvGrpSpPr/>
            <p:nvPr/>
          </p:nvGrpSpPr>
          <p:grpSpPr>
            <a:xfrm>
              <a:off x="6394042" y="4924479"/>
              <a:ext cx="364252" cy="254539"/>
              <a:chOff x="4031989" y="-365325"/>
              <a:chExt cx="350001" cy="244580"/>
            </a:xfrm>
          </p:grpSpPr>
          <p:sp>
            <p:nvSpPr>
              <p:cNvPr id="1040" name="Freeform: Shape 1039">
                <a:extLst>
                  <a:ext uri="{FF2B5EF4-FFF2-40B4-BE49-F238E27FC236}">
                    <a16:creationId xmlns:a16="http://schemas.microsoft.com/office/drawing/2014/main" id="{169ADA83-A0A1-0793-9847-A27EA2D1A7DE}"/>
                  </a:ext>
                </a:extLst>
              </p:cNvPr>
              <p:cNvSpPr/>
              <p:nvPr/>
            </p:nvSpPr>
            <p:spPr>
              <a:xfrm>
                <a:off x="4031989" y="-365325"/>
                <a:ext cx="309773" cy="244580"/>
              </a:xfrm>
              <a:custGeom>
                <a:avLst/>
                <a:gdLst>
                  <a:gd name="connsiteX0" fmla="*/ 0 w 309773"/>
                  <a:gd name="connsiteY0" fmla="*/ 0 h 244580"/>
                  <a:gd name="connsiteX1" fmla="*/ 309773 w 309773"/>
                  <a:gd name="connsiteY1" fmla="*/ 0 h 244580"/>
                  <a:gd name="connsiteX2" fmla="*/ 309773 w 309773"/>
                  <a:gd name="connsiteY2" fmla="*/ 58632 h 244580"/>
                  <a:gd name="connsiteX3" fmla="*/ 292550 w 309773"/>
                  <a:gd name="connsiteY3" fmla="*/ 62109 h 244580"/>
                  <a:gd name="connsiteX4" fmla="*/ 255562 w 309773"/>
                  <a:gd name="connsiteY4" fmla="*/ 117913 h 244580"/>
                  <a:gd name="connsiteX5" fmla="*/ 292550 w 309773"/>
                  <a:gd name="connsiteY5" fmla="*/ 173718 h 244580"/>
                  <a:gd name="connsiteX6" fmla="*/ 309773 w 309773"/>
                  <a:gd name="connsiteY6" fmla="*/ 177195 h 244580"/>
                  <a:gd name="connsiteX7" fmla="*/ 309773 w 309773"/>
                  <a:gd name="connsiteY7" fmla="*/ 244580 h 244580"/>
                  <a:gd name="connsiteX8" fmla="*/ 0 w 309773"/>
                  <a:gd name="connsiteY8" fmla="*/ 244580 h 244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9773" h="244580">
                    <a:moveTo>
                      <a:pt x="0" y="0"/>
                    </a:moveTo>
                    <a:lnTo>
                      <a:pt x="309773" y="0"/>
                    </a:lnTo>
                    <a:lnTo>
                      <a:pt x="309773" y="58632"/>
                    </a:lnTo>
                    <a:lnTo>
                      <a:pt x="292550" y="62109"/>
                    </a:lnTo>
                    <a:cubicBezTo>
                      <a:pt x="270812" y="71303"/>
                      <a:pt x="255562" y="92826"/>
                      <a:pt x="255562" y="117913"/>
                    </a:cubicBezTo>
                    <a:cubicBezTo>
                      <a:pt x="255562" y="143000"/>
                      <a:pt x="270812" y="164524"/>
                      <a:pt x="292550" y="173718"/>
                    </a:cubicBezTo>
                    <a:lnTo>
                      <a:pt x="309773" y="177195"/>
                    </a:lnTo>
                    <a:lnTo>
                      <a:pt x="309773" y="244580"/>
                    </a:lnTo>
                    <a:lnTo>
                      <a:pt x="0" y="244580"/>
                    </a:lnTo>
                    <a:close/>
                  </a:path>
                </a:pathLst>
              </a:custGeom>
              <a:solidFill>
                <a:srgbClr val="BFBFBF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endParaRPr lang="en-CA" sz="900"/>
              </a:p>
            </p:txBody>
          </p:sp>
          <p:sp>
            <p:nvSpPr>
              <p:cNvPr id="1041" name="Rectangle: Rounded Corners 1040">
                <a:extLst>
                  <a:ext uri="{FF2B5EF4-FFF2-40B4-BE49-F238E27FC236}">
                    <a16:creationId xmlns:a16="http://schemas.microsoft.com/office/drawing/2014/main" id="{2C031D7D-1892-B854-955C-43EE774D4515}"/>
                  </a:ext>
                </a:extLst>
              </p:cNvPr>
              <p:cNvSpPr/>
              <p:nvPr/>
            </p:nvSpPr>
            <p:spPr>
              <a:xfrm>
                <a:off x="4078048" y="-320987"/>
                <a:ext cx="180900" cy="150470"/>
              </a:xfrm>
              <a:prstGeom prst="roundRect">
                <a:avLst>
                  <a:gd name="adj" fmla="val 10337"/>
                </a:avLst>
              </a:pr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1042" name="Freeform: Shape 1041">
                <a:extLst>
                  <a:ext uri="{FF2B5EF4-FFF2-40B4-BE49-F238E27FC236}">
                    <a16:creationId xmlns:a16="http://schemas.microsoft.com/office/drawing/2014/main" id="{8103ACFD-F284-B51A-FB04-D97DDAA729B0}"/>
                  </a:ext>
                </a:extLst>
              </p:cNvPr>
              <p:cNvSpPr/>
              <p:nvPr/>
            </p:nvSpPr>
            <p:spPr>
              <a:xfrm>
                <a:off x="4314238" y="-281288"/>
                <a:ext cx="67752" cy="67752"/>
              </a:xfrm>
              <a:custGeom>
                <a:avLst/>
                <a:gdLst>
                  <a:gd name="connsiteX0" fmla="*/ 0 w 65215"/>
                  <a:gd name="connsiteY0" fmla="*/ 35328 h 70656"/>
                  <a:gd name="connsiteX1" fmla="*/ 32608 w 65215"/>
                  <a:gd name="connsiteY1" fmla="*/ 0 h 70656"/>
                  <a:gd name="connsiteX2" fmla="*/ 65215 w 65215"/>
                  <a:gd name="connsiteY2" fmla="*/ 35328 h 70656"/>
                  <a:gd name="connsiteX3" fmla="*/ 32608 w 65215"/>
                  <a:gd name="connsiteY3" fmla="*/ 70657 h 70656"/>
                  <a:gd name="connsiteX4" fmla="*/ 0 w 65215"/>
                  <a:gd name="connsiteY4" fmla="*/ 35328 h 7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215" h="70656">
                    <a:moveTo>
                      <a:pt x="0" y="35328"/>
                    </a:moveTo>
                    <a:cubicBezTo>
                      <a:pt x="0" y="15816"/>
                      <a:pt x="14597" y="0"/>
                      <a:pt x="32608" y="0"/>
                    </a:cubicBezTo>
                    <a:cubicBezTo>
                      <a:pt x="50618" y="0"/>
                      <a:pt x="65215" y="15816"/>
                      <a:pt x="65215" y="35328"/>
                    </a:cubicBezTo>
                    <a:cubicBezTo>
                      <a:pt x="65215" y="54840"/>
                      <a:pt x="50618" y="70657"/>
                      <a:pt x="32608" y="70657"/>
                    </a:cubicBezTo>
                    <a:cubicBezTo>
                      <a:pt x="14597" y="70657"/>
                      <a:pt x="0" y="54840"/>
                      <a:pt x="0" y="35328"/>
                    </a:cubicBezTo>
                    <a:close/>
                  </a:path>
                </a:pathLst>
              </a:custGeom>
              <a:solidFill>
                <a:srgbClr val="59595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A078BA2B-96BC-E7B8-2143-E5C73C6D8620}"/>
                </a:ext>
              </a:extLst>
            </p:cNvPr>
            <p:cNvCxnSpPr>
              <a:cxnSpLocks/>
            </p:cNvCxnSpPr>
            <p:nvPr/>
          </p:nvCxnSpPr>
          <p:spPr>
            <a:xfrm>
              <a:off x="6486491" y="5016582"/>
              <a:ext cx="87660" cy="0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412D5E5C-31DD-3FCB-332E-1183B530CB7D}"/>
                </a:ext>
              </a:extLst>
            </p:cNvPr>
            <p:cNvCxnSpPr>
              <a:cxnSpLocks/>
            </p:cNvCxnSpPr>
            <p:nvPr/>
          </p:nvCxnSpPr>
          <p:spPr>
            <a:xfrm>
              <a:off x="6486491" y="5071104"/>
              <a:ext cx="48004" cy="0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F57F8C6B-B2B4-E3F9-FA80-7CDA74E71F1C}"/>
                </a:ext>
              </a:extLst>
            </p:cNvPr>
            <p:cNvSpPr/>
            <p:nvPr/>
          </p:nvSpPr>
          <p:spPr>
            <a:xfrm>
              <a:off x="6453047" y="5462797"/>
              <a:ext cx="226303" cy="155083"/>
            </a:xfrm>
            <a:custGeom>
              <a:avLst/>
              <a:gdLst>
                <a:gd name="connsiteX0" fmla="*/ 36778 w 220663"/>
                <a:gd name="connsiteY0" fmla="*/ 0 h 151218"/>
                <a:gd name="connsiteX1" fmla="*/ 183885 w 220663"/>
                <a:gd name="connsiteY1" fmla="*/ 0 h 151218"/>
                <a:gd name="connsiteX2" fmla="*/ 220663 w 220663"/>
                <a:gd name="connsiteY2" fmla="*/ 36778 h 151218"/>
                <a:gd name="connsiteX3" fmla="*/ 220663 w 220663"/>
                <a:gd name="connsiteY3" fmla="*/ 151218 h 151218"/>
                <a:gd name="connsiteX4" fmla="*/ 0 w 220663"/>
                <a:gd name="connsiteY4" fmla="*/ 151218 h 151218"/>
                <a:gd name="connsiteX5" fmla="*/ 0 w 220663"/>
                <a:gd name="connsiteY5" fmla="*/ 36778 h 151218"/>
                <a:gd name="connsiteX6" fmla="*/ 36778 w 220663"/>
                <a:gd name="connsiteY6" fmla="*/ 0 h 151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663" h="151218">
                  <a:moveTo>
                    <a:pt x="36778" y="0"/>
                  </a:moveTo>
                  <a:lnTo>
                    <a:pt x="183885" y="0"/>
                  </a:lnTo>
                  <a:cubicBezTo>
                    <a:pt x="204197" y="0"/>
                    <a:pt x="220663" y="16466"/>
                    <a:pt x="220663" y="36778"/>
                  </a:cubicBezTo>
                  <a:lnTo>
                    <a:pt x="220663" y="151218"/>
                  </a:lnTo>
                  <a:lnTo>
                    <a:pt x="0" y="151218"/>
                  </a:lnTo>
                  <a:lnTo>
                    <a:pt x="0" y="36778"/>
                  </a:lnTo>
                  <a:cubicBezTo>
                    <a:pt x="0" y="16466"/>
                    <a:pt x="16466" y="0"/>
                    <a:pt x="36778" y="0"/>
                  </a:cubicBezTo>
                  <a:close/>
                </a:path>
              </a:pathLst>
            </a:custGeom>
            <a:solidFill>
              <a:srgbClr val="E4E4E4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 dirty="0"/>
            </a:p>
          </p:txBody>
        </p:sp>
        <p:sp>
          <p:nvSpPr>
            <p:cNvPr id="477" name="Oval 476">
              <a:extLst>
                <a:ext uri="{FF2B5EF4-FFF2-40B4-BE49-F238E27FC236}">
                  <a16:creationId xmlns:a16="http://schemas.microsoft.com/office/drawing/2014/main" id="{B04293EC-13E8-9BF3-9232-D94830DD70AB}"/>
                </a:ext>
              </a:extLst>
            </p:cNvPr>
            <p:cNvSpPr/>
            <p:nvPr/>
          </p:nvSpPr>
          <p:spPr>
            <a:xfrm>
              <a:off x="6543553" y="5518882"/>
              <a:ext cx="45292" cy="45292"/>
            </a:xfrm>
            <a:prstGeom prst="ellipse">
              <a:avLst/>
            </a:prstGeom>
            <a:solidFill>
              <a:srgbClr val="BFBFBF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</p:grp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7BFC8B17-7281-39AA-578E-43A5A4A1E187}"/>
              </a:ext>
            </a:extLst>
          </p:cNvPr>
          <p:cNvGrpSpPr/>
          <p:nvPr/>
        </p:nvGrpSpPr>
        <p:grpSpPr>
          <a:xfrm>
            <a:off x="5823590" y="4428575"/>
            <a:ext cx="642220" cy="1029351"/>
            <a:chOff x="5598213" y="4588529"/>
            <a:chExt cx="642220" cy="1029351"/>
          </a:xfrm>
        </p:grpSpPr>
        <p:grpSp>
          <p:nvGrpSpPr>
            <p:cNvPr id="1047" name="Group 1046">
              <a:extLst>
                <a:ext uri="{FF2B5EF4-FFF2-40B4-BE49-F238E27FC236}">
                  <a16:creationId xmlns:a16="http://schemas.microsoft.com/office/drawing/2014/main" id="{69621EE3-8E8F-AD2F-29EF-28FBD9F986A6}"/>
                </a:ext>
              </a:extLst>
            </p:cNvPr>
            <p:cNvGrpSpPr/>
            <p:nvPr/>
          </p:nvGrpSpPr>
          <p:grpSpPr>
            <a:xfrm>
              <a:off x="6101015" y="4588529"/>
              <a:ext cx="139418" cy="986048"/>
              <a:chOff x="3682999" y="-759257"/>
              <a:chExt cx="133963" cy="947469"/>
            </a:xfrm>
          </p:grpSpPr>
          <p:sp>
            <p:nvSpPr>
              <p:cNvPr id="1142" name="Freeform: Shape 1141">
                <a:extLst>
                  <a:ext uri="{FF2B5EF4-FFF2-40B4-BE49-F238E27FC236}">
                    <a16:creationId xmlns:a16="http://schemas.microsoft.com/office/drawing/2014/main" id="{C17A905D-D484-36F2-DD0D-0F3F616261F2}"/>
                  </a:ext>
                </a:extLst>
              </p:cNvPr>
              <p:cNvSpPr/>
              <p:nvPr/>
            </p:nvSpPr>
            <p:spPr>
              <a:xfrm>
                <a:off x="3710623" y="-704905"/>
                <a:ext cx="65215" cy="831573"/>
              </a:xfrm>
              <a:custGeom>
                <a:avLst/>
                <a:gdLst>
                  <a:gd name="connsiteX0" fmla="*/ 0 w 65215"/>
                  <a:gd name="connsiteY0" fmla="*/ 0 h 831573"/>
                  <a:gd name="connsiteX1" fmla="*/ 65215 w 65215"/>
                  <a:gd name="connsiteY1" fmla="*/ 0 h 831573"/>
                  <a:gd name="connsiteX2" fmla="*/ 65215 w 65215"/>
                  <a:gd name="connsiteY2" fmla="*/ 831574 h 831573"/>
                  <a:gd name="connsiteX3" fmla="*/ 0 w 65215"/>
                  <a:gd name="connsiteY3" fmla="*/ 831574 h 83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215" h="831573">
                    <a:moveTo>
                      <a:pt x="0" y="0"/>
                    </a:moveTo>
                    <a:lnTo>
                      <a:pt x="65215" y="0"/>
                    </a:lnTo>
                    <a:lnTo>
                      <a:pt x="65215" y="831574"/>
                    </a:lnTo>
                    <a:lnTo>
                      <a:pt x="0" y="831574"/>
                    </a:lnTo>
                    <a:close/>
                  </a:path>
                </a:pathLst>
              </a:cu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1146" name="Rectangle: Top Corners Rounded 1145">
                <a:extLst>
                  <a:ext uri="{FF2B5EF4-FFF2-40B4-BE49-F238E27FC236}">
                    <a16:creationId xmlns:a16="http://schemas.microsoft.com/office/drawing/2014/main" id="{11A05FF0-7372-4A8D-0745-AAE00145CCC6}"/>
                  </a:ext>
                </a:extLst>
              </p:cNvPr>
              <p:cNvSpPr/>
              <p:nvPr/>
            </p:nvSpPr>
            <p:spPr>
              <a:xfrm>
                <a:off x="3689565" y="125610"/>
                <a:ext cx="107330" cy="62602"/>
              </a:xfrm>
              <a:prstGeom prst="round2SameRect">
                <a:avLst/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900"/>
              </a:p>
            </p:txBody>
          </p:sp>
          <p:sp>
            <p:nvSpPr>
              <p:cNvPr id="1147" name="Freeform: Shape 1146">
                <a:extLst>
                  <a:ext uri="{FF2B5EF4-FFF2-40B4-BE49-F238E27FC236}">
                    <a16:creationId xmlns:a16="http://schemas.microsoft.com/office/drawing/2014/main" id="{14F7999B-77E2-0B9C-F4A0-5FCE4E6A6A2F}"/>
                  </a:ext>
                </a:extLst>
              </p:cNvPr>
              <p:cNvSpPr/>
              <p:nvPr/>
            </p:nvSpPr>
            <p:spPr>
              <a:xfrm>
                <a:off x="3682999" y="-714573"/>
                <a:ext cx="133963" cy="833636"/>
              </a:xfrm>
              <a:custGeom>
                <a:avLst/>
                <a:gdLst>
                  <a:gd name="connsiteX0" fmla="*/ 47638 w 279676"/>
                  <a:gd name="connsiteY0" fmla="*/ 661459 h 661459"/>
                  <a:gd name="connsiteX1" fmla="*/ 15888 w 279676"/>
                  <a:gd name="connsiteY1" fmla="*/ 444500 h 661459"/>
                  <a:gd name="connsiteX2" fmla="*/ 268830 w 279676"/>
                  <a:gd name="connsiteY2" fmla="*/ 182034 h 661459"/>
                  <a:gd name="connsiteX3" fmla="*/ 232846 w 279676"/>
                  <a:gd name="connsiteY3" fmla="*/ 65617 h 661459"/>
                  <a:gd name="connsiteX4" fmla="*/ 227555 w 279676"/>
                  <a:gd name="connsiteY4" fmla="*/ 0 h 661459"/>
                  <a:gd name="connsiteX0" fmla="*/ 46470 w 264894"/>
                  <a:gd name="connsiteY0" fmla="*/ 661459 h 661459"/>
                  <a:gd name="connsiteX1" fmla="*/ 14720 w 264894"/>
                  <a:gd name="connsiteY1" fmla="*/ 444500 h 661459"/>
                  <a:gd name="connsiteX2" fmla="*/ 251787 w 264894"/>
                  <a:gd name="connsiteY2" fmla="*/ 258234 h 661459"/>
                  <a:gd name="connsiteX3" fmla="*/ 231678 w 264894"/>
                  <a:gd name="connsiteY3" fmla="*/ 65617 h 661459"/>
                  <a:gd name="connsiteX4" fmla="*/ 226387 w 264894"/>
                  <a:gd name="connsiteY4" fmla="*/ 0 h 661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894" h="661459">
                    <a:moveTo>
                      <a:pt x="46470" y="661459"/>
                    </a:moveTo>
                    <a:cubicBezTo>
                      <a:pt x="12162" y="592931"/>
                      <a:pt x="-19500" y="511704"/>
                      <a:pt x="14720" y="444500"/>
                    </a:cubicBezTo>
                    <a:cubicBezTo>
                      <a:pt x="48940" y="377296"/>
                      <a:pt x="215627" y="321381"/>
                      <a:pt x="251787" y="258234"/>
                    </a:cubicBezTo>
                    <a:cubicBezTo>
                      <a:pt x="287947" y="195087"/>
                      <a:pt x="238557" y="95956"/>
                      <a:pt x="231678" y="65617"/>
                    </a:cubicBezTo>
                    <a:cubicBezTo>
                      <a:pt x="224799" y="35278"/>
                      <a:pt x="225593" y="17639"/>
                      <a:pt x="226387" y="0"/>
                    </a:cubicBezTo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100"/>
              </a:p>
            </p:txBody>
          </p:sp>
          <p:sp>
            <p:nvSpPr>
              <p:cNvPr id="1148" name="Rectangle: Rounded Corners 1147">
                <a:extLst>
                  <a:ext uri="{FF2B5EF4-FFF2-40B4-BE49-F238E27FC236}">
                    <a16:creationId xmlns:a16="http://schemas.microsoft.com/office/drawing/2014/main" id="{35572A43-39F0-82D0-8297-4B2EF3E185DD}"/>
                  </a:ext>
                </a:extLst>
              </p:cNvPr>
              <p:cNvSpPr/>
              <p:nvPr/>
            </p:nvSpPr>
            <p:spPr>
              <a:xfrm>
                <a:off x="3684801" y="-759257"/>
                <a:ext cx="123977" cy="62602"/>
              </a:xfrm>
              <a:prstGeom prst="roundRect">
                <a:avLst/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  <p:sp>
          <p:nvSpPr>
            <p:cNvPr id="1048" name="Rectangle: Rounded Corners 1047">
              <a:extLst>
                <a:ext uri="{FF2B5EF4-FFF2-40B4-BE49-F238E27FC236}">
                  <a16:creationId xmlns:a16="http://schemas.microsoft.com/office/drawing/2014/main" id="{6D6B1A46-F1D3-8A22-544E-08542F286D4E}"/>
                </a:ext>
              </a:extLst>
            </p:cNvPr>
            <p:cNvSpPr/>
            <p:nvPr/>
          </p:nvSpPr>
          <p:spPr>
            <a:xfrm>
              <a:off x="5683058" y="5570298"/>
              <a:ext cx="553816" cy="47581"/>
            </a:xfrm>
            <a:prstGeom prst="roundRect">
              <a:avLst>
                <a:gd name="adj" fmla="val 6063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/>
            </a:p>
          </p:txBody>
        </p:sp>
        <p:sp>
          <p:nvSpPr>
            <p:cNvPr id="1104" name="Rectangle: Rounded Corners 1103">
              <a:extLst>
                <a:ext uri="{FF2B5EF4-FFF2-40B4-BE49-F238E27FC236}">
                  <a16:creationId xmlns:a16="http://schemas.microsoft.com/office/drawing/2014/main" id="{081B8EA4-DA9E-8262-9BAC-AF80322D505F}"/>
                </a:ext>
              </a:extLst>
            </p:cNvPr>
            <p:cNvSpPr/>
            <p:nvPr/>
          </p:nvSpPr>
          <p:spPr>
            <a:xfrm>
              <a:off x="5600415" y="4843238"/>
              <a:ext cx="477299" cy="774642"/>
            </a:xfrm>
            <a:prstGeom prst="roundRect">
              <a:avLst>
                <a:gd name="adj" fmla="val 4870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 dirty="0"/>
            </a:p>
          </p:txBody>
        </p:sp>
        <p:grpSp>
          <p:nvGrpSpPr>
            <p:cNvPr id="1113" name="Group 1112">
              <a:extLst>
                <a:ext uri="{FF2B5EF4-FFF2-40B4-BE49-F238E27FC236}">
                  <a16:creationId xmlns:a16="http://schemas.microsoft.com/office/drawing/2014/main" id="{2E706D4D-38E7-70C1-DA87-1D34A28465D5}"/>
                </a:ext>
              </a:extLst>
            </p:cNvPr>
            <p:cNvGrpSpPr/>
            <p:nvPr/>
          </p:nvGrpSpPr>
          <p:grpSpPr>
            <a:xfrm>
              <a:off x="5680303" y="4899553"/>
              <a:ext cx="309396" cy="331007"/>
              <a:chOff x="6345662" y="62441"/>
              <a:chExt cx="345244" cy="369359"/>
            </a:xfrm>
          </p:grpSpPr>
          <p:sp>
            <p:nvSpPr>
              <p:cNvPr id="1125" name="Freeform: Shape 1124">
                <a:extLst>
                  <a:ext uri="{FF2B5EF4-FFF2-40B4-BE49-F238E27FC236}">
                    <a16:creationId xmlns:a16="http://schemas.microsoft.com/office/drawing/2014/main" id="{5F0BA86E-49AE-EB92-E7DF-C9416A19DDEF}"/>
                  </a:ext>
                </a:extLst>
              </p:cNvPr>
              <p:cNvSpPr/>
              <p:nvPr/>
            </p:nvSpPr>
            <p:spPr>
              <a:xfrm flipH="1">
                <a:off x="6345662" y="62441"/>
                <a:ext cx="345244" cy="369359"/>
              </a:xfrm>
              <a:custGeom>
                <a:avLst/>
                <a:gdLst>
                  <a:gd name="connsiteX0" fmla="*/ 298435 w 345244"/>
                  <a:gd name="connsiteY0" fmla="*/ 0 h 369359"/>
                  <a:gd name="connsiteX1" fmla="*/ 46809 w 345244"/>
                  <a:gd name="connsiteY1" fmla="*/ 0 h 369359"/>
                  <a:gd name="connsiteX2" fmla="*/ 0 w 345244"/>
                  <a:gd name="connsiteY2" fmla="*/ 46809 h 369359"/>
                  <a:gd name="connsiteX3" fmla="*/ 0 w 345244"/>
                  <a:gd name="connsiteY3" fmla="*/ 263779 h 369359"/>
                  <a:gd name="connsiteX4" fmla="*/ 46809 w 345244"/>
                  <a:gd name="connsiteY4" fmla="*/ 310588 h 369359"/>
                  <a:gd name="connsiteX5" fmla="*/ 78959 w 345244"/>
                  <a:gd name="connsiteY5" fmla="*/ 310588 h 369359"/>
                  <a:gd name="connsiteX6" fmla="*/ 78959 w 345244"/>
                  <a:gd name="connsiteY6" fmla="*/ 349251 h 369359"/>
                  <a:gd name="connsiteX7" fmla="*/ 99067 w 345244"/>
                  <a:gd name="connsiteY7" fmla="*/ 369359 h 369359"/>
                  <a:gd name="connsiteX8" fmla="*/ 246177 w 345244"/>
                  <a:gd name="connsiteY8" fmla="*/ 369359 h 369359"/>
                  <a:gd name="connsiteX9" fmla="*/ 266285 w 345244"/>
                  <a:gd name="connsiteY9" fmla="*/ 349251 h 369359"/>
                  <a:gd name="connsiteX10" fmla="*/ 266285 w 345244"/>
                  <a:gd name="connsiteY10" fmla="*/ 310588 h 369359"/>
                  <a:gd name="connsiteX11" fmla="*/ 298435 w 345244"/>
                  <a:gd name="connsiteY11" fmla="*/ 310588 h 369359"/>
                  <a:gd name="connsiteX12" fmla="*/ 345244 w 345244"/>
                  <a:gd name="connsiteY12" fmla="*/ 263779 h 369359"/>
                  <a:gd name="connsiteX13" fmla="*/ 345244 w 345244"/>
                  <a:gd name="connsiteY13" fmla="*/ 46809 h 369359"/>
                  <a:gd name="connsiteX14" fmla="*/ 298435 w 345244"/>
                  <a:gd name="connsiteY14" fmla="*/ 0 h 369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45244" h="369359">
                    <a:moveTo>
                      <a:pt x="298435" y="0"/>
                    </a:moveTo>
                    <a:lnTo>
                      <a:pt x="46809" y="0"/>
                    </a:lnTo>
                    <a:cubicBezTo>
                      <a:pt x="20957" y="0"/>
                      <a:pt x="0" y="20957"/>
                      <a:pt x="0" y="46809"/>
                    </a:cubicBezTo>
                    <a:lnTo>
                      <a:pt x="0" y="263779"/>
                    </a:lnTo>
                    <a:cubicBezTo>
                      <a:pt x="0" y="289631"/>
                      <a:pt x="20957" y="310588"/>
                      <a:pt x="46809" y="310588"/>
                    </a:cubicBezTo>
                    <a:lnTo>
                      <a:pt x="78959" y="310588"/>
                    </a:lnTo>
                    <a:lnTo>
                      <a:pt x="78959" y="349251"/>
                    </a:lnTo>
                    <a:cubicBezTo>
                      <a:pt x="78959" y="360356"/>
                      <a:pt x="87962" y="369359"/>
                      <a:pt x="99067" y="369359"/>
                    </a:cubicBezTo>
                    <a:lnTo>
                      <a:pt x="246177" y="369359"/>
                    </a:lnTo>
                    <a:cubicBezTo>
                      <a:pt x="257282" y="369359"/>
                      <a:pt x="266285" y="360356"/>
                      <a:pt x="266285" y="349251"/>
                    </a:cubicBezTo>
                    <a:lnTo>
                      <a:pt x="266285" y="310588"/>
                    </a:lnTo>
                    <a:lnTo>
                      <a:pt x="298435" y="310588"/>
                    </a:lnTo>
                    <a:cubicBezTo>
                      <a:pt x="324287" y="310588"/>
                      <a:pt x="345244" y="289631"/>
                      <a:pt x="345244" y="263779"/>
                    </a:cubicBezTo>
                    <a:lnTo>
                      <a:pt x="345244" y="46809"/>
                    </a:lnTo>
                    <a:cubicBezTo>
                      <a:pt x="345244" y="20957"/>
                      <a:pt x="324287" y="0"/>
                      <a:pt x="29843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6000">
                  <a:cs typeface="Arial" panose="020B0604020202020204" pitchFamily="34" charset="0"/>
                </a:endParaRPr>
              </a:p>
            </p:txBody>
          </p:sp>
          <p:sp>
            <p:nvSpPr>
              <p:cNvPr id="1128" name="Rectangle: Rounded Corners 156">
                <a:extLst>
                  <a:ext uri="{FF2B5EF4-FFF2-40B4-BE49-F238E27FC236}">
                    <a16:creationId xmlns:a16="http://schemas.microsoft.com/office/drawing/2014/main" id="{7AA9972F-FDAE-568E-4C06-EFDB3AA82CBC}"/>
                  </a:ext>
                </a:extLst>
              </p:cNvPr>
              <p:cNvSpPr/>
              <p:nvPr/>
            </p:nvSpPr>
            <p:spPr>
              <a:xfrm flipH="1">
                <a:off x="6388539" y="105949"/>
                <a:ext cx="259491" cy="223574"/>
              </a:xfrm>
              <a:prstGeom prst="roundRect">
                <a:avLst>
                  <a:gd name="adj" fmla="val 9220"/>
                </a:avLst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0">
                  <a:cs typeface="Arial" panose="020B0604020202020204" pitchFamily="34" charset="0"/>
                </a:endParaRPr>
              </a:p>
            </p:txBody>
          </p:sp>
          <p:sp>
            <p:nvSpPr>
              <p:cNvPr id="1129" name="Oval 1128">
                <a:extLst>
                  <a:ext uri="{FF2B5EF4-FFF2-40B4-BE49-F238E27FC236}">
                    <a16:creationId xmlns:a16="http://schemas.microsoft.com/office/drawing/2014/main" id="{5AEEED40-4248-9937-A771-0AE209833707}"/>
                  </a:ext>
                </a:extLst>
              </p:cNvPr>
              <p:cNvSpPr/>
              <p:nvPr/>
            </p:nvSpPr>
            <p:spPr>
              <a:xfrm>
                <a:off x="6495425" y="356705"/>
                <a:ext cx="45719" cy="45719"/>
              </a:xfrm>
              <a:prstGeom prst="ellipse">
                <a:avLst/>
              </a:prstGeom>
              <a:solidFill>
                <a:srgbClr val="595959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>
                  <a:cs typeface="Arial" panose="020B0604020202020204" pitchFamily="34" charset="0"/>
                </a:endParaRPr>
              </a:p>
            </p:txBody>
          </p:sp>
          <p:grpSp>
            <p:nvGrpSpPr>
              <p:cNvPr id="1134" name="Group 1133">
                <a:extLst>
                  <a:ext uri="{FF2B5EF4-FFF2-40B4-BE49-F238E27FC236}">
                    <a16:creationId xmlns:a16="http://schemas.microsoft.com/office/drawing/2014/main" id="{6E95741C-54B3-61C3-57A6-5D42B5B81FF0}"/>
                  </a:ext>
                </a:extLst>
              </p:cNvPr>
              <p:cNvGrpSpPr/>
              <p:nvPr/>
            </p:nvGrpSpPr>
            <p:grpSpPr>
              <a:xfrm>
                <a:off x="6442618" y="172752"/>
                <a:ext cx="151332" cy="61384"/>
                <a:chOff x="6439968" y="169334"/>
                <a:chExt cx="156633" cy="59267"/>
              </a:xfrm>
            </p:grpSpPr>
            <p:cxnSp>
              <p:nvCxnSpPr>
                <p:cNvPr id="1138" name="Straight Connector 1137">
                  <a:extLst>
                    <a:ext uri="{FF2B5EF4-FFF2-40B4-BE49-F238E27FC236}">
                      <a16:creationId xmlns:a16="http://schemas.microsoft.com/office/drawing/2014/main" id="{B7E3836C-E1CA-11F8-9082-53348849D8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39968" y="169334"/>
                  <a:ext cx="156633" cy="0"/>
                </a:xfrm>
                <a:prstGeom prst="line">
                  <a:avLst/>
                </a:prstGeom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9" name="Straight Connector 1138">
                  <a:extLst>
                    <a:ext uri="{FF2B5EF4-FFF2-40B4-BE49-F238E27FC236}">
                      <a16:creationId xmlns:a16="http://schemas.microsoft.com/office/drawing/2014/main" id="{3AC2F56E-D853-D798-E907-A553931CA8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39968" y="228601"/>
                  <a:ext cx="107581" cy="0"/>
                </a:xfrm>
                <a:prstGeom prst="line">
                  <a:avLst/>
                </a:prstGeom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118" name="Straight Connector 1117">
              <a:extLst>
                <a:ext uri="{FF2B5EF4-FFF2-40B4-BE49-F238E27FC236}">
                  <a16:creationId xmlns:a16="http://schemas.microsoft.com/office/drawing/2014/main" id="{CDB3088D-4850-0128-3116-9B11090750A8}"/>
                </a:ext>
              </a:extLst>
            </p:cNvPr>
            <p:cNvCxnSpPr>
              <a:cxnSpLocks/>
            </p:cNvCxnSpPr>
            <p:nvPr/>
          </p:nvCxnSpPr>
          <p:spPr>
            <a:xfrm>
              <a:off x="5598213" y="5272964"/>
              <a:ext cx="48022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3586F1BD-95FD-52A9-9982-02ABB41BF574}"/>
                </a:ext>
              </a:extLst>
            </p:cNvPr>
            <p:cNvSpPr/>
            <p:nvPr/>
          </p:nvSpPr>
          <p:spPr>
            <a:xfrm>
              <a:off x="5727491" y="5462797"/>
              <a:ext cx="226303" cy="155083"/>
            </a:xfrm>
            <a:custGeom>
              <a:avLst/>
              <a:gdLst>
                <a:gd name="connsiteX0" fmla="*/ 36778 w 220663"/>
                <a:gd name="connsiteY0" fmla="*/ 0 h 151218"/>
                <a:gd name="connsiteX1" fmla="*/ 183885 w 220663"/>
                <a:gd name="connsiteY1" fmla="*/ 0 h 151218"/>
                <a:gd name="connsiteX2" fmla="*/ 220663 w 220663"/>
                <a:gd name="connsiteY2" fmla="*/ 36778 h 151218"/>
                <a:gd name="connsiteX3" fmla="*/ 220663 w 220663"/>
                <a:gd name="connsiteY3" fmla="*/ 151218 h 151218"/>
                <a:gd name="connsiteX4" fmla="*/ 0 w 220663"/>
                <a:gd name="connsiteY4" fmla="*/ 151218 h 151218"/>
                <a:gd name="connsiteX5" fmla="*/ 0 w 220663"/>
                <a:gd name="connsiteY5" fmla="*/ 36778 h 151218"/>
                <a:gd name="connsiteX6" fmla="*/ 36778 w 220663"/>
                <a:gd name="connsiteY6" fmla="*/ 0 h 151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663" h="151218">
                  <a:moveTo>
                    <a:pt x="36778" y="0"/>
                  </a:moveTo>
                  <a:lnTo>
                    <a:pt x="183885" y="0"/>
                  </a:lnTo>
                  <a:cubicBezTo>
                    <a:pt x="204197" y="0"/>
                    <a:pt x="220663" y="16466"/>
                    <a:pt x="220663" y="36778"/>
                  </a:cubicBezTo>
                  <a:lnTo>
                    <a:pt x="220663" y="151218"/>
                  </a:lnTo>
                  <a:lnTo>
                    <a:pt x="0" y="151218"/>
                  </a:lnTo>
                  <a:lnTo>
                    <a:pt x="0" y="36778"/>
                  </a:lnTo>
                  <a:cubicBezTo>
                    <a:pt x="0" y="16466"/>
                    <a:pt x="16466" y="0"/>
                    <a:pt x="36778" y="0"/>
                  </a:cubicBezTo>
                  <a:close/>
                </a:path>
              </a:pathLst>
            </a:custGeom>
            <a:solidFill>
              <a:srgbClr val="E4E4E4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100" dirty="0"/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F65C299A-9C82-FC4F-3032-CF8BB038B7B6}"/>
                </a:ext>
              </a:extLst>
            </p:cNvPr>
            <p:cNvSpPr/>
            <p:nvPr/>
          </p:nvSpPr>
          <p:spPr>
            <a:xfrm>
              <a:off x="5817997" y="5518882"/>
              <a:ext cx="45292" cy="45292"/>
            </a:xfrm>
            <a:prstGeom prst="ellipse">
              <a:avLst/>
            </a:prstGeom>
            <a:solidFill>
              <a:srgbClr val="BFBFBF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</p:grpSp>
      <p:sp>
        <p:nvSpPr>
          <p:cNvPr id="484" name="Rectangle 483">
            <a:extLst>
              <a:ext uri="{FF2B5EF4-FFF2-40B4-BE49-F238E27FC236}">
                <a16:creationId xmlns:a16="http://schemas.microsoft.com/office/drawing/2014/main" id="{A95C280E-1410-0975-2E9F-001F155D8658}"/>
              </a:ext>
            </a:extLst>
          </p:cNvPr>
          <p:cNvSpPr/>
          <p:nvPr/>
        </p:nvSpPr>
        <p:spPr>
          <a:xfrm>
            <a:off x="9959260" y="3487705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eDiluter</a:t>
            </a:r>
            <a:endParaRPr lang="en-US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11" name="Group 2310">
            <a:extLst>
              <a:ext uri="{FF2B5EF4-FFF2-40B4-BE49-F238E27FC236}">
                <a16:creationId xmlns:a16="http://schemas.microsoft.com/office/drawing/2014/main" id="{9B33802F-2A8C-7934-1FFE-FFF70CDC1A28}"/>
              </a:ext>
            </a:extLst>
          </p:cNvPr>
          <p:cNvGrpSpPr/>
          <p:nvPr/>
        </p:nvGrpSpPr>
        <p:grpSpPr>
          <a:xfrm>
            <a:off x="10019013" y="2838674"/>
            <a:ext cx="1206957" cy="573146"/>
            <a:chOff x="9825830" y="2883953"/>
            <a:chExt cx="1206957" cy="573146"/>
          </a:xfrm>
        </p:grpSpPr>
        <p:sp>
          <p:nvSpPr>
            <p:cNvPr id="2309" name="Rectangle: Rounded Corners 2308">
              <a:extLst>
                <a:ext uri="{FF2B5EF4-FFF2-40B4-BE49-F238E27FC236}">
                  <a16:creationId xmlns:a16="http://schemas.microsoft.com/office/drawing/2014/main" id="{B8B85832-0F06-7A1E-237F-4F8AAA522060}"/>
                </a:ext>
              </a:extLst>
            </p:cNvPr>
            <p:cNvSpPr/>
            <p:nvPr/>
          </p:nvSpPr>
          <p:spPr>
            <a:xfrm>
              <a:off x="10708178" y="3134132"/>
              <a:ext cx="176723" cy="4571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grpSp>
          <p:nvGrpSpPr>
            <p:cNvPr id="2310" name="Group 2309">
              <a:extLst>
                <a:ext uri="{FF2B5EF4-FFF2-40B4-BE49-F238E27FC236}">
                  <a16:creationId xmlns:a16="http://schemas.microsoft.com/office/drawing/2014/main" id="{EDA5D0D6-167E-65C1-05D1-9FD51FAC6961}"/>
                </a:ext>
              </a:extLst>
            </p:cNvPr>
            <p:cNvGrpSpPr/>
            <p:nvPr/>
          </p:nvGrpSpPr>
          <p:grpSpPr>
            <a:xfrm>
              <a:off x="10750963" y="2901031"/>
              <a:ext cx="281824" cy="148075"/>
              <a:chOff x="10750963" y="2896769"/>
              <a:chExt cx="281824" cy="148075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553247F1-BC67-EF0A-81F8-8BA83B70DFA0}"/>
                  </a:ext>
                </a:extLst>
              </p:cNvPr>
              <p:cNvSpPr/>
              <p:nvPr/>
            </p:nvSpPr>
            <p:spPr>
              <a:xfrm rot="900000" flipV="1">
                <a:off x="10856063" y="2998746"/>
                <a:ext cx="176723" cy="4571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sz="12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2307" name="Rectangle: Rounded Corners 2306">
                <a:extLst>
                  <a:ext uri="{FF2B5EF4-FFF2-40B4-BE49-F238E27FC236}">
                    <a16:creationId xmlns:a16="http://schemas.microsoft.com/office/drawing/2014/main" id="{2F0D609D-BDF4-19CA-C549-440216A4481B}"/>
                  </a:ext>
                </a:extLst>
              </p:cNvPr>
              <p:cNvSpPr/>
              <p:nvPr/>
            </p:nvSpPr>
            <p:spPr>
              <a:xfrm rot="20700000">
                <a:off x="10856064" y="2898203"/>
                <a:ext cx="176723" cy="4571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sz="12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2306" name="Rectangle: Rounded Corners 2305">
                <a:extLst>
                  <a:ext uri="{FF2B5EF4-FFF2-40B4-BE49-F238E27FC236}">
                    <a16:creationId xmlns:a16="http://schemas.microsoft.com/office/drawing/2014/main" id="{4A4C8F6B-3522-225B-C90C-B3883DDD222D}"/>
                  </a:ext>
                </a:extLst>
              </p:cNvPr>
              <p:cNvSpPr/>
              <p:nvPr/>
            </p:nvSpPr>
            <p:spPr>
              <a:xfrm>
                <a:off x="10817964" y="2947946"/>
                <a:ext cx="176723" cy="4571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sz="12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2305" name="Rectangle: Rounded Corners 2304">
                <a:extLst>
                  <a:ext uri="{FF2B5EF4-FFF2-40B4-BE49-F238E27FC236}">
                    <a16:creationId xmlns:a16="http://schemas.microsoft.com/office/drawing/2014/main" id="{D47A92C0-6E3B-0BC9-69F3-839837D758C0}"/>
                  </a:ext>
                </a:extLst>
              </p:cNvPr>
              <p:cNvSpPr/>
              <p:nvPr/>
            </p:nvSpPr>
            <p:spPr>
              <a:xfrm>
                <a:off x="10750963" y="2896769"/>
                <a:ext cx="121529" cy="148075"/>
              </a:xfrm>
              <a:prstGeom prst="roundRect">
                <a:avLst>
                  <a:gd name="adj" fmla="val 7568"/>
                </a:avLst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sz="12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93" name="Rectangle: Rounded Corners 492">
              <a:extLst>
                <a:ext uri="{FF2B5EF4-FFF2-40B4-BE49-F238E27FC236}">
                  <a16:creationId xmlns:a16="http://schemas.microsoft.com/office/drawing/2014/main" id="{91770207-7A0E-4E29-44E1-FF2E1BAAD927}"/>
                </a:ext>
              </a:extLst>
            </p:cNvPr>
            <p:cNvSpPr/>
            <p:nvPr/>
          </p:nvSpPr>
          <p:spPr>
            <a:xfrm rot="5400000">
              <a:off x="9865897" y="3382185"/>
              <a:ext cx="98802" cy="51025"/>
            </a:xfrm>
            <a:prstGeom prst="roundRect">
              <a:avLst>
                <a:gd name="adj" fmla="val 22789"/>
              </a:avLst>
            </a:pr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>
                <a:solidFill>
                  <a:schemeClr val="tx1"/>
                </a:solidFill>
              </a:endParaRPr>
            </a:p>
          </p:txBody>
        </p:sp>
        <p:sp>
          <p:nvSpPr>
            <p:cNvPr id="494" name="Rectangle: Rounded Corners 493">
              <a:extLst>
                <a:ext uri="{FF2B5EF4-FFF2-40B4-BE49-F238E27FC236}">
                  <a16:creationId xmlns:a16="http://schemas.microsoft.com/office/drawing/2014/main" id="{54C2FB56-F42E-15CA-D1E2-0FB50CC4F577}"/>
                </a:ext>
              </a:extLst>
            </p:cNvPr>
            <p:cNvSpPr/>
            <p:nvPr/>
          </p:nvSpPr>
          <p:spPr>
            <a:xfrm rot="5400000">
              <a:off x="10695170" y="3382184"/>
              <a:ext cx="98802" cy="51025"/>
            </a:xfrm>
            <a:prstGeom prst="roundRect">
              <a:avLst>
                <a:gd name="adj" fmla="val 22789"/>
              </a:avLst>
            </a:pr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495" name="Rectangle: Rounded Corners 494">
              <a:extLst>
                <a:ext uri="{FF2B5EF4-FFF2-40B4-BE49-F238E27FC236}">
                  <a16:creationId xmlns:a16="http://schemas.microsoft.com/office/drawing/2014/main" id="{0AC52C35-168B-4B61-1996-094FFDD7AFF8}"/>
                </a:ext>
              </a:extLst>
            </p:cNvPr>
            <p:cNvSpPr/>
            <p:nvPr/>
          </p:nvSpPr>
          <p:spPr>
            <a:xfrm>
              <a:off x="9825830" y="2883953"/>
              <a:ext cx="1008211" cy="541713"/>
            </a:xfrm>
            <a:prstGeom prst="roundRect">
              <a:avLst>
                <a:gd name="adj" fmla="val 3608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C75F90E-4B5E-797B-04C6-842DB09C8F71}"/>
                </a:ext>
              </a:extLst>
            </p:cNvPr>
            <p:cNvSpPr/>
            <p:nvPr/>
          </p:nvSpPr>
          <p:spPr>
            <a:xfrm>
              <a:off x="10530435" y="2883953"/>
              <a:ext cx="303606" cy="541713"/>
            </a:xfrm>
            <a:custGeom>
              <a:avLst/>
              <a:gdLst>
                <a:gd name="connsiteX0" fmla="*/ 0 w 303606"/>
                <a:gd name="connsiteY0" fmla="*/ 0 h 541713"/>
                <a:gd name="connsiteX1" fmla="*/ 284061 w 303606"/>
                <a:gd name="connsiteY1" fmla="*/ 0 h 541713"/>
                <a:gd name="connsiteX2" fmla="*/ 303606 w 303606"/>
                <a:gd name="connsiteY2" fmla="*/ 19545 h 541713"/>
                <a:gd name="connsiteX3" fmla="*/ 303606 w 303606"/>
                <a:gd name="connsiteY3" fmla="*/ 522168 h 541713"/>
                <a:gd name="connsiteX4" fmla="*/ 284061 w 303606"/>
                <a:gd name="connsiteY4" fmla="*/ 541713 h 541713"/>
                <a:gd name="connsiteX5" fmla="*/ 94034 w 303606"/>
                <a:gd name="connsiteY5" fmla="*/ 541713 h 541713"/>
                <a:gd name="connsiteX6" fmla="*/ 89664 w 303606"/>
                <a:gd name="connsiteY6" fmla="*/ 532641 h 541713"/>
                <a:gd name="connsiteX7" fmla="*/ 0 w 303606"/>
                <a:gd name="connsiteY7" fmla="*/ 88521 h 541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606" h="541713">
                  <a:moveTo>
                    <a:pt x="0" y="0"/>
                  </a:moveTo>
                  <a:lnTo>
                    <a:pt x="284061" y="0"/>
                  </a:lnTo>
                  <a:cubicBezTo>
                    <a:pt x="294855" y="0"/>
                    <a:pt x="303606" y="8751"/>
                    <a:pt x="303606" y="19545"/>
                  </a:cubicBezTo>
                  <a:lnTo>
                    <a:pt x="303606" y="522168"/>
                  </a:lnTo>
                  <a:cubicBezTo>
                    <a:pt x="303606" y="532962"/>
                    <a:pt x="294855" y="541713"/>
                    <a:pt x="284061" y="541713"/>
                  </a:cubicBezTo>
                  <a:lnTo>
                    <a:pt x="94034" y="541713"/>
                  </a:lnTo>
                  <a:lnTo>
                    <a:pt x="89664" y="532641"/>
                  </a:lnTo>
                  <a:cubicBezTo>
                    <a:pt x="31927" y="396136"/>
                    <a:pt x="0" y="246057"/>
                    <a:pt x="0" y="88521"/>
                  </a:cubicBezTo>
                  <a:close/>
                </a:path>
              </a:pathLst>
            </a:cu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A0059B1-2973-8E80-F469-9C7D8EDBDD92}"/>
                </a:ext>
              </a:extLst>
            </p:cNvPr>
            <p:cNvSpPr/>
            <p:nvPr/>
          </p:nvSpPr>
          <p:spPr>
            <a:xfrm>
              <a:off x="9825830" y="2883953"/>
              <a:ext cx="140860" cy="541713"/>
            </a:xfrm>
            <a:custGeom>
              <a:avLst/>
              <a:gdLst>
                <a:gd name="connsiteX0" fmla="*/ 19545 w 140860"/>
                <a:gd name="connsiteY0" fmla="*/ 0 h 541713"/>
                <a:gd name="connsiteX1" fmla="*/ 140860 w 140860"/>
                <a:gd name="connsiteY1" fmla="*/ 0 h 541713"/>
                <a:gd name="connsiteX2" fmla="*/ 140860 w 140860"/>
                <a:gd name="connsiteY2" fmla="*/ 347467 h 541713"/>
                <a:gd name="connsiteX3" fmla="*/ 127982 w 140860"/>
                <a:gd name="connsiteY3" fmla="*/ 475215 h 541713"/>
                <a:gd name="connsiteX4" fmla="*/ 107340 w 140860"/>
                <a:gd name="connsiteY4" fmla="*/ 541713 h 541713"/>
                <a:gd name="connsiteX5" fmla="*/ 19545 w 140860"/>
                <a:gd name="connsiteY5" fmla="*/ 541713 h 541713"/>
                <a:gd name="connsiteX6" fmla="*/ 0 w 140860"/>
                <a:gd name="connsiteY6" fmla="*/ 522168 h 541713"/>
                <a:gd name="connsiteX7" fmla="*/ 0 w 140860"/>
                <a:gd name="connsiteY7" fmla="*/ 19545 h 541713"/>
                <a:gd name="connsiteX8" fmla="*/ 19545 w 140860"/>
                <a:gd name="connsiteY8" fmla="*/ 0 h 541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860" h="541713">
                  <a:moveTo>
                    <a:pt x="19545" y="0"/>
                  </a:moveTo>
                  <a:lnTo>
                    <a:pt x="140860" y="0"/>
                  </a:lnTo>
                  <a:lnTo>
                    <a:pt x="140860" y="347467"/>
                  </a:lnTo>
                  <a:cubicBezTo>
                    <a:pt x="140860" y="391227"/>
                    <a:pt x="136426" y="433951"/>
                    <a:pt x="127982" y="475215"/>
                  </a:cubicBezTo>
                  <a:lnTo>
                    <a:pt x="107340" y="541713"/>
                  </a:lnTo>
                  <a:lnTo>
                    <a:pt x="19545" y="541713"/>
                  </a:lnTo>
                  <a:cubicBezTo>
                    <a:pt x="8751" y="541713"/>
                    <a:pt x="0" y="532962"/>
                    <a:pt x="0" y="522168"/>
                  </a:cubicBezTo>
                  <a:lnTo>
                    <a:pt x="0" y="19545"/>
                  </a:lnTo>
                  <a:cubicBezTo>
                    <a:pt x="0" y="8751"/>
                    <a:pt x="8751" y="0"/>
                    <a:pt x="19545" y="0"/>
                  </a:cubicBezTo>
                  <a:close/>
                </a:path>
              </a:pathLst>
            </a:cu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742E8B7-B853-3F23-3A5A-865A61A81726}"/>
                </a:ext>
              </a:extLst>
            </p:cNvPr>
            <p:cNvSpPr/>
            <p:nvPr/>
          </p:nvSpPr>
          <p:spPr>
            <a:xfrm>
              <a:off x="10324645" y="2883953"/>
              <a:ext cx="509397" cy="311150"/>
            </a:xfrm>
            <a:custGeom>
              <a:avLst/>
              <a:gdLst>
                <a:gd name="connsiteX0" fmla="*/ 29718 w 509397"/>
                <a:gd name="connsiteY0" fmla="*/ 0 h 311150"/>
                <a:gd name="connsiteX1" fmla="*/ 489852 w 509397"/>
                <a:gd name="connsiteY1" fmla="*/ 0 h 311150"/>
                <a:gd name="connsiteX2" fmla="*/ 509397 w 509397"/>
                <a:gd name="connsiteY2" fmla="*/ 19545 h 311150"/>
                <a:gd name="connsiteX3" fmla="*/ 509397 w 509397"/>
                <a:gd name="connsiteY3" fmla="*/ 311150 h 311150"/>
                <a:gd name="connsiteX4" fmla="*/ 29718 w 509397"/>
                <a:gd name="connsiteY4" fmla="*/ 311150 h 311150"/>
                <a:gd name="connsiteX5" fmla="*/ 0 w 509397"/>
                <a:gd name="connsiteY5" fmla="*/ 281432 h 311150"/>
                <a:gd name="connsiteX6" fmla="*/ 0 w 509397"/>
                <a:gd name="connsiteY6" fmla="*/ 29718 h 311150"/>
                <a:gd name="connsiteX7" fmla="*/ 29718 w 509397"/>
                <a:gd name="connsiteY7" fmla="*/ 0 h 31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9397" h="311150">
                  <a:moveTo>
                    <a:pt x="29718" y="0"/>
                  </a:moveTo>
                  <a:lnTo>
                    <a:pt x="489852" y="0"/>
                  </a:lnTo>
                  <a:cubicBezTo>
                    <a:pt x="500646" y="0"/>
                    <a:pt x="509397" y="8751"/>
                    <a:pt x="509397" y="19545"/>
                  </a:cubicBezTo>
                  <a:lnTo>
                    <a:pt x="509397" y="311150"/>
                  </a:lnTo>
                  <a:lnTo>
                    <a:pt x="29718" y="311150"/>
                  </a:lnTo>
                  <a:cubicBezTo>
                    <a:pt x="13305" y="311150"/>
                    <a:pt x="0" y="297845"/>
                    <a:pt x="0" y="281432"/>
                  </a:cubicBezTo>
                  <a:lnTo>
                    <a:pt x="0" y="29718"/>
                  </a:lnTo>
                  <a:cubicBezTo>
                    <a:pt x="0" y="13305"/>
                    <a:pt x="13305" y="0"/>
                    <a:pt x="29718" y="0"/>
                  </a:cubicBezTo>
                  <a:close/>
                </a:path>
              </a:pathLst>
            </a:custGeom>
            <a:solidFill>
              <a:srgbClr val="404040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488" name="Rectangle: Rounded Corners 487">
              <a:extLst>
                <a:ext uri="{FF2B5EF4-FFF2-40B4-BE49-F238E27FC236}">
                  <a16:creationId xmlns:a16="http://schemas.microsoft.com/office/drawing/2014/main" id="{B3A9BE71-F86E-68D5-DFAA-E46BCB7BAF2A}"/>
                </a:ext>
              </a:extLst>
            </p:cNvPr>
            <p:cNvSpPr/>
            <p:nvPr/>
          </p:nvSpPr>
          <p:spPr>
            <a:xfrm>
              <a:off x="10390260" y="2938500"/>
              <a:ext cx="314782" cy="197822"/>
            </a:xfrm>
            <a:prstGeom prst="roundRect">
              <a:avLst>
                <a:gd name="adj" fmla="val 6986"/>
              </a:avLst>
            </a:prstGeom>
            <a:solidFill>
              <a:schemeClr val="bg1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 dirty="0">
                <a:solidFill>
                  <a:schemeClr val="tx1"/>
                </a:solidFill>
              </a:endParaRPr>
            </a:p>
          </p:txBody>
        </p:sp>
        <p:sp>
          <p:nvSpPr>
            <p:cNvPr id="489" name="Oval 488">
              <a:extLst>
                <a:ext uri="{FF2B5EF4-FFF2-40B4-BE49-F238E27FC236}">
                  <a16:creationId xmlns:a16="http://schemas.microsoft.com/office/drawing/2014/main" id="{6C4FCD4F-4A43-8BB2-684F-5A9F51202748}"/>
                </a:ext>
              </a:extLst>
            </p:cNvPr>
            <p:cNvSpPr/>
            <p:nvPr/>
          </p:nvSpPr>
          <p:spPr>
            <a:xfrm>
              <a:off x="10735163" y="3005668"/>
              <a:ext cx="63488" cy="63486"/>
            </a:xfrm>
            <a:prstGeom prst="ellipse">
              <a:avLst/>
            </a:prstGeom>
            <a:solidFill>
              <a:srgbClr val="D9D9D9"/>
            </a:solidFill>
            <a:ln w="15875" cap="flat">
              <a:solidFill>
                <a:schemeClr val="tx1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600">
                <a:solidFill>
                  <a:schemeClr val="tx1"/>
                </a:solidFill>
              </a:endParaRP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8B37A9CE-BC9B-43D9-43CD-F60051B5AFB6}"/>
                </a:ext>
              </a:extLst>
            </p:cNvPr>
            <p:cNvGrpSpPr/>
            <p:nvPr/>
          </p:nvGrpSpPr>
          <p:grpSpPr>
            <a:xfrm>
              <a:off x="10449387" y="2995077"/>
              <a:ext cx="195815" cy="84666"/>
              <a:chOff x="10448902" y="2994790"/>
              <a:chExt cx="195815" cy="84666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FC06BFF-B0F9-A075-C211-AB0897A738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48902" y="2994790"/>
                <a:ext cx="62465" cy="0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DCA5B7A-C293-D94F-C859-B810754661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48902" y="3037123"/>
                <a:ext cx="62465" cy="0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4B2BDD84-82E5-2B66-91E4-46292E0B1A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48902" y="3079456"/>
                <a:ext cx="62465" cy="0"/>
              </a:xfrm>
              <a:prstGeom prst="line">
                <a:avLst/>
              </a:prstGeom>
              <a:ln w="15875" cap="rnd">
                <a:solidFill>
                  <a:srgbClr val="418FC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C4634B7-FE35-5925-4625-70AB04EEFB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2252" y="2994790"/>
                <a:ext cx="62465" cy="0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69619E0F-9F10-C781-B9A5-6396F699BB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2252" y="3037123"/>
                <a:ext cx="62465" cy="0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D65B2B4E-71E6-2E98-5099-0D2E36BC2A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2252" y="3079456"/>
                <a:ext cx="62465" cy="0"/>
              </a:xfrm>
              <a:prstGeom prst="line">
                <a:avLst/>
              </a:prstGeom>
              <a:ln w="15875" cap="rnd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08" name="Rectangle 2307">
            <a:extLst>
              <a:ext uri="{FF2B5EF4-FFF2-40B4-BE49-F238E27FC236}">
                <a16:creationId xmlns:a16="http://schemas.microsoft.com/office/drawing/2014/main" id="{05074397-79EC-F412-CA08-BC3C3911F6FF}"/>
              </a:ext>
            </a:extLst>
          </p:cNvPr>
          <p:cNvSpPr/>
          <p:nvPr/>
        </p:nvSpPr>
        <p:spPr>
          <a:xfrm>
            <a:off x="3749338" y="1862514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Dryer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12" name="Rectangle 2311">
            <a:extLst>
              <a:ext uri="{FF2B5EF4-FFF2-40B4-BE49-F238E27FC236}">
                <a16:creationId xmlns:a16="http://schemas.microsoft.com/office/drawing/2014/main" id="{F1EC897B-A409-2334-84D2-4A5B82110439}"/>
              </a:ext>
            </a:extLst>
          </p:cNvPr>
          <p:cNvSpPr/>
          <p:nvPr/>
        </p:nvSpPr>
        <p:spPr>
          <a:xfrm>
            <a:off x="2085472" y="1862514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Gas cylinder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13" name="Group 2312">
            <a:extLst>
              <a:ext uri="{FF2B5EF4-FFF2-40B4-BE49-F238E27FC236}">
                <a16:creationId xmlns:a16="http://schemas.microsoft.com/office/drawing/2014/main" id="{5CBF74D4-9533-89E9-C4CA-8C123E4CF6B1}"/>
              </a:ext>
            </a:extLst>
          </p:cNvPr>
          <p:cNvGrpSpPr/>
          <p:nvPr/>
        </p:nvGrpSpPr>
        <p:grpSpPr>
          <a:xfrm>
            <a:off x="3823627" y="1484127"/>
            <a:ext cx="897938" cy="293339"/>
            <a:chOff x="19511672" y="10093353"/>
            <a:chExt cx="1460269" cy="477042"/>
          </a:xfrm>
        </p:grpSpPr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DAE17F79-B4EF-5CF6-B0AA-0C3BA1BF265E}"/>
                </a:ext>
              </a:extLst>
            </p:cNvPr>
            <p:cNvGrpSpPr/>
            <p:nvPr/>
          </p:nvGrpSpPr>
          <p:grpSpPr>
            <a:xfrm>
              <a:off x="19735299" y="10127005"/>
              <a:ext cx="1134439" cy="406563"/>
              <a:chOff x="682713" y="4532439"/>
              <a:chExt cx="1134439" cy="406563"/>
            </a:xfrm>
            <a:solidFill>
              <a:srgbClr val="FFEB7B"/>
            </a:solidFill>
          </p:grpSpPr>
          <p:sp>
            <p:nvSpPr>
              <p:cNvPr id="1036" name="Oval 1035">
                <a:extLst>
                  <a:ext uri="{FF2B5EF4-FFF2-40B4-BE49-F238E27FC236}">
                    <a16:creationId xmlns:a16="http://schemas.microsoft.com/office/drawing/2014/main" id="{DF68E4FD-7F72-8E8A-632B-2880ECEBEEA0}"/>
                  </a:ext>
                </a:extLst>
              </p:cNvPr>
              <p:cNvSpPr/>
              <p:nvPr/>
            </p:nvSpPr>
            <p:spPr>
              <a:xfrm>
                <a:off x="709341" y="478737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37" name="Oval 1036">
                <a:extLst>
                  <a:ext uri="{FF2B5EF4-FFF2-40B4-BE49-F238E27FC236}">
                    <a16:creationId xmlns:a16="http://schemas.microsoft.com/office/drawing/2014/main" id="{B0DC305D-813E-A208-549B-FD86A7DC8B92}"/>
                  </a:ext>
                </a:extLst>
              </p:cNvPr>
              <p:cNvSpPr/>
              <p:nvPr/>
            </p:nvSpPr>
            <p:spPr>
              <a:xfrm>
                <a:off x="798998" y="483758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38" name="Oval 1037">
                <a:extLst>
                  <a:ext uri="{FF2B5EF4-FFF2-40B4-BE49-F238E27FC236}">
                    <a16:creationId xmlns:a16="http://schemas.microsoft.com/office/drawing/2014/main" id="{E5935117-2981-1BC2-6310-006C67386704}"/>
                  </a:ext>
                </a:extLst>
              </p:cNvPr>
              <p:cNvSpPr/>
              <p:nvPr/>
            </p:nvSpPr>
            <p:spPr>
              <a:xfrm>
                <a:off x="795592" y="473592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49" name="Oval 1048">
                <a:extLst>
                  <a:ext uri="{FF2B5EF4-FFF2-40B4-BE49-F238E27FC236}">
                    <a16:creationId xmlns:a16="http://schemas.microsoft.com/office/drawing/2014/main" id="{D3C14C01-6CCA-0101-92CB-291CE7B07346}"/>
                  </a:ext>
                </a:extLst>
              </p:cNvPr>
              <p:cNvSpPr/>
              <p:nvPr/>
            </p:nvSpPr>
            <p:spPr>
              <a:xfrm>
                <a:off x="754915" y="464277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0" name="Oval 1049">
                <a:extLst>
                  <a:ext uri="{FF2B5EF4-FFF2-40B4-BE49-F238E27FC236}">
                    <a16:creationId xmlns:a16="http://schemas.microsoft.com/office/drawing/2014/main" id="{B813105A-1B3A-D82E-B682-A3F7F50B9CF8}"/>
                  </a:ext>
                </a:extLst>
              </p:cNvPr>
              <p:cNvSpPr/>
              <p:nvPr/>
            </p:nvSpPr>
            <p:spPr>
              <a:xfrm>
                <a:off x="931056" y="4836441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1" name="Oval 1050">
                <a:extLst>
                  <a:ext uri="{FF2B5EF4-FFF2-40B4-BE49-F238E27FC236}">
                    <a16:creationId xmlns:a16="http://schemas.microsoft.com/office/drawing/2014/main" id="{78232974-F2D6-529F-2CE2-D4A749FDA654}"/>
                  </a:ext>
                </a:extLst>
              </p:cNvPr>
              <p:cNvSpPr/>
              <p:nvPr/>
            </p:nvSpPr>
            <p:spPr>
              <a:xfrm>
                <a:off x="893880" y="474111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2" name="Oval 1051">
                <a:extLst>
                  <a:ext uri="{FF2B5EF4-FFF2-40B4-BE49-F238E27FC236}">
                    <a16:creationId xmlns:a16="http://schemas.microsoft.com/office/drawing/2014/main" id="{92B7722B-75A4-6019-6E58-EBA13ADDCC58}"/>
                  </a:ext>
                </a:extLst>
              </p:cNvPr>
              <p:cNvSpPr/>
              <p:nvPr/>
            </p:nvSpPr>
            <p:spPr>
              <a:xfrm>
                <a:off x="1007108" y="4768553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3" name="Oval 1052">
                <a:extLst>
                  <a:ext uri="{FF2B5EF4-FFF2-40B4-BE49-F238E27FC236}">
                    <a16:creationId xmlns:a16="http://schemas.microsoft.com/office/drawing/2014/main" id="{2E8DBEBD-91AA-3BEC-3FC3-FA620E6CBE21}"/>
                  </a:ext>
                </a:extLst>
              </p:cNvPr>
              <p:cNvSpPr/>
              <p:nvPr/>
            </p:nvSpPr>
            <p:spPr>
              <a:xfrm>
                <a:off x="1089066" y="483491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4" name="Oval 1053">
                <a:extLst>
                  <a:ext uri="{FF2B5EF4-FFF2-40B4-BE49-F238E27FC236}">
                    <a16:creationId xmlns:a16="http://schemas.microsoft.com/office/drawing/2014/main" id="{5AFD496A-8235-46CB-560A-2073A91ABD58}"/>
                  </a:ext>
                </a:extLst>
              </p:cNvPr>
              <p:cNvSpPr/>
              <p:nvPr/>
            </p:nvSpPr>
            <p:spPr>
              <a:xfrm>
                <a:off x="1155241" y="475624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5" name="Oval 1054">
                <a:extLst>
                  <a:ext uri="{FF2B5EF4-FFF2-40B4-BE49-F238E27FC236}">
                    <a16:creationId xmlns:a16="http://schemas.microsoft.com/office/drawing/2014/main" id="{09E677D5-815B-AC3C-2EBA-5A412D0BFBF5}"/>
                  </a:ext>
                </a:extLst>
              </p:cNvPr>
              <p:cNvSpPr/>
              <p:nvPr/>
            </p:nvSpPr>
            <p:spPr>
              <a:xfrm>
                <a:off x="1218730" y="483491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6" name="Oval 1055">
                <a:extLst>
                  <a:ext uri="{FF2B5EF4-FFF2-40B4-BE49-F238E27FC236}">
                    <a16:creationId xmlns:a16="http://schemas.microsoft.com/office/drawing/2014/main" id="{6A411F4E-82A6-AFB8-CA45-15D2485CEEC7}"/>
                  </a:ext>
                </a:extLst>
              </p:cNvPr>
              <p:cNvSpPr/>
              <p:nvPr/>
            </p:nvSpPr>
            <p:spPr>
              <a:xfrm>
                <a:off x="1318363" y="483491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7" name="Oval 1056">
                <a:extLst>
                  <a:ext uri="{FF2B5EF4-FFF2-40B4-BE49-F238E27FC236}">
                    <a16:creationId xmlns:a16="http://schemas.microsoft.com/office/drawing/2014/main" id="{C41428EE-109B-8ED7-8AE8-E0CFACEE86CB}"/>
                  </a:ext>
                </a:extLst>
              </p:cNvPr>
              <p:cNvSpPr/>
              <p:nvPr/>
            </p:nvSpPr>
            <p:spPr>
              <a:xfrm>
                <a:off x="1457546" y="483491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8" name="Oval 1057">
                <a:extLst>
                  <a:ext uri="{FF2B5EF4-FFF2-40B4-BE49-F238E27FC236}">
                    <a16:creationId xmlns:a16="http://schemas.microsoft.com/office/drawing/2014/main" id="{837FF6E5-7B6D-8819-052A-67666ACE2E82}"/>
                  </a:ext>
                </a:extLst>
              </p:cNvPr>
              <p:cNvSpPr/>
              <p:nvPr/>
            </p:nvSpPr>
            <p:spPr>
              <a:xfrm>
                <a:off x="1574960" y="483491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59" name="Oval 1058">
                <a:extLst>
                  <a:ext uri="{FF2B5EF4-FFF2-40B4-BE49-F238E27FC236}">
                    <a16:creationId xmlns:a16="http://schemas.microsoft.com/office/drawing/2014/main" id="{6437F5FB-5A74-3DDD-31AB-2F5EED1863AC}"/>
                  </a:ext>
                </a:extLst>
              </p:cNvPr>
              <p:cNvSpPr/>
              <p:nvPr/>
            </p:nvSpPr>
            <p:spPr>
              <a:xfrm>
                <a:off x="1679292" y="483491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0" name="Oval 1059">
                <a:extLst>
                  <a:ext uri="{FF2B5EF4-FFF2-40B4-BE49-F238E27FC236}">
                    <a16:creationId xmlns:a16="http://schemas.microsoft.com/office/drawing/2014/main" id="{AB9D735F-A1C7-E5F8-1592-61B50AF9005B}"/>
                  </a:ext>
                </a:extLst>
              </p:cNvPr>
              <p:cNvSpPr/>
              <p:nvPr/>
            </p:nvSpPr>
            <p:spPr>
              <a:xfrm>
                <a:off x="1630091" y="474709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1" name="Oval 1060">
                <a:extLst>
                  <a:ext uri="{FF2B5EF4-FFF2-40B4-BE49-F238E27FC236}">
                    <a16:creationId xmlns:a16="http://schemas.microsoft.com/office/drawing/2014/main" id="{6A99699B-1B3E-BB5B-CAD0-399985192534}"/>
                  </a:ext>
                </a:extLst>
              </p:cNvPr>
              <p:cNvSpPr/>
              <p:nvPr/>
            </p:nvSpPr>
            <p:spPr>
              <a:xfrm>
                <a:off x="1675636" y="465406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2" name="Oval 1061">
                <a:extLst>
                  <a:ext uri="{FF2B5EF4-FFF2-40B4-BE49-F238E27FC236}">
                    <a16:creationId xmlns:a16="http://schemas.microsoft.com/office/drawing/2014/main" id="{29D117DD-ED56-1F87-0AA0-A92FA7B394D3}"/>
                  </a:ext>
                </a:extLst>
              </p:cNvPr>
              <p:cNvSpPr/>
              <p:nvPr/>
            </p:nvSpPr>
            <p:spPr>
              <a:xfrm>
                <a:off x="1524755" y="474359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3" name="Oval 1062">
                <a:extLst>
                  <a:ext uri="{FF2B5EF4-FFF2-40B4-BE49-F238E27FC236}">
                    <a16:creationId xmlns:a16="http://schemas.microsoft.com/office/drawing/2014/main" id="{E09A6904-9105-78D1-1262-8777B4CCF6EA}"/>
                  </a:ext>
                </a:extLst>
              </p:cNvPr>
              <p:cNvSpPr/>
              <p:nvPr/>
            </p:nvSpPr>
            <p:spPr>
              <a:xfrm>
                <a:off x="705770" y="455418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4" name="Oval 1063">
                <a:extLst>
                  <a:ext uri="{FF2B5EF4-FFF2-40B4-BE49-F238E27FC236}">
                    <a16:creationId xmlns:a16="http://schemas.microsoft.com/office/drawing/2014/main" id="{514EC81B-3AFF-5025-A15C-D8DA47F11D1F}"/>
                  </a:ext>
                </a:extLst>
              </p:cNvPr>
              <p:cNvSpPr/>
              <p:nvPr/>
            </p:nvSpPr>
            <p:spPr>
              <a:xfrm>
                <a:off x="966725" y="4676000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5" name="Oval 1064">
                <a:extLst>
                  <a:ext uri="{FF2B5EF4-FFF2-40B4-BE49-F238E27FC236}">
                    <a16:creationId xmlns:a16="http://schemas.microsoft.com/office/drawing/2014/main" id="{2877DDA0-957A-D89E-CD54-94CE04F12937}"/>
                  </a:ext>
                </a:extLst>
              </p:cNvPr>
              <p:cNvSpPr/>
              <p:nvPr/>
            </p:nvSpPr>
            <p:spPr>
              <a:xfrm>
                <a:off x="1077070" y="4690135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6" name="Oval 1065">
                <a:extLst>
                  <a:ext uri="{FF2B5EF4-FFF2-40B4-BE49-F238E27FC236}">
                    <a16:creationId xmlns:a16="http://schemas.microsoft.com/office/drawing/2014/main" id="{C45C0721-55E8-2FE3-19A6-7AF2AC3E7FEA}"/>
                  </a:ext>
                </a:extLst>
              </p:cNvPr>
              <p:cNvSpPr/>
              <p:nvPr/>
            </p:nvSpPr>
            <p:spPr>
              <a:xfrm>
                <a:off x="1387436" y="4756799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7" name="Oval 1066">
                <a:extLst>
                  <a:ext uri="{FF2B5EF4-FFF2-40B4-BE49-F238E27FC236}">
                    <a16:creationId xmlns:a16="http://schemas.microsoft.com/office/drawing/2014/main" id="{52722099-E9E0-D775-970D-9172A45816C1}"/>
                  </a:ext>
                </a:extLst>
              </p:cNvPr>
              <p:cNvSpPr/>
              <p:nvPr/>
            </p:nvSpPr>
            <p:spPr>
              <a:xfrm>
                <a:off x="1269404" y="474556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8" name="Oval 1067">
                <a:extLst>
                  <a:ext uri="{FF2B5EF4-FFF2-40B4-BE49-F238E27FC236}">
                    <a16:creationId xmlns:a16="http://schemas.microsoft.com/office/drawing/2014/main" id="{3C3A23D2-30B2-3DA8-2E13-93E5694EB33E}"/>
                  </a:ext>
                </a:extLst>
              </p:cNvPr>
              <p:cNvSpPr/>
              <p:nvPr/>
            </p:nvSpPr>
            <p:spPr>
              <a:xfrm>
                <a:off x="1207882" y="466489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69" name="Oval 1068">
                <a:extLst>
                  <a:ext uri="{FF2B5EF4-FFF2-40B4-BE49-F238E27FC236}">
                    <a16:creationId xmlns:a16="http://schemas.microsoft.com/office/drawing/2014/main" id="{C054B038-C59B-F621-2C41-7AD3C761123D}"/>
                  </a:ext>
                </a:extLst>
              </p:cNvPr>
              <p:cNvSpPr/>
              <p:nvPr/>
            </p:nvSpPr>
            <p:spPr>
              <a:xfrm>
                <a:off x="1332589" y="4668160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0" name="Oval 1069">
                <a:extLst>
                  <a:ext uri="{FF2B5EF4-FFF2-40B4-BE49-F238E27FC236}">
                    <a16:creationId xmlns:a16="http://schemas.microsoft.com/office/drawing/2014/main" id="{5A662038-E663-65CF-743C-84920CEB5285}"/>
                  </a:ext>
                </a:extLst>
              </p:cNvPr>
              <p:cNvSpPr/>
              <p:nvPr/>
            </p:nvSpPr>
            <p:spPr>
              <a:xfrm>
                <a:off x="1451912" y="467408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1" name="Oval 1070">
                <a:extLst>
                  <a:ext uri="{FF2B5EF4-FFF2-40B4-BE49-F238E27FC236}">
                    <a16:creationId xmlns:a16="http://schemas.microsoft.com/office/drawing/2014/main" id="{7D32E0CF-4F8E-FCA1-8BD0-A4B5B167DE53}"/>
                  </a:ext>
                </a:extLst>
              </p:cNvPr>
              <p:cNvSpPr/>
              <p:nvPr/>
            </p:nvSpPr>
            <p:spPr>
              <a:xfrm>
                <a:off x="1559042" y="4646871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2" name="Oval 1071">
                <a:extLst>
                  <a:ext uri="{FF2B5EF4-FFF2-40B4-BE49-F238E27FC236}">
                    <a16:creationId xmlns:a16="http://schemas.microsoft.com/office/drawing/2014/main" id="{5BC04C22-A847-F7D2-C02A-AA8119A78DF8}"/>
                  </a:ext>
                </a:extLst>
              </p:cNvPr>
              <p:cNvSpPr/>
              <p:nvPr/>
            </p:nvSpPr>
            <p:spPr>
              <a:xfrm>
                <a:off x="1393933" y="458478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3" name="Oval 1072">
                <a:extLst>
                  <a:ext uri="{FF2B5EF4-FFF2-40B4-BE49-F238E27FC236}">
                    <a16:creationId xmlns:a16="http://schemas.microsoft.com/office/drawing/2014/main" id="{FF57757D-6DE8-0F83-85F5-3CB3564EB530}"/>
                  </a:ext>
                </a:extLst>
              </p:cNvPr>
              <p:cNvSpPr/>
              <p:nvPr/>
            </p:nvSpPr>
            <p:spPr>
              <a:xfrm>
                <a:off x="1126985" y="4603741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4" name="Oval 1073">
                <a:extLst>
                  <a:ext uri="{FF2B5EF4-FFF2-40B4-BE49-F238E27FC236}">
                    <a16:creationId xmlns:a16="http://schemas.microsoft.com/office/drawing/2014/main" id="{1E6A20C2-3C62-A8E9-E046-F9392EB582E1}"/>
                  </a:ext>
                </a:extLst>
              </p:cNvPr>
              <p:cNvSpPr/>
              <p:nvPr/>
            </p:nvSpPr>
            <p:spPr>
              <a:xfrm>
                <a:off x="1620449" y="4564977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5" name="Oval 1074">
                <a:extLst>
                  <a:ext uri="{FF2B5EF4-FFF2-40B4-BE49-F238E27FC236}">
                    <a16:creationId xmlns:a16="http://schemas.microsoft.com/office/drawing/2014/main" id="{2F1A4279-639D-1533-3025-3A73EA2EF76B}"/>
                  </a:ext>
                </a:extLst>
              </p:cNvPr>
              <p:cNvSpPr/>
              <p:nvPr/>
            </p:nvSpPr>
            <p:spPr>
              <a:xfrm>
                <a:off x="1496267" y="4563105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6" name="Oval 1075">
                <a:extLst>
                  <a:ext uri="{FF2B5EF4-FFF2-40B4-BE49-F238E27FC236}">
                    <a16:creationId xmlns:a16="http://schemas.microsoft.com/office/drawing/2014/main" id="{518B1882-FB79-37A7-A264-137D43DFAA23}"/>
                  </a:ext>
                </a:extLst>
              </p:cNvPr>
              <p:cNvSpPr/>
              <p:nvPr/>
            </p:nvSpPr>
            <p:spPr>
              <a:xfrm>
                <a:off x="1272144" y="4585319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7" name="Oval 1076">
                <a:extLst>
                  <a:ext uri="{FF2B5EF4-FFF2-40B4-BE49-F238E27FC236}">
                    <a16:creationId xmlns:a16="http://schemas.microsoft.com/office/drawing/2014/main" id="{5F2D4437-90A4-2302-D34E-16C4777BE803}"/>
                  </a:ext>
                </a:extLst>
              </p:cNvPr>
              <p:cNvSpPr/>
              <p:nvPr/>
            </p:nvSpPr>
            <p:spPr>
              <a:xfrm>
                <a:off x="854549" y="464637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8" name="Oval 1077">
                <a:extLst>
                  <a:ext uri="{FF2B5EF4-FFF2-40B4-BE49-F238E27FC236}">
                    <a16:creationId xmlns:a16="http://schemas.microsoft.com/office/drawing/2014/main" id="{6D816294-2B40-A0EE-6153-5EE590C44025}"/>
                  </a:ext>
                </a:extLst>
              </p:cNvPr>
              <p:cNvSpPr/>
              <p:nvPr/>
            </p:nvSpPr>
            <p:spPr>
              <a:xfrm>
                <a:off x="932852" y="4582479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79" name="Oval 1078">
                <a:extLst>
                  <a:ext uri="{FF2B5EF4-FFF2-40B4-BE49-F238E27FC236}">
                    <a16:creationId xmlns:a16="http://schemas.microsoft.com/office/drawing/2014/main" id="{9120B872-C3A4-4EE9-C123-291F944A99F7}"/>
                  </a:ext>
                </a:extLst>
              </p:cNvPr>
              <p:cNvSpPr/>
              <p:nvPr/>
            </p:nvSpPr>
            <p:spPr>
              <a:xfrm>
                <a:off x="1035074" y="4562707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80" name="Oval 1079">
                <a:extLst>
                  <a:ext uri="{FF2B5EF4-FFF2-40B4-BE49-F238E27FC236}">
                    <a16:creationId xmlns:a16="http://schemas.microsoft.com/office/drawing/2014/main" id="{0BD8819D-9251-5042-01F6-6501ABB01B08}"/>
                  </a:ext>
                </a:extLst>
              </p:cNvPr>
              <p:cNvSpPr/>
              <p:nvPr/>
            </p:nvSpPr>
            <p:spPr>
              <a:xfrm>
                <a:off x="811322" y="4550773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81" name="Oval 1080">
                <a:extLst>
                  <a:ext uri="{FF2B5EF4-FFF2-40B4-BE49-F238E27FC236}">
                    <a16:creationId xmlns:a16="http://schemas.microsoft.com/office/drawing/2014/main" id="{44AEF801-0690-8701-27F3-78D8078F6938}"/>
                  </a:ext>
                </a:extLst>
              </p:cNvPr>
              <p:cNvSpPr/>
              <p:nvPr/>
            </p:nvSpPr>
            <p:spPr>
              <a:xfrm>
                <a:off x="1722663" y="456566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82" name="Oval 1081">
                <a:extLst>
                  <a:ext uri="{FF2B5EF4-FFF2-40B4-BE49-F238E27FC236}">
                    <a16:creationId xmlns:a16="http://schemas.microsoft.com/office/drawing/2014/main" id="{997ECA9D-D5EA-DD40-9666-42ECD4A73E8C}"/>
                  </a:ext>
                </a:extLst>
              </p:cNvPr>
              <p:cNvSpPr/>
              <p:nvPr/>
            </p:nvSpPr>
            <p:spPr>
              <a:xfrm>
                <a:off x="1728710" y="474254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83" name="Oval 1082">
                <a:extLst>
                  <a:ext uri="{FF2B5EF4-FFF2-40B4-BE49-F238E27FC236}">
                    <a16:creationId xmlns:a16="http://schemas.microsoft.com/office/drawing/2014/main" id="{46F43852-FDCE-50CD-2291-77BF26CF5FD0}"/>
                  </a:ext>
                </a:extLst>
              </p:cNvPr>
              <p:cNvSpPr/>
              <p:nvPr/>
            </p:nvSpPr>
            <p:spPr>
              <a:xfrm>
                <a:off x="1199658" y="455026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84" name="Oval 1083">
                <a:extLst>
                  <a:ext uri="{FF2B5EF4-FFF2-40B4-BE49-F238E27FC236}">
                    <a16:creationId xmlns:a16="http://schemas.microsoft.com/office/drawing/2014/main" id="{D960E89B-5BD0-BADC-173D-981B49AB0723}"/>
                  </a:ext>
                </a:extLst>
              </p:cNvPr>
              <p:cNvSpPr/>
              <p:nvPr/>
            </p:nvSpPr>
            <p:spPr>
              <a:xfrm>
                <a:off x="1017287" y="463116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85" name="Oval 1084">
                <a:extLst>
                  <a:ext uri="{FF2B5EF4-FFF2-40B4-BE49-F238E27FC236}">
                    <a16:creationId xmlns:a16="http://schemas.microsoft.com/office/drawing/2014/main" id="{ED21AD79-1B20-3C52-F8A6-16AB82673291}"/>
                  </a:ext>
                </a:extLst>
              </p:cNvPr>
              <p:cNvSpPr/>
              <p:nvPr/>
            </p:nvSpPr>
            <p:spPr>
              <a:xfrm>
                <a:off x="889764" y="455300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86" name="Oval 1085">
                <a:extLst>
                  <a:ext uri="{FF2B5EF4-FFF2-40B4-BE49-F238E27FC236}">
                    <a16:creationId xmlns:a16="http://schemas.microsoft.com/office/drawing/2014/main" id="{942A7211-E636-BC0C-A17A-0DEEA03386CF}"/>
                  </a:ext>
                </a:extLst>
              </p:cNvPr>
              <p:cNvSpPr/>
              <p:nvPr/>
            </p:nvSpPr>
            <p:spPr>
              <a:xfrm>
                <a:off x="1321695" y="4547523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1087" name="Oval 1086">
                <a:extLst>
                  <a:ext uri="{FF2B5EF4-FFF2-40B4-BE49-F238E27FC236}">
                    <a16:creationId xmlns:a16="http://schemas.microsoft.com/office/drawing/2014/main" id="{05B218D0-6F29-A4CA-6BD6-9C558E4F3706}"/>
                  </a:ext>
                </a:extLst>
              </p:cNvPr>
              <p:cNvSpPr/>
              <p:nvPr/>
            </p:nvSpPr>
            <p:spPr>
              <a:xfrm>
                <a:off x="1447846" y="4532439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01" name="Oval 2400">
                <a:extLst>
                  <a:ext uri="{FF2B5EF4-FFF2-40B4-BE49-F238E27FC236}">
                    <a16:creationId xmlns:a16="http://schemas.microsoft.com/office/drawing/2014/main" id="{F5CC9B6E-0BC0-604E-5A1D-F55098AB398B}"/>
                  </a:ext>
                </a:extLst>
              </p:cNvPr>
              <p:cNvSpPr/>
              <p:nvPr/>
            </p:nvSpPr>
            <p:spPr>
              <a:xfrm>
                <a:off x="1571255" y="4546151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02" name="Oval 2401">
                <a:extLst>
                  <a:ext uri="{FF2B5EF4-FFF2-40B4-BE49-F238E27FC236}">
                    <a16:creationId xmlns:a16="http://schemas.microsoft.com/office/drawing/2014/main" id="{C9521F7E-A8DC-8390-6F69-4226FF31866D}"/>
                  </a:ext>
                </a:extLst>
              </p:cNvPr>
              <p:cNvSpPr/>
              <p:nvPr/>
            </p:nvSpPr>
            <p:spPr>
              <a:xfrm>
                <a:off x="1413565" y="464899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03" name="Oval 2402">
                <a:extLst>
                  <a:ext uri="{FF2B5EF4-FFF2-40B4-BE49-F238E27FC236}">
                    <a16:creationId xmlns:a16="http://schemas.microsoft.com/office/drawing/2014/main" id="{813CEBFE-7FE4-248C-E838-3332B7C4D708}"/>
                  </a:ext>
                </a:extLst>
              </p:cNvPr>
              <p:cNvSpPr/>
              <p:nvPr/>
            </p:nvSpPr>
            <p:spPr>
              <a:xfrm>
                <a:off x="1342263" y="4764173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04" name="Oval 2403">
                <a:extLst>
                  <a:ext uri="{FF2B5EF4-FFF2-40B4-BE49-F238E27FC236}">
                    <a16:creationId xmlns:a16="http://schemas.microsoft.com/office/drawing/2014/main" id="{F0686518-1DEE-CBEC-C3FE-94DC67C1D723}"/>
                  </a:ext>
                </a:extLst>
              </p:cNvPr>
              <p:cNvSpPr/>
              <p:nvPr/>
            </p:nvSpPr>
            <p:spPr>
              <a:xfrm>
                <a:off x="1135210" y="4828621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05" name="Oval 2404">
                <a:extLst>
                  <a:ext uri="{FF2B5EF4-FFF2-40B4-BE49-F238E27FC236}">
                    <a16:creationId xmlns:a16="http://schemas.microsoft.com/office/drawing/2014/main" id="{274F0441-2DEC-B481-9108-CE448865FA29}"/>
                  </a:ext>
                </a:extLst>
              </p:cNvPr>
              <p:cNvSpPr/>
              <p:nvPr/>
            </p:nvSpPr>
            <p:spPr>
              <a:xfrm>
                <a:off x="1143438" y="468601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06" name="Oval 2405">
                <a:extLst>
                  <a:ext uri="{FF2B5EF4-FFF2-40B4-BE49-F238E27FC236}">
                    <a16:creationId xmlns:a16="http://schemas.microsoft.com/office/drawing/2014/main" id="{D462C5DE-002E-5167-7DDE-B60E90E71D18}"/>
                  </a:ext>
                </a:extLst>
              </p:cNvPr>
              <p:cNvSpPr/>
              <p:nvPr/>
            </p:nvSpPr>
            <p:spPr>
              <a:xfrm>
                <a:off x="730703" y="468601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07" name="Oval 2406">
                <a:extLst>
                  <a:ext uri="{FF2B5EF4-FFF2-40B4-BE49-F238E27FC236}">
                    <a16:creationId xmlns:a16="http://schemas.microsoft.com/office/drawing/2014/main" id="{0DF49A92-E85B-B821-5D67-E184B69761A3}"/>
                  </a:ext>
                </a:extLst>
              </p:cNvPr>
              <p:cNvSpPr/>
              <p:nvPr/>
            </p:nvSpPr>
            <p:spPr>
              <a:xfrm>
                <a:off x="858226" y="4805310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08" name="Oval 2407">
                <a:extLst>
                  <a:ext uri="{FF2B5EF4-FFF2-40B4-BE49-F238E27FC236}">
                    <a16:creationId xmlns:a16="http://schemas.microsoft.com/office/drawing/2014/main" id="{3FCA79D2-7E90-4D84-9BE0-B4BC6486E683}"/>
                  </a:ext>
                </a:extLst>
              </p:cNvPr>
              <p:cNvSpPr/>
              <p:nvPr/>
            </p:nvSpPr>
            <p:spPr>
              <a:xfrm>
                <a:off x="719733" y="484918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09" name="Oval 2408">
                <a:extLst>
                  <a:ext uri="{FF2B5EF4-FFF2-40B4-BE49-F238E27FC236}">
                    <a16:creationId xmlns:a16="http://schemas.microsoft.com/office/drawing/2014/main" id="{E7ED173D-C171-6687-3F77-43022622E8C1}"/>
                  </a:ext>
                </a:extLst>
              </p:cNvPr>
              <p:cNvSpPr/>
              <p:nvPr/>
            </p:nvSpPr>
            <p:spPr>
              <a:xfrm>
                <a:off x="998089" y="4847817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0" name="Oval 2409">
                <a:extLst>
                  <a:ext uri="{FF2B5EF4-FFF2-40B4-BE49-F238E27FC236}">
                    <a16:creationId xmlns:a16="http://schemas.microsoft.com/office/drawing/2014/main" id="{E6296640-7B55-DF5F-383B-DE9C6B48BF10}"/>
                  </a:ext>
                </a:extLst>
              </p:cNvPr>
              <p:cNvSpPr/>
              <p:nvPr/>
            </p:nvSpPr>
            <p:spPr>
              <a:xfrm>
                <a:off x="1387512" y="484644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1" name="Oval 2410">
                <a:extLst>
                  <a:ext uri="{FF2B5EF4-FFF2-40B4-BE49-F238E27FC236}">
                    <a16:creationId xmlns:a16="http://schemas.microsoft.com/office/drawing/2014/main" id="{FA9DDB57-6662-9818-2B61-D861CDB23CFF}"/>
                  </a:ext>
                </a:extLst>
              </p:cNvPr>
              <p:cNvSpPr/>
              <p:nvPr/>
            </p:nvSpPr>
            <p:spPr>
              <a:xfrm>
                <a:off x="1519148" y="484233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2" name="Oval 2411">
                <a:extLst>
                  <a:ext uri="{FF2B5EF4-FFF2-40B4-BE49-F238E27FC236}">
                    <a16:creationId xmlns:a16="http://schemas.microsoft.com/office/drawing/2014/main" id="{678B2E8B-B3CA-D286-ED01-9E877CB6D050}"/>
                  </a:ext>
                </a:extLst>
              </p:cNvPr>
              <p:cNvSpPr/>
              <p:nvPr/>
            </p:nvSpPr>
            <p:spPr>
              <a:xfrm>
                <a:off x="1445103" y="4758687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3" name="Oval 2412">
                <a:extLst>
                  <a:ext uri="{FF2B5EF4-FFF2-40B4-BE49-F238E27FC236}">
                    <a16:creationId xmlns:a16="http://schemas.microsoft.com/office/drawing/2014/main" id="{67331E89-92EB-02A1-5125-7A340ED73FDB}"/>
                  </a:ext>
                </a:extLst>
              </p:cNvPr>
              <p:cNvSpPr/>
              <p:nvPr/>
            </p:nvSpPr>
            <p:spPr>
              <a:xfrm>
                <a:off x="1557542" y="477102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4" name="Oval 2413">
                <a:extLst>
                  <a:ext uri="{FF2B5EF4-FFF2-40B4-BE49-F238E27FC236}">
                    <a16:creationId xmlns:a16="http://schemas.microsoft.com/office/drawing/2014/main" id="{A5C34ED2-0871-F560-FA87-9B443596C696}"/>
                  </a:ext>
                </a:extLst>
              </p:cNvPr>
              <p:cNvSpPr/>
              <p:nvPr/>
            </p:nvSpPr>
            <p:spPr>
              <a:xfrm>
                <a:off x="1617875" y="4614710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5" name="Oval 2414">
                <a:extLst>
                  <a:ext uri="{FF2B5EF4-FFF2-40B4-BE49-F238E27FC236}">
                    <a16:creationId xmlns:a16="http://schemas.microsoft.com/office/drawing/2014/main" id="{9F2EE9F6-1B69-2E90-C2ED-5F65BE7352DD}"/>
                  </a:ext>
                </a:extLst>
              </p:cNvPr>
              <p:cNvSpPr/>
              <p:nvPr/>
            </p:nvSpPr>
            <p:spPr>
              <a:xfrm>
                <a:off x="1582223" y="469835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6" name="Oval 2415">
                <a:extLst>
                  <a:ext uri="{FF2B5EF4-FFF2-40B4-BE49-F238E27FC236}">
                    <a16:creationId xmlns:a16="http://schemas.microsoft.com/office/drawing/2014/main" id="{08F131F1-1498-99D5-DA2B-DFC58B06906B}"/>
                  </a:ext>
                </a:extLst>
              </p:cNvPr>
              <p:cNvSpPr/>
              <p:nvPr/>
            </p:nvSpPr>
            <p:spPr>
              <a:xfrm>
                <a:off x="1642557" y="4821763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7" name="Oval 2416">
                <a:extLst>
                  <a:ext uri="{FF2B5EF4-FFF2-40B4-BE49-F238E27FC236}">
                    <a16:creationId xmlns:a16="http://schemas.microsoft.com/office/drawing/2014/main" id="{B8322259-FCDC-F28F-1493-6BC66106656E}"/>
                  </a:ext>
                </a:extLst>
              </p:cNvPr>
              <p:cNvSpPr/>
              <p:nvPr/>
            </p:nvSpPr>
            <p:spPr>
              <a:xfrm>
                <a:off x="1107785" y="454889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8" name="Oval 2417">
                <a:extLst>
                  <a:ext uri="{FF2B5EF4-FFF2-40B4-BE49-F238E27FC236}">
                    <a16:creationId xmlns:a16="http://schemas.microsoft.com/office/drawing/2014/main" id="{CEB7F8C9-4DA5-871A-BDBD-EA03602517AC}"/>
                  </a:ext>
                </a:extLst>
              </p:cNvPr>
              <p:cNvSpPr/>
              <p:nvPr/>
            </p:nvSpPr>
            <p:spPr>
              <a:xfrm>
                <a:off x="747158" y="4584543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19" name="Oval 2418">
                <a:extLst>
                  <a:ext uri="{FF2B5EF4-FFF2-40B4-BE49-F238E27FC236}">
                    <a16:creationId xmlns:a16="http://schemas.microsoft.com/office/drawing/2014/main" id="{7EB7A9A0-55FD-86B2-2CDE-BB41B5A080E6}"/>
                  </a:ext>
                </a:extLst>
              </p:cNvPr>
              <p:cNvSpPr/>
              <p:nvPr/>
            </p:nvSpPr>
            <p:spPr>
              <a:xfrm>
                <a:off x="860969" y="4845073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0" name="Oval 2419">
                <a:extLst>
                  <a:ext uri="{FF2B5EF4-FFF2-40B4-BE49-F238E27FC236}">
                    <a16:creationId xmlns:a16="http://schemas.microsoft.com/office/drawing/2014/main" id="{AB331C7B-F9C3-F381-06CF-6DC81ED91F17}"/>
                  </a:ext>
                </a:extLst>
              </p:cNvPr>
              <p:cNvSpPr/>
              <p:nvPr/>
            </p:nvSpPr>
            <p:spPr>
              <a:xfrm>
                <a:off x="972036" y="4542035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1" name="Oval 2420">
                <a:extLst>
                  <a:ext uri="{FF2B5EF4-FFF2-40B4-BE49-F238E27FC236}">
                    <a16:creationId xmlns:a16="http://schemas.microsoft.com/office/drawing/2014/main" id="{7F5B5DE3-249E-0DF2-7A0F-70BD4A147679}"/>
                  </a:ext>
                </a:extLst>
              </p:cNvPr>
              <p:cNvSpPr/>
              <p:nvPr/>
            </p:nvSpPr>
            <p:spPr>
              <a:xfrm>
                <a:off x="1635701" y="454477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2" name="Oval 2421">
                <a:extLst>
                  <a:ext uri="{FF2B5EF4-FFF2-40B4-BE49-F238E27FC236}">
                    <a16:creationId xmlns:a16="http://schemas.microsoft.com/office/drawing/2014/main" id="{1100E3D6-39D5-6E48-BB09-98D19407A566}"/>
                  </a:ext>
                </a:extLst>
              </p:cNvPr>
              <p:cNvSpPr/>
              <p:nvPr/>
            </p:nvSpPr>
            <p:spPr>
              <a:xfrm>
                <a:off x="1253134" y="4668187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3" name="Oval 2422">
                <a:extLst>
                  <a:ext uri="{FF2B5EF4-FFF2-40B4-BE49-F238E27FC236}">
                    <a16:creationId xmlns:a16="http://schemas.microsoft.com/office/drawing/2014/main" id="{4EA11223-4343-48BB-675E-77945DA4E335}"/>
                  </a:ext>
                </a:extLst>
              </p:cNvPr>
              <p:cNvSpPr/>
              <p:nvPr/>
            </p:nvSpPr>
            <p:spPr>
              <a:xfrm>
                <a:off x="1202400" y="473811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4" name="Oval 2423">
                <a:extLst>
                  <a:ext uri="{FF2B5EF4-FFF2-40B4-BE49-F238E27FC236}">
                    <a16:creationId xmlns:a16="http://schemas.microsoft.com/office/drawing/2014/main" id="{1C4EDE00-DA6F-E71F-9138-FB267D3071BC}"/>
                  </a:ext>
                </a:extLst>
              </p:cNvPr>
              <p:cNvSpPr/>
              <p:nvPr/>
            </p:nvSpPr>
            <p:spPr>
              <a:xfrm>
                <a:off x="1499952" y="469012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5" name="Oval 2424">
                <a:extLst>
                  <a:ext uri="{FF2B5EF4-FFF2-40B4-BE49-F238E27FC236}">
                    <a16:creationId xmlns:a16="http://schemas.microsoft.com/office/drawing/2014/main" id="{8DD32129-7538-CBC5-893C-3C3997D7DECD}"/>
                  </a:ext>
                </a:extLst>
              </p:cNvPr>
              <p:cNvSpPr/>
              <p:nvPr/>
            </p:nvSpPr>
            <p:spPr>
              <a:xfrm>
                <a:off x="914446" y="4646247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6" name="Oval 2425">
                <a:extLst>
                  <a:ext uri="{FF2B5EF4-FFF2-40B4-BE49-F238E27FC236}">
                    <a16:creationId xmlns:a16="http://schemas.microsoft.com/office/drawing/2014/main" id="{DEAB0C99-AC17-54B2-6083-BBAF83D32D89}"/>
                  </a:ext>
                </a:extLst>
              </p:cNvPr>
              <p:cNvSpPr/>
              <p:nvPr/>
            </p:nvSpPr>
            <p:spPr>
              <a:xfrm>
                <a:off x="793780" y="4605111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7" name="Oval 2426">
                <a:extLst>
                  <a:ext uri="{FF2B5EF4-FFF2-40B4-BE49-F238E27FC236}">
                    <a16:creationId xmlns:a16="http://schemas.microsoft.com/office/drawing/2014/main" id="{FE42E982-FBF3-A049-B1BD-1B051CD899DF}"/>
                  </a:ext>
                </a:extLst>
              </p:cNvPr>
              <p:cNvSpPr/>
              <p:nvPr/>
            </p:nvSpPr>
            <p:spPr>
              <a:xfrm>
                <a:off x="803379" y="469012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8" name="Oval 2427">
                <a:extLst>
                  <a:ext uri="{FF2B5EF4-FFF2-40B4-BE49-F238E27FC236}">
                    <a16:creationId xmlns:a16="http://schemas.microsoft.com/office/drawing/2014/main" id="{4F9BB0EA-C768-3546-120E-523DA4ADCF3D}"/>
                  </a:ext>
                </a:extLst>
              </p:cNvPr>
              <p:cNvSpPr/>
              <p:nvPr/>
            </p:nvSpPr>
            <p:spPr>
              <a:xfrm>
                <a:off x="1254507" y="485055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29" name="Oval 2428">
                <a:extLst>
                  <a:ext uri="{FF2B5EF4-FFF2-40B4-BE49-F238E27FC236}">
                    <a16:creationId xmlns:a16="http://schemas.microsoft.com/office/drawing/2014/main" id="{CDC54FA9-7A61-1443-14EB-4B91A7DF3BCA}"/>
                  </a:ext>
                </a:extLst>
              </p:cNvPr>
              <p:cNvSpPr/>
              <p:nvPr/>
            </p:nvSpPr>
            <p:spPr>
              <a:xfrm>
                <a:off x="1153038" y="484644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30" name="Oval 2429">
                <a:extLst>
                  <a:ext uri="{FF2B5EF4-FFF2-40B4-BE49-F238E27FC236}">
                    <a16:creationId xmlns:a16="http://schemas.microsoft.com/office/drawing/2014/main" id="{FCB7DDD4-165A-F235-42AA-BDD3C6E84BF8}"/>
                  </a:ext>
                </a:extLst>
              </p:cNvPr>
              <p:cNvSpPr/>
              <p:nvPr/>
            </p:nvSpPr>
            <p:spPr>
              <a:xfrm>
                <a:off x="1073507" y="476554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431" name="Oval 2430">
                <a:extLst>
                  <a:ext uri="{FF2B5EF4-FFF2-40B4-BE49-F238E27FC236}">
                    <a16:creationId xmlns:a16="http://schemas.microsoft.com/office/drawing/2014/main" id="{51A82CAC-2AD2-B14A-CEF2-11EED43D4290}"/>
                  </a:ext>
                </a:extLst>
              </p:cNvPr>
              <p:cNvSpPr/>
              <p:nvPr/>
            </p:nvSpPr>
            <p:spPr>
              <a:xfrm>
                <a:off x="1375173" y="454203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16" name="Oval 2815">
                <a:extLst>
                  <a:ext uri="{FF2B5EF4-FFF2-40B4-BE49-F238E27FC236}">
                    <a16:creationId xmlns:a16="http://schemas.microsoft.com/office/drawing/2014/main" id="{74932235-9E09-85C9-B2E7-45312C481AF7}"/>
                  </a:ext>
                </a:extLst>
              </p:cNvPr>
              <p:cNvSpPr/>
              <p:nvPr/>
            </p:nvSpPr>
            <p:spPr>
              <a:xfrm>
                <a:off x="1273704" y="4542034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17" name="Oval 2816">
                <a:extLst>
                  <a:ext uri="{FF2B5EF4-FFF2-40B4-BE49-F238E27FC236}">
                    <a16:creationId xmlns:a16="http://schemas.microsoft.com/office/drawing/2014/main" id="{35DE0BCE-ECC4-9D7F-768E-AC5FECCC3074}"/>
                  </a:ext>
                </a:extLst>
              </p:cNvPr>
              <p:cNvSpPr/>
              <p:nvPr/>
            </p:nvSpPr>
            <p:spPr>
              <a:xfrm>
                <a:off x="1043341" y="4544777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18" name="Oval 2817">
                <a:extLst>
                  <a:ext uri="{FF2B5EF4-FFF2-40B4-BE49-F238E27FC236}">
                    <a16:creationId xmlns:a16="http://schemas.microsoft.com/office/drawing/2014/main" id="{0AEC6DA5-15AD-B821-E290-EAC11F5FDBE7}"/>
                  </a:ext>
                </a:extLst>
              </p:cNvPr>
              <p:cNvSpPr/>
              <p:nvPr/>
            </p:nvSpPr>
            <p:spPr>
              <a:xfrm>
                <a:off x="870569" y="4625679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19" name="Oval 2818">
                <a:extLst>
                  <a:ext uri="{FF2B5EF4-FFF2-40B4-BE49-F238E27FC236}">
                    <a16:creationId xmlns:a16="http://schemas.microsoft.com/office/drawing/2014/main" id="{0A09992A-EC2B-2762-A2F2-A9F692B161CB}"/>
                  </a:ext>
                </a:extLst>
              </p:cNvPr>
              <p:cNvSpPr/>
              <p:nvPr/>
            </p:nvSpPr>
            <p:spPr>
              <a:xfrm>
                <a:off x="845887" y="4694239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0" name="Oval 2819">
                <a:extLst>
                  <a:ext uri="{FF2B5EF4-FFF2-40B4-BE49-F238E27FC236}">
                    <a16:creationId xmlns:a16="http://schemas.microsoft.com/office/drawing/2014/main" id="{000B3765-4D23-837D-F848-A540003680C1}"/>
                  </a:ext>
                </a:extLst>
              </p:cNvPr>
              <p:cNvSpPr/>
              <p:nvPr/>
            </p:nvSpPr>
            <p:spPr>
              <a:xfrm>
                <a:off x="1069394" y="469149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1" name="Oval 2820">
                <a:extLst>
                  <a:ext uri="{FF2B5EF4-FFF2-40B4-BE49-F238E27FC236}">
                    <a16:creationId xmlns:a16="http://schemas.microsoft.com/office/drawing/2014/main" id="{707F5235-F53D-687F-A61B-1B86BFE64FBE}"/>
                  </a:ext>
                </a:extLst>
              </p:cNvPr>
              <p:cNvSpPr/>
              <p:nvPr/>
            </p:nvSpPr>
            <p:spPr>
              <a:xfrm>
                <a:off x="1467045" y="4629793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2" name="Oval 2821">
                <a:extLst>
                  <a:ext uri="{FF2B5EF4-FFF2-40B4-BE49-F238E27FC236}">
                    <a16:creationId xmlns:a16="http://schemas.microsoft.com/office/drawing/2014/main" id="{4045421D-B4BC-635F-9A74-45C15C981392}"/>
                  </a:ext>
                </a:extLst>
              </p:cNvPr>
              <p:cNvSpPr/>
              <p:nvPr/>
            </p:nvSpPr>
            <p:spPr>
              <a:xfrm>
                <a:off x="749903" y="4750459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3" name="Oval 2822">
                <a:extLst>
                  <a:ext uri="{FF2B5EF4-FFF2-40B4-BE49-F238E27FC236}">
                    <a16:creationId xmlns:a16="http://schemas.microsoft.com/office/drawing/2014/main" id="{AA724CA8-AAEB-7A57-5D42-29C187D1A236}"/>
                  </a:ext>
                </a:extLst>
              </p:cNvPr>
              <p:cNvSpPr/>
              <p:nvPr/>
            </p:nvSpPr>
            <p:spPr>
              <a:xfrm>
                <a:off x="947355" y="4758687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4" name="Oval 2823">
                <a:extLst>
                  <a:ext uri="{FF2B5EF4-FFF2-40B4-BE49-F238E27FC236}">
                    <a16:creationId xmlns:a16="http://schemas.microsoft.com/office/drawing/2014/main" id="{F9B78C2C-5345-2839-C4B8-1DBE97A812F1}"/>
                  </a:ext>
                </a:extLst>
              </p:cNvPr>
              <p:cNvSpPr/>
              <p:nvPr/>
            </p:nvSpPr>
            <p:spPr>
              <a:xfrm>
                <a:off x="1188690" y="4613338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5" name="Oval 2824">
                <a:extLst>
                  <a:ext uri="{FF2B5EF4-FFF2-40B4-BE49-F238E27FC236}">
                    <a16:creationId xmlns:a16="http://schemas.microsoft.com/office/drawing/2014/main" id="{AB5740EF-C538-6B07-EE28-B4572DD0B406}"/>
                  </a:ext>
                </a:extLst>
              </p:cNvPr>
              <p:cNvSpPr/>
              <p:nvPr/>
            </p:nvSpPr>
            <p:spPr>
              <a:xfrm>
                <a:off x="1325811" y="461745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6" name="Oval 2825">
                <a:extLst>
                  <a:ext uri="{FF2B5EF4-FFF2-40B4-BE49-F238E27FC236}">
                    <a16:creationId xmlns:a16="http://schemas.microsoft.com/office/drawing/2014/main" id="{BF49CCFA-6C2B-3D79-C0A1-76C6B0C1C1EC}"/>
                  </a:ext>
                </a:extLst>
              </p:cNvPr>
              <p:cNvSpPr/>
              <p:nvPr/>
            </p:nvSpPr>
            <p:spPr>
              <a:xfrm>
                <a:off x="1619249" y="4847815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7" name="Oval 2826">
                <a:extLst>
                  <a:ext uri="{FF2B5EF4-FFF2-40B4-BE49-F238E27FC236}">
                    <a16:creationId xmlns:a16="http://schemas.microsoft.com/office/drawing/2014/main" id="{6EF9260F-28DD-AFD3-3308-4F80CEF22361}"/>
                  </a:ext>
                </a:extLst>
              </p:cNvPr>
              <p:cNvSpPr/>
              <p:nvPr/>
            </p:nvSpPr>
            <p:spPr>
              <a:xfrm>
                <a:off x="1014546" y="4714809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8" name="Oval 2827">
                <a:extLst>
                  <a:ext uri="{FF2B5EF4-FFF2-40B4-BE49-F238E27FC236}">
                    <a16:creationId xmlns:a16="http://schemas.microsoft.com/office/drawing/2014/main" id="{D32AA539-D072-4450-4C48-D4A95BDDA6A9}"/>
                  </a:ext>
                </a:extLst>
              </p:cNvPr>
              <p:cNvSpPr/>
              <p:nvPr/>
            </p:nvSpPr>
            <p:spPr>
              <a:xfrm>
                <a:off x="1084478" y="4625680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29" name="Oval 2828">
                <a:extLst>
                  <a:ext uri="{FF2B5EF4-FFF2-40B4-BE49-F238E27FC236}">
                    <a16:creationId xmlns:a16="http://schemas.microsoft.com/office/drawing/2014/main" id="{DEDE6B7B-C4CA-1AC0-428A-4BF88B08B0C6}"/>
                  </a:ext>
                </a:extLst>
              </p:cNvPr>
              <p:cNvSpPr/>
              <p:nvPr/>
            </p:nvSpPr>
            <p:spPr>
              <a:xfrm>
                <a:off x="1373803" y="4701096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30" name="Oval 2829">
                <a:extLst>
                  <a:ext uri="{FF2B5EF4-FFF2-40B4-BE49-F238E27FC236}">
                    <a16:creationId xmlns:a16="http://schemas.microsoft.com/office/drawing/2014/main" id="{657CEFF4-6A57-41E5-0F5B-D50E96B6EF2E}"/>
                  </a:ext>
                </a:extLst>
              </p:cNvPr>
              <p:cNvSpPr/>
              <p:nvPr/>
            </p:nvSpPr>
            <p:spPr>
              <a:xfrm>
                <a:off x="1671355" y="4742233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31" name="Oval 2830">
                <a:extLst>
                  <a:ext uri="{FF2B5EF4-FFF2-40B4-BE49-F238E27FC236}">
                    <a16:creationId xmlns:a16="http://schemas.microsoft.com/office/drawing/2014/main" id="{BEE06DD7-6570-F077-B078-3D5F05A2F0A5}"/>
                  </a:ext>
                </a:extLst>
              </p:cNvPr>
              <p:cNvSpPr/>
              <p:nvPr/>
            </p:nvSpPr>
            <p:spPr>
              <a:xfrm>
                <a:off x="1674097" y="458317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32" name="Oval 2831">
                <a:extLst>
                  <a:ext uri="{FF2B5EF4-FFF2-40B4-BE49-F238E27FC236}">
                    <a16:creationId xmlns:a16="http://schemas.microsoft.com/office/drawing/2014/main" id="{46737D20-B300-EEFB-6E6F-0B71F8C43AFC}"/>
                  </a:ext>
                </a:extLst>
              </p:cNvPr>
              <p:cNvSpPr/>
              <p:nvPr/>
            </p:nvSpPr>
            <p:spPr>
              <a:xfrm>
                <a:off x="1545204" y="4583172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33" name="Oval 2832">
                <a:extLst>
                  <a:ext uri="{FF2B5EF4-FFF2-40B4-BE49-F238E27FC236}">
                    <a16:creationId xmlns:a16="http://schemas.microsoft.com/office/drawing/2014/main" id="{36C0090E-1670-28AF-DC42-64B52F2C523B}"/>
                  </a:ext>
                </a:extLst>
              </p:cNvPr>
              <p:cNvSpPr/>
              <p:nvPr/>
            </p:nvSpPr>
            <p:spPr>
              <a:xfrm>
                <a:off x="682713" y="4786111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  <p:sp>
            <p:nvSpPr>
              <p:cNvPr id="2834" name="Oval 2833">
                <a:extLst>
                  <a:ext uri="{FF2B5EF4-FFF2-40B4-BE49-F238E27FC236}">
                    <a16:creationId xmlns:a16="http://schemas.microsoft.com/office/drawing/2014/main" id="{EFD67B6B-14E5-4965-8FDC-10DC5DE39696}"/>
                  </a:ext>
                </a:extLst>
              </p:cNvPr>
              <p:cNvSpPr/>
              <p:nvPr/>
            </p:nvSpPr>
            <p:spPr>
              <a:xfrm>
                <a:off x="774730" y="4543199"/>
                <a:ext cx="88442" cy="88444"/>
              </a:xfrm>
              <a:prstGeom prst="ellipse">
                <a:avLst/>
              </a:prstGeom>
              <a:grp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400"/>
              </a:p>
            </p:txBody>
          </p:sp>
        </p:grpSp>
        <p:sp>
          <p:nvSpPr>
            <p:cNvPr id="1033" name="Rounded Rectangle 50">
              <a:extLst>
                <a:ext uri="{FF2B5EF4-FFF2-40B4-BE49-F238E27FC236}">
                  <a16:creationId xmlns:a16="http://schemas.microsoft.com/office/drawing/2014/main" id="{B55F9370-62C6-76E6-CCF5-EFEB53822AD3}"/>
                </a:ext>
              </a:extLst>
            </p:cNvPr>
            <p:cNvSpPr/>
            <p:nvPr/>
          </p:nvSpPr>
          <p:spPr>
            <a:xfrm>
              <a:off x="19563286" y="10126879"/>
              <a:ext cx="1365724" cy="409988"/>
            </a:xfrm>
            <a:prstGeom prst="roundRect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2400"/>
            </a:p>
          </p:txBody>
        </p:sp>
        <p:sp>
          <p:nvSpPr>
            <p:cNvPr id="1034" name="Rectangle: Rounded Corners 1033">
              <a:extLst>
                <a:ext uri="{FF2B5EF4-FFF2-40B4-BE49-F238E27FC236}">
                  <a16:creationId xmlns:a16="http://schemas.microsoft.com/office/drawing/2014/main" id="{57EA7D06-4245-6681-CD45-C93AF9C1A031}"/>
                </a:ext>
              </a:extLst>
            </p:cNvPr>
            <p:cNvSpPr/>
            <p:nvPr/>
          </p:nvSpPr>
          <p:spPr>
            <a:xfrm>
              <a:off x="19511672" y="10093353"/>
              <a:ext cx="296065" cy="477042"/>
            </a:xfrm>
            <a:prstGeom prst="roundRect">
              <a:avLst>
                <a:gd name="adj" fmla="val 904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2400"/>
            </a:p>
          </p:txBody>
        </p:sp>
        <p:sp>
          <p:nvSpPr>
            <p:cNvPr id="1035" name="Rectangle: Rounded Corners 1034">
              <a:extLst>
                <a:ext uri="{FF2B5EF4-FFF2-40B4-BE49-F238E27FC236}">
                  <a16:creationId xmlns:a16="http://schemas.microsoft.com/office/drawing/2014/main" id="{357AC147-E383-675B-D414-DD11689AEB69}"/>
                </a:ext>
              </a:extLst>
            </p:cNvPr>
            <p:cNvSpPr/>
            <p:nvPr/>
          </p:nvSpPr>
          <p:spPr>
            <a:xfrm>
              <a:off x="20675876" y="10093353"/>
              <a:ext cx="296065" cy="477042"/>
            </a:xfrm>
            <a:prstGeom prst="roundRect">
              <a:avLst>
                <a:gd name="adj" fmla="val 904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2400"/>
            </a:p>
          </p:txBody>
        </p:sp>
      </p:grpSp>
      <p:grpSp>
        <p:nvGrpSpPr>
          <p:cNvPr id="2835" name="Group 2834">
            <a:extLst>
              <a:ext uri="{FF2B5EF4-FFF2-40B4-BE49-F238E27FC236}">
                <a16:creationId xmlns:a16="http://schemas.microsoft.com/office/drawing/2014/main" id="{9958C537-A638-4540-432B-C6BA6920CFDE}"/>
              </a:ext>
            </a:extLst>
          </p:cNvPr>
          <p:cNvGrpSpPr/>
          <p:nvPr/>
        </p:nvGrpSpPr>
        <p:grpSpPr>
          <a:xfrm rot="5400000" flipV="1">
            <a:off x="7239164" y="1205958"/>
            <a:ext cx="534985" cy="608036"/>
            <a:chOff x="97932" y="3317507"/>
            <a:chExt cx="455550" cy="731742"/>
          </a:xfrm>
          <a:solidFill>
            <a:schemeClr val="bg1">
              <a:lumMod val="85000"/>
            </a:schemeClr>
          </a:solidFill>
        </p:grpSpPr>
        <p:sp>
          <p:nvSpPr>
            <p:cNvPr id="2836" name="Isosceles Triangle 2835">
              <a:extLst>
                <a:ext uri="{FF2B5EF4-FFF2-40B4-BE49-F238E27FC236}">
                  <a16:creationId xmlns:a16="http://schemas.microsoft.com/office/drawing/2014/main" id="{482C5411-3477-8C8F-91C3-DEC327064ACA}"/>
                </a:ext>
              </a:extLst>
            </p:cNvPr>
            <p:cNvSpPr/>
            <p:nvPr/>
          </p:nvSpPr>
          <p:spPr>
            <a:xfrm>
              <a:off x="117160" y="3317507"/>
              <a:ext cx="417094" cy="35956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700">
                <a:cs typeface="Arial" panose="020B0604020202020204" pitchFamily="34" charset="0"/>
              </a:endParaRPr>
            </a:p>
          </p:txBody>
        </p:sp>
        <p:sp>
          <p:nvSpPr>
            <p:cNvPr id="2837" name="Isosceles Triangle 2836">
              <a:extLst>
                <a:ext uri="{FF2B5EF4-FFF2-40B4-BE49-F238E27FC236}">
                  <a16:creationId xmlns:a16="http://schemas.microsoft.com/office/drawing/2014/main" id="{D3CB621E-7A75-A6AF-1537-A5E26A5CE419}"/>
                </a:ext>
              </a:extLst>
            </p:cNvPr>
            <p:cNvSpPr/>
            <p:nvPr/>
          </p:nvSpPr>
          <p:spPr>
            <a:xfrm rot="10800000">
              <a:off x="117160" y="3689685"/>
              <a:ext cx="417094" cy="35956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700">
                <a:cs typeface="Arial" panose="020B0604020202020204" pitchFamily="34" charset="0"/>
              </a:endParaRPr>
            </a:p>
          </p:txBody>
        </p:sp>
        <p:sp>
          <p:nvSpPr>
            <p:cNvPr id="2838" name="Rectangle: Rounded Corners 2837">
              <a:extLst>
                <a:ext uri="{FF2B5EF4-FFF2-40B4-BE49-F238E27FC236}">
                  <a16:creationId xmlns:a16="http://schemas.microsoft.com/office/drawing/2014/main" id="{D4F41A15-03EF-74AA-F2A5-00945276440D}"/>
                </a:ext>
              </a:extLst>
            </p:cNvPr>
            <p:cNvSpPr/>
            <p:nvPr/>
          </p:nvSpPr>
          <p:spPr>
            <a:xfrm>
              <a:off x="97932" y="3611985"/>
              <a:ext cx="455550" cy="142792"/>
            </a:xfrm>
            <a:prstGeom prst="roundRect">
              <a:avLst/>
            </a:prstGeom>
            <a:solidFill>
              <a:srgbClr val="79DCFF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700">
                <a:cs typeface="Arial" panose="020B0604020202020204" pitchFamily="34" charset="0"/>
              </a:endParaRPr>
            </a:p>
          </p:txBody>
        </p:sp>
      </p:grpSp>
      <p:sp>
        <p:nvSpPr>
          <p:cNvPr id="2839" name="Rectangle 2838">
            <a:extLst>
              <a:ext uri="{FF2B5EF4-FFF2-40B4-BE49-F238E27FC236}">
                <a16:creationId xmlns:a16="http://schemas.microsoft.com/office/drawing/2014/main" id="{97BD0CEE-EA35-477B-A893-BD14EB318F37}"/>
              </a:ext>
            </a:extLst>
          </p:cNvPr>
          <p:cNvSpPr/>
          <p:nvPr/>
        </p:nvSpPr>
        <p:spPr>
          <a:xfrm>
            <a:off x="7150439" y="1862516"/>
            <a:ext cx="689403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Filter holder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840" name="Freeform: Shape 2839">
            <a:extLst>
              <a:ext uri="{FF2B5EF4-FFF2-40B4-BE49-F238E27FC236}">
                <a16:creationId xmlns:a16="http://schemas.microsoft.com/office/drawing/2014/main" id="{779699A0-1681-B38C-CC0E-4C53543D1082}"/>
              </a:ext>
            </a:extLst>
          </p:cNvPr>
          <p:cNvSpPr/>
          <p:nvPr/>
        </p:nvSpPr>
        <p:spPr>
          <a:xfrm>
            <a:off x="8326852" y="1317405"/>
            <a:ext cx="549860" cy="461613"/>
          </a:xfrm>
          <a:custGeom>
            <a:avLst/>
            <a:gdLst>
              <a:gd name="connsiteX0" fmla="*/ 1240527 w 2955375"/>
              <a:gd name="connsiteY0" fmla="*/ 0 h 2481054"/>
              <a:gd name="connsiteX1" fmla="*/ 1240685 w 2955375"/>
              <a:gd name="connsiteY1" fmla="*/ 8 h 2481054"/>
              <a:gd name="connsiteX2" fmla="*/ 2861118 w 2955375"/>
              <a:gd name="connsiteY2" fmla="*/ 8 h 2481054"/>
              <a:gd name="connsiteX3" fmla="*/ 2955375 w 2955375"/>
              <a:gd name="connsiteY3" fmla="*/ 94265 h 2481054"/>
              <a:gd name="connsiteX4" fmla="*/ 2955375 w 2955375"/>
              <a:gd name="connsiteY4" fmla="*/ 1018580 h 2481054"/>
              <a:gd name="connsiteX5" fmla="*/ 2861118 w 2955375"/>
              <a:gd name="connsiteY5" fmla="*/ 1112837 h 2481054"/>
              <a:gd name="connsiteX6" fmla="*/ 2474519 w 2955375"/>
              <a:gd name="connsiteY6" fmla="*/ 1112837 h 2481054"/>
              <a:gd name="connsiteX7" fmla="*/ 2474650 w 2955375"/>
              <a:gd name="connsiteY7" fmla="*/ 1113690 h 2481054"/>
              <a:gd name="connsiteX8" fmla="*/ 2481054 w 2955375"/>
              <a:gd name="connsiteY8" fmla="*/ 1240527 h 2481054"/>
              <a:gd name="connsiteX9" fmla="*/ 1240527 w 2955375"/>
              <a:gd name="connsiteY9" fmla="*/ 2481054 h 2481054"/>
              <a:gd name="connsiteX10" fmla="*/ 0 w 2955375"/>
              <a:gd name="connsiteY10" fmla="*/ 1240527 h 2481054"/>
              <a:gd name="connsiteX11" fmla="*/ 1113691 w 2955375"/>
              <a:gd name="connsiteY11" fmla="*/ 6405 h 2481054"/>
              <a:gd name="connsiteX12" fmla="*/ 1171655 w 2955375"/>
              <a:gd name="connsiteY12" fmla="*/ 3478 h 2481054"/>
              <a:gd name="connsiteX13" fmla="*/ 1188841 w 2955375"/>
              <a:gd name="connsiteY13" fmla="*/ 8 h 2481054"/>
              <a:gd name="connsiteX14" fmla="*/ 1240369 w 2955375"/>
              <a:gd name="connsiteY14" fmla="*/ 8 h 24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55375" h="2481054">
                <a:moveTo>
                  <a:pt x="1240527" y="0"/>
                </a:moveTo>
                <a:lnTo>
                  <a:pt x="1240685" y="8"/>
                </a:lnTo>
                <a:lnTo>
                  <a:pt x="2861118" y="8"/>
                </a:lnTo>
                <a:cubicBezTo>
                  <a:pt x="2913175" y="8"/>
                  <a:pt x="2955375" y="42208"/>
                  <a:pt x="2955375" y="94265"/>
                </a:cubicBezTo>
                <a:lnTo>
                  <a:pt x="2955375" y="1018580"/>
                </a:lnTo>
                <a:cubicBezTo>
                  <a:pt x="2955375" y="1070637"/>
                  <a:pt x="2913175" y="1112837"/>
                  <a:pt x="2861118" y="1112837"/>
                </a:cubicBezTo>
                <a:lnTo>
                  <a:pt x="2474519" y="1112837"/>
                </a:lnTo>
                <a:lnTo>
                  <a:pt x="2474650" y="1113690"/>
                </a:lnTo>
                <a:cubicBezTo>
                  <a:pt x="2478885" y="1155393"/>
                  <a:pt x="2481054" y="1197707"/>
                  <a:pt x="2481054" y="1240527"/>
                </a:cubicBezTo>
                <a:cubicBezTo>
                  <a:pt x="2481054" y="1925651"/>
                  <a:pt x="1925651" y="2481054"/>
                  <a:pt x="1240527" y="2481054"/>
                </a:cubicBezTo>
                <a:cubicBezTo>
                  <a:pt x="555403" y="2481054"/>
                  <a:pt x="0" y="1925651"/>
                  <a:pt x="0" y="1240527"/>
                </a:cubicBezTo>
                <a:cubicBezTo>
                  <a:pt x="0" y="598223"/>
                  <a:pt x="488147" y="69932"/>
                  <a:pt x="1113691" y="6405"/>
                </a:cubicBezTo>
                <a:lnTo>
                  <a:pt x="1171655" y="3478"/>
                </a:lnTo>
                <a:lnTo>
                  <a:pt x="1188841" y="8"/>
                </a:lnTo>
                <a:lnTo>
                  <a:pt x="1240369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A" sz="1200">
              <a:solidFill>
                <a:srgbClr val="000000"/>
              </a:solidFill>
              <a:cs typeface="Segoe UI" panose="020B0502040204020203" pitchFamily="34" charset="0"/>
            </a:endParaRPr>
          </a:p>
        </p:txBody>
      </p:sp>
      <p:sp>
        <p:nvSpPr>
          <p:cNvPr id="2841" name="Rectangle 2840">
            <a:extLst>
              <a:ext uri="{FF2B5EF4-FFF2-40B4-BE49-F238E27FC236}">
                <a16:creationId xmlns:a16="http://schemas.microsoft.com/office/drawing/2014/main" id="{1D419678-B6E8-89C9-74EA-0136998C8AEC}"/>
              </a:ext>
            </a:extLst>
          </p:cNvPr>
          <p:cNvSpPr/>
          <p:nvPr/>
        </p:nvSpPr>
        <p:spPr>
          <a:xfrm>
            <a:off x="8259176" y="1838447"/>
            <a:ext cx="617537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Pump</a:t>
            </a:r>
          </a:p>
        </p:txBody>
      </p:sp>
      <p:grpSp>
        <p:nvGrpSpPr>
          <p:cNvPr id="2842" name="Group 2841">
            <a:extLst>
              <a:ext uri="{FF2B5EF4-FFF2-40B4-BE49-F238E27FC236}">
                <a16:creationId xmlns:a16="http://schemas.microsoft.com/office/drawing/2014/main" id="{7114D724-6FD3-A050-B529-96A9523A511B}"/>
              </a:ext>
            </a:extLst>
          </p:cNvPr>
          <p:cNvGrpSpPr/>
          <p:nvPr/>
        </p:nvGrpSpPr>
        <p:grpSpPr>
          <a:xfrm rot="5400000">
            <a:off x="9555993" y="1327224"/>
            <a:ext cx="357065" cy="517855"/>
            <a:chOff x="4996291" y="2166586"/>
            <a:chExt cx="241036" cy="349577"/>
          </a:xfrm>
        </p:grpSpPr>
        <p:sp>
          <p:nvSpPr>
            <p:cNvPr id="2844" name="Isosceles Triangle 2843">
              <a:extLst>
                <a:ext uri="{FF2B5EF4-FFF2-40B4-BE49-F238E27FC236}">
                  <a16:creationId xmlns:a16="http://schemas.microsoft.com/office/drawing/2014/main" id="{4E3A7F39-857F-CC72-9436-BC953A04EC93}"/>
                </a:ext>
              </a:extLst>
            </p:cNvPr>
            <p:cNvSpPr/>
            <p:nvPr/>
          </p:nvSpPr>
          <p:spPr>
            <a:xfrm rot="10800000">
              <a:off x="4996291" y="2358935"/>
              <a:ext cx="241036" cy="15722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45" name="Isosceles Triangle 2844">
              <a:extLst>
                <a:ext uri="{FF2B5EF4-FFF2-40B4-BE49-F238E27FC236}">
                  <a16:creationId xmlns:a16="http://schemas.microsoft.com/office/drawing/2014/main" id="{C38E5327-5714-0B98-F3EC-358C032B2CFC}"/>
                </a:ext>
              </a:extLst>
            </p:cNvPr>
            <p:cNvSpPr/>
            <p:nvPr/>
          </p:nvSpPr>
          <p:spPr>
            <a:xfrm>
              <a:off x="4996291" y="2166586"/>
              <a:ext cx="241036" cy="157229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</p:grpSp>
      <p:sp>
        <p:nvSpPr>
          <p:cNvPr id="2846" name="Rectangle 2845">
            <a:extLst>
              <a:ext uri="{FF2B5EF4-FFF2-40B4-BE49-F238E27FC236}">
                <a16:creationId xmlns:a16="http://schemas.microsoft.com/office/drawing/2014/main" id="{8526C8F0-B6D4-72BF-9015-5F6748C1DE8B}"/>
              </a:ext>
            </a:extLst>
          </p:cNvPr>
          <p:cNvSpPr/>
          <p:nvPr/>
        </p:nvSpPr>
        <p:spPr>
          <a:xfrm>
            <a:off x="9424932" y="1838447"/>
            <a:ext cx="617537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HEPA filter</a:t>
            </a:r>
          </a:p>
        </p:txBody>
      </p:sp>
      <p:grpSp>
        <p:nvGrpSpPr>
          <p:cNvPr id="2847" name="Group 2846">
            <a:extLst>
              <a:ext uri="{FF2B5EF4-FFF2-40B4-BE49-F238E27FC236}">
                <a16:creationId xmlns:a16="http://schemas.microsoft.com/office/drawing/2014/main" id="{E6ED1E18-C243-B326-90E9-CC74A26B5AB0}"/>
              </a:ext>
            </a:extLst>
          </p:cNvPr>
          <p:cNvGrpSpPr/>
          <p:nvPr/>
        </p:nvGrpSpPr>
        <p:grpSpPr>
          <a:xfrm>
            <a:off x="2475740" y="850950"/>
            <a:ext cx="392155" cy="926516"/>
            <a:chOff x="3691071" y="1169105"/>
            <a:chExt cx="469945" cy="1110304"/>
          </a:xfrm>
        </p:grpSpPr>
        <p:sp>
          <p:nvSpPr>
            <p:cNvPr id="2848" name="Rectangle: Rounded Corners 2847">
              <a:extLst>
                <a:ext uri="{FF2B5EF4-FFF2-40B4-BE49-F238E27FC236}">
                  <a16:creationId xmlns:a16="http://schemas.microsoft.com/office/drawing/2014/main" id="{6440CCFE-05DD-8598-66BD-A6CCEF10EAD2}"/>
                </a:ext>
              </a:extLst>
            </p:cNvPr>
            <p:cNvSpPr/>
            <p:nvPr/>
          </p:nvSpPr>
          <p:spPr>
            <a:xfrm rot="5832283" flipH="1">
              <a:off x="3991590" y="1440553"/>
              <a:ext cx="34128" cy="1585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849" name="Trapezoid 2848">
              <a:extLst>
                <a:ext uri="{FF2B5EF4-FFF2-40B4-BE49-F238E27FC236}">
                  <a16:creationId xmlns:a16="http://schemas.microsoft.com/office/drawing/2014/main" id="{5E74045D-F4B8-2EA1-4279-99FAD2E15E17}"/>
                </a:ext>
              </a:extLst>
            </p:cNvPr>
            <p:cNvSpPr/>
            <p:nvPr/>
          </p:nvSpPr>
          <p:spPr>
            <a:xfrm>
              <a:off x="3829317" y="1584622"/>
              <a:ext cx="180923" cy="274124"/>
            </a:xfrm>
            <a:prstGeom prst="trapezoid">
              <a:avLst>
                <a:gd name="adj" fmla="val 14394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2850" name="Group 2849">
              <a:extLst>
                <a:ext uri="{FF2B5EF4-FFF2-40B4-BE49-F238E27FC236}">
                  <a16:creationId xmlns:a16="http://schemas.microsoft.com/office/drawing/2014/main" id="{1CB16698-7714-443D-2C51-EA8DADFB778D}"/>
                </a:ext>
              </a:extLst>
            </p:cNvPr>
            <p:cNvGrpSpPr/>
            <p:nvPr/>
          </p:nvGrpSpPr>
          <p:grpSpPr>
            <a:xfrm rot="20234618">
              <a:off x="3716485" y="1169105"/>
              <a:ext cx="430983" cy="374741"/>
              <a:chOff x="3393440" y="1392359"/>
              <a:chExt cx="577365" cy="502020"/>
            </a:xfrm>
          </p:grpSpPr>
          <p:sp>
            <p:nvSpPr>
              <p:cNvPr id="2855" name="Freeform: Shape 2854">
                <a:extLst>
                  <a:ext uri="{FF2B5EF4-FFF2-40B4-BE49-F238E27FC236}">
                    <a16:creationId xmlns:a16="http://schemas.microsoft.com/office/drawing/2014/main" id="{2FA6865E-BACE-C8D6-F675-E911B346C782}"/>
                  </a:ext>
                </a:extLst>
              </p:cNvPr>
              <p:cNvSpPr/>
              <p:nvPr/>
            </p:nvSpPr>
            <p:spPr>
              <a:xfrm rot="20956121">
                <a:off x="3480463" y="1478029"/>
                <a:ext cx="152400" cy="335668"/>
              </a:xfrm>
              <a:custGeom>
                <a:avLst/>
                <a:gdLst>
                  <a:gd name="connsiteX0" fmla="*/ 48457 w 152400"/>
                  <a:gd name="connsiteY0" fmla="*/ 0 h 335668"/>
                  <a:gd name="connsiteX1" fmla="*/ 96626 w 152400"/>
                  <a:gd name="connsiteY1" fmla="*/ 48386 h 335668"/>
                  <a:gd name="connsiteX2" fmla="*/ 109131 w 152400"/>
                  <a:gd name="connsiteY2" fmla="*/ 35937 h 335668"/>
                  <a:gd name="connsiteX3" fmla="*/ 152400 w 152400"/>
                  <a:gd name="connsiteY3" fmla="*/ 335668 h 335668"/>
                  <a:gd name="connsiteX4" fmla="*/ 0 w 152400"/>
                  <a:gd name="connsiteY4" fmla="*/ 335668 h 335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335668">
                    <a:moveTo>
                      <a:pt x="48457" y="0"/>
                    </a:moveTo>
                    <a:lnTo>
                      <a:pt x="96626" y="48386"/>
                    </a:lnTo>
                    <a:lnTo>
                      <a:pt x="109131" y="35937"/>
                    </a:lnTo>
                    <a:lnTo>
                      <a:pt x="152400" y="335668"/>
                    </a:lnTo>
                    <a:lnTo>
                      <a:pt x="0" y="33566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856" name="Freeform: Shape 2855">
                <a:extLst>
                  <a:ext uri="{FF2B5EF4-FFF2-40B4-BE49-F238E27FC236}">
                    <a16:creationId xmlns:a16="http://schemas.microsoft.com/office/drawing/2014/main" id="{10611D11-FA96-08F6-AB42-D82A36A4C92D}"/>
                  </a:ext>
                </a:extLst>
              </p:cNvPr>
              <p:cNvSpPr/>
              <p:nvPr/>
            </p:nvSpPr>
            <p:spPr>
              <a:xfrm rot="2692265">
                <a:off x="3656768" y="1558711"/>
                <a:ext cx="152400" cy="335668"/>
              </a:xfrm>
              <a:custGeom>
                <a:avLst/>
                <a:gdLst>
                  <a:gd name="connsiteX0" fmla="*/ 48457 w 152400"/>
                  <a:gd name="connsiteY0" fmla="*/ 0 h 335668"/>
                  <a:gd name="connsiteX1" fmla="*/ 96626 w 152400"/>
                  <a:gd name="connsiteY1" fmla="*/ 48386 h 335668"/>
                  <a:gd name="connsiteX2" fmla="*/ 109131 w 152400"/>
                  <a:gd name="connsiteY2" fmla="*/ 35937 h 335668"/>
                  <a:gd name="connsiteX3" fmla="*/ 152400 w 152400"/>
                  <a:gd name="connsiteY3" fmla="*/ 335668 h 335668"/>
                  <a:gd name="connsiteX4" fmla="*/ 0 w 152400"/>
                  <a:gd name="connsiteY4" fmla="*/ 335668 h 335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335668">
                    <a:moveTo>
                      <a:pt x="48457" y="0"/>
                    </a:moveTo>
                    <a:lnTo>
                      <a:pt x="96626" y="48386"/>
                    </a:lnTo>
                    <a:lnTo>
                      <a:pt x="109131" y="35937"/>
                    </a:lnTo>
                    <a:lnTo>
                      <a:pt x="152400" y="335668"/>
                    </a:lnTo>
                    <a:lnTo>
                      <a:pt x="0" y="33566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857" name="Oval 2856">
                <a:extLst>
                  <a:ext uri="{FF2B5EF4-FFF2-40B4-BE49-F238E27FC236}">
                    <a16:creationId xmlns:a16="http://schemas.microsoft.com/office/drawing/2014/main" id="{B5087A53-AE67-D83F-8D8B-64D93B70F0C4}"/>
                  </a:ext>
                </a:extLst>
              </p:cNvPr>
              <p:cNvSpPr/>
              <p:nvPr/>
            </p:nvSpPr>
            <p:spPr>
              <a:xfrm rot="17277874">
                <a:off x="3393440" y="1392359"/>
                <a:ext cx="280479" cy="2804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868" name="Oval 2867">
                <a:extLst>
                  <a:ext uri="{FF2B5EF4-FFF2-40B4-BE49-F238E27FC236}">
                    <a16:creationId xmlns:a16="http://schemas.microsoft.com/office/drawing/2014/main" id="{24C75ADB-C691-59ED-3782-63B670D7E360}"/>
                  </a:ext>
                </a:extLst>
              </p:cNvPr>
              <p:cNvSpPr/>
              <p:nvPr/>
            </p:nvSpPr>
            <p:spPr>
              <a:xfrm rot="17277874">
                <a:off x="3443621" y="1442540"/>
                <a:ext cx="180117" cy="1801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600" dirty="0">
                  <a:cs typeface="Segoe UI" panose="020B0502040204020203" pitchFamily="34" charset="0"/>
                </a:endParaRPr>
              </a:p>
            </p:txBody>
          </p:sp>
          <p:sp>
            <p:nvSpPr>
              <p:cNvPr id="2869" name="Oval 2868">
                <a:extLst>
                  <a:ext uri="{FF2B5EF4-FFF2-40B4-BE49-F238E27FC236}">
                    <a16:creationId xmlns:a16="http://schemas.microsoft.com/office/drawing/2014/main" id="{237BD7DD-F8F6-5DAD-60A7-7725D8EA6C8D}"/>
                  </a:ext>
                </a:extLst>
              </p:cNvPr>
              <p:cNvSpPr/>
              <p:nvPr/>
            </p:nvSpPr>
            <p:spPr>
              <a:xfrm rot="17277874">
                <a:off x="3690326" y="1488620"/>
                <a:ext cx="280479" cy="2804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870" name="Oval 2869">
                <a:extLst>
                  <a:ext uri="{FF2B5EF4-FFF2-40B4-BE49-F238E27FC236}">
                    <a16:creationId xmlns:a16="http://schemas.microsoft.com/office/drawing/2014/main" id="{D6B0AF01-78A0-F1AD-3B8C-5FFDD127C9FE}"/>
                  </a:ext>
                </a:extLst>
              </p:cNvPr>
              <p:cNvSpPr/>
              <p:nvPr/>
            </p:nvSpPr>
            <p:spPr>
              <a:xfrm rot="17277874">
                <a:off x="3740507" y="1538801"/>
                <a:ext cx="180117" cy="1801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58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600"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851" name="Oval 2850">
              <a:extLst>
                <a:ext uri="{FF2B5EF4-FFF2-40B4-BE49-F238E27FC236}">
                  <a16:creationId xmlns:a16="http://schemas.microsoft.com/office/drawing/2014/main" id="{CDA9C483-9543-AAD7-B760-CF120C91D756}"/>
                </a:ext>
              </a:extLst>
            </p:cNvPr>
            <p:cNvSpPr/>
            <p:nvPr/>
          </p:nvSpPr>
          <p:spPr>
            <a:xfrm rot="19979747">
              <a:off x="3799123" y="1418611"/>
              <a:ext cx="260982" cy="2609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852" name="Freeform 788">
              <a:extLst>
                <a:ext uri="{FF2B5EF4-FFF2-40B4-BE49-F238E27FC236}">
                  <a16:creationId xmlns:a16="http://schemas.microsoft.com/office/drawing/2014/main" id="{8D36E339-4ABC-5341-235B-01B24A39725F}"/>
                </a:ext>
              </a:extLst>
            </p:cNvPr>
            <p:cNvSpPr/>
            <p:nvPr/>
          </p:nvSpPr>
          <p:spPr>
            <a:xfrm rot="11791604">
              <a:off x="3732940" y="1470200"/>
              <a:ext cx="393348" cy="157803"/>
            </a:xfrm>
            <a:custGeom>
              <a:avLst/>
              <a:gdLst>
                <a:gd name="connsiteX0" fmla="*/ 359350 w 721297"/>
                <a:gd name="connsiteY0" fmla="*/ 0 h 289366"/>
                <a:gd name="connsiteX1" fmla="*/ 430788 w 721297"/>
                <a:gd name="connsiteY1" fmla="*/ 70847 h 289366"/>
                <a:gd name="connsiteX2" fmla="*/ 430788 w 721297"/>
                <a:gd name="connsiteY2" fmla="*/ 76521 h 289366"/>
                <a:gd name="connsiteX3" fmla="*/ 432248 w 721297"/>
                <a:gd name="connsiteY3" fmla="*/ 83753 h 289366"/>
                <a:gd name="connsiteX4" fmla="*/ 453350 w 721297"/>
                <a:gd name="connsiteY4" fmla="*/ 109378 h 289366"/>
                <a:gd name="connsiteX5" fmla="*/ 478548 w 721297"/>
                <a:gd name="connsiteY5" fmla="*/ 117075 h 289366"/>
                <a:gd name="connsiteX6" fmla="*/ 640815 w 721297"/>
                <a:gd name="connsiteY6" fmla="*/ 91904 h 289366"/>
                <a:gd name="connsiteX7" fmla="*/ 640815 w 721297"/>
                <a:gd name="connsiteY7" fmla="*/ 91905 h 289366"/>
                <a:gd name="connsiteX8" fmla="*/ 681056 w 721297"/>
                <a:gd name="connsiteY8" fmla="*/ 91905 h 289366"/>
                <a:gd name="connsiteX9" fmla="*/ 721297 w 721297"/>
                <a:gd name="connsiteY9" fmla="*/ 143620 h 289366"/>
                <a:gd name="connsiteX10" fmla="*/ 681056 w 721297"/>
                <a:gd name="connsiteY10" fmla="*/ 195335 h 289366"/>
                <a:gd name="connsiteX11" fmla="*/ 640815 w 721297"/>
                <a:gd name="connsiteY11" fmla="*/ 195335 h 289366"/>
                <a:gd name="connsiteX12" fmla="*/ 640815 w 721297"/>
                <a:gd name="connsiteY12" fmla="*/ 195334 h 289366"/>
                <a:gd name="connsiteX13" fmla="*/ 476417 w 721297"/>
                <a:gd name="connsiteY13" fmla="*/ 169831 h 289366"/>
                <a:gd name="connsiteX14" fmla="*/ 463243 w 721297"/>
                <a:gd name="connsiteY14" fmla="*/ 172491 h 289366"/>
                <a:gd name="connsiteX15" fmla="*/ 437618 w 721297"/>
                <a:gd name="connsiteY15" fmla="*/ 193593 h 289366"/>
                <a:gd name="connsiteX16" fmla="*/ 430787 w 721297"/>
                <a:gd name="connsiteY16" fmla="*/ 215956 h 289366"/>
                <a:gd name="connsiteX17" fmla="*/ 430787 w 721297"/>
                <a:gd name="connsiteY17" fmla="*/ 218519 h 289366"/>
                <a:gd name="connsiteX18" fmla="*/ 427873 w 721297"/>
                <a:gd name="connsiteY18" fmla="*/ 225496 h 289366"/>
                <a:gd name="connsiteX19" fmla="*/ 427671 w 721297"/>
                <a:gd name="connsiteY19" fmla="*/ 226157 h 289366"/>
                <a:gd name="connsiteX20" fmla="*/ 427597 w 721297"/>
                <a:gd name="connsiteY20" fmla="*/ 226157 h 289366"/>
                <a:gd name="connsiteX21" fmla="*/ 409863 w 721297"/>
                <a:gd name="connsiteY21" fmla="*/ 268616 h 289366"/>
                <a:gd name="connsiteX22" fmla="*/ 359349 w 721297"/>
                <a:gd name="connsiteY22" fmla="*/ 289366 h 289366"/>
                <a:gd name="connsiteX23" fmla="*/ 287911 w 721297"/>
                <a:gd name="connsiteY23" fmla="*/ 218519 h 289366"/>
                <a:gd name="connsiteX24" fmla="*/ 287911 w 721297"/>
                <a:gd name="connsiteY24" fmla="*/ 211540 h 289366"/>
                <a:gd name="connsiteX25" fmla="*/ 282429 w 721297"/>
                <a:gd name="connsiteY25" fmla="*/ 193593 h 289366"/>
                <a:gd name="connsiteX26" fmla="*/ 256804 w 721297"/>
                <a:gd name="connsiteY26" fmla="*/ 172491 h 289366"/>
                <a:gd name="connsiteX27" fmla="*/ 244176 w 721297"/>
                <a:gd name="connsiteY27" fmla="*/ 169942 h 289366"/>
                <a:gd name="connsiteX28" fmla="*/ 80482 w 721297"/>
                <a:gd name="connsiteY28" fmla="*/ 195334 h 289366"/>
                <a:gd name="connsiteX29" fmla="*/ 80482 w 721297"/>
                <a:gd name="connsiteY29" fmla="*/ 195335 h 289366"/>
                <a:gd name="connsiteX30" fmla="*/ 40241 w 721297"/>
                <a:gd name="connsiteY30" fmla="*/ 195335 h 289366"/>
                <a:gd name="connsiteX31" fmla="*/ 0 w 721297"/>
                <a:gd name="connsiteY31" fmla="*/ 143620 h 289366"/>
                <a:gd name="connsiteX32" fmla="*/ 40241 w 721297"/>
                <a:gd name="connsiteY32" fmla="*/ 91905 h 289366"/>
                <a:gd name="connsiteX33" fmla="*/ 80482 w 721297"/>
                <a:gd name="connsiteY33" fmla="*/ 91905 h 289366"/>
                <a:gd name="connsiteX34" fmla="*/ 80482 w 721297"/>
                <a:gd name="connsiteY34" fmla="*/ 91904 h 289366"/>
                <a:gd name="connsiteX35" fmla="*/ 241917 w 721297"/>
                <a:gd name="connsiteY35" fmla="*/ 116947 h 289366"/>
                <a:gd name="connsiteX36" fmla="*/ 266697 w 721297"/>
                <a:gd name="connsiteY36" fmla="*/ 109378 h 289366"/>
                <a:gd name="connsiteX37" fmla="*/ 287799 w 721297"/>
                <a:gd name="connsiteY37" fmla="*/ 83753 h 289366"/>
                <a:gd name="connsiteX38" fmla="*/ 287912 w 721297"/>
                <a:gd name="connsiteY38" fmla="*/ 83193 h 289366"/>
                <a:gd name="connsiteX39" fmla="*/ 287912 w 721297"/>
                <a:gd name="connsiteY39" fmla="*/ 70847 h 289366"/>
                <a:gd name="connsiteX40" fmla="*/ 359350 w 721297"/>
                <a:gd name="connsiteY40" fmla="*/ 0 h 28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1297" h="289366">
                  <a:moveTo>
                    <a:pt x="359350" y="0"/>
                  </a:moveTo>
                  <a:cubicBezTo>
                    <a:pt x="398804" y="0"/>
                    <a:pt x="430788" y="31719"/>
                    <a:pt x="430788" y="70847"/>
                  </a:cubicBezTo>
                  <a:lnTo>
                    <a:pt x="430788" y="76521"/>
                  </a:lnTo>
                  <a:lnTo>
                    <a:pt x="432248" y="83753"/>
                  </a:lnTo>
                  <a:cubicBezTo>
                    <a:pt x="436669" y="94205"/>
                    <a:pt x="444054" y="103098"/>
                    <a:pt x="453350" y="109378"/>
                  </a:cubicBezTo>
                  <a:lnTo>
                    <a:pt x="478548" y="117075"/>
                  </a:lnTo>
                  <a:lnTo>
                    <a:pt x="640815" y="91904"/>
                  </a:lnTo>
                  <a:lnTo>
                    <a:pt x="640815" y="91905"/>
                  </a:lnTo>
                  <a:lnTo>
                    <a:pt x="681056" y="91905"/>
                  </a:lnTo>
                  <a:cubicBezTo>
                    <a:pt x="703280" y="91905"/>
                    <a:pt x="721297" y="115059"/>
                    <a:pt x="721297" y="143620"/>
                  </a:cubicBezTo>
                  <a:cubicBezTo>
                    <a:pt x="721297" y="172181"/>
                    <a:pt x="703280" y="195335"/>
                    <a:pt x="681056" y="195335"/>
                  </a:cubicBezTo>
                  <a:lnTo>
                    <a:pt x="640815" y="195335"/>
                  </a:lnTo>
                  <a:lnTo>
                    <a:pt x="640815" y="195334"/>
                  </a:lnTo>
                  <a:lnTo>
                    <a:pt x="476417" y="169831"/>
                  </a:lnTo>
                  <a:lnTo>
                    <a:pt x="463243" y="172491"/>
                  </a:lnTo>
                  <a:cubicBezTo>
                    <a:pt x="452791" y="176912"/>
                    <a:pt x="443898" y="184297"/>
                    <a:pt x="437618" y="193593"/>
                  </a:cubicBezTo>
                  <a:lnTo>
                    <a:pt x="430787" y="215956"/>
                  </a:lnTo>
                  <a:lnTo>
                    <a:pt x="430787" y="218519"/>
                  </a:lnTo>
                  <a:lnTo>
                    <a:pt x="427873" y="225496"/>
                  </a:lnTo>
                  <a:lnTo>
                    <a:pt x="427671" y="226157"/>
                  </a:lnTo>
                  <a:lnTo>
                    <a:pt x="427597" y="226157"/>
                  </a:lnTo>
                  <a:lnTo>
                    <a:pt x="409863" y="268616"/>
                  </a:lnTo>
                  <a:cubicBezTo>
                    <a:pt x="396936" y="281436"/>
                    <a:pt x="379076" y="289366"/>
                    <a:pt x="359349" y="289366"/>
                  </a:cubicBezTo>
                  <a:cubicBezTo>
                    <a:pt x="319895" y="289366"/>
                    <a:pt x="287911" y="257647"/>
                    <a:pt x="287911" y="218519"/>
                  </a:cubicBezTo>
                  <a:lnTo>
                    <a:pt x="287911" y="211540"/>
                  </a:lnTo>
                  <a:lnTo>
                    <a:pt x="282429" y="193593"/>
                  </a:lnTo>
                  <a:cubicBezTo>
                    <a:pt x="276149" y="184297"/>
                    <a:pt x="267256" y="176912"/>
                    <a:pt x="256804" y="172491"/>
                  </a:cubicBezTo>
                  <a:lnTo>
                    <a:pt x="244176" y="169942"/>
                  </a:lnTo>
                  <a:lnTo>
                    <a:pt x="80482" y="195334"/>
                  </a:lnTo>
                  <a:lnTo>
                    <a:pt x="80482" y="195335"/>
                  </a:lnTo>
                  <a:lnTo>
                    <a:pt x="40241" y="195335"/>
                  </a:lnTo>
                  <a:cubicBezTo>
                    <a:pt x="18017" y="195335"/>
                    <a:pt x="0" y="172181"/>
                    <a:pt x="0" y="143620"/>
                  </a:cubicBezTo>
                  <a:cubicBezTo>
                    <a:pt x="0" y="115059"/>
                    <a:pt x="18017" y="91905"/>
                    <a:pt x="40241" y="91905"/>
                  </a:cubicBezTo>
                  <a:lnTo>
                    <a:pt x="80482" y="91905"/>
                  </a:lnTo>
                  <a:lnTo>
                    <a:pt x="80482" y="91904"/>
                  </a:lnTo>
                  <a:lnTo>
                    <a:pt x="241917" y="116947"/>
                  </a:lnTo>
                  <a:lnTo>
                    <a:pt x="266697" y="109378"/>
                  </a:lnTo>
                  <a:cubicBezTo>
                    <a:pt x="275993" y="103098"/>
                    <a:pt x="283378" y="94205"/>
                    <a:pt x="287799" y="83753"/>
                  </a:cubicBezTo>
                  <a:lnTo>
                    <a:pt x="287912" y="83193"/>
                  </a:lnTo>
                  <a:lnTo>
                    <a:pt x="287912" y="70847"/>
                  </a:lnTo>
                  <a:cubicBezTo>
                    <a:pt x="287912" y="31719"/>
                    <a:pt x="319896" y="0"/>
                    <a:pt x="35935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60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2853" name="Freeform: Shape 2852">
              <a:extLst>
                <a:ext uri="{FF2B5EF4-FFF2-40B4-BE49-F238E27FC236}">
                  <a16:creationId xmlns:a16="http://schemas.microsoft.com/office/drawing/2014/main" id="{3BAA4D4D-2E16-0979-D43E-4BBF7F360D15}"/>
                </a:ext>
              </a:extLst>
            </p:cNvPr>
            <p:cNvSpPr/>
            <p:nvPr/>
          </p:nvSpPr>
          <p:spPr>
            <a:xfrm>
              <a:off x="3691071" y="1724129"/>
              <a:ext cx="469945" cy="555280"/>
            </a:xfrm>
            <a:custGeom>
              <a:avLst/>
              <a:gdLst>
                <a:gd name="connsiteX0" fmla="*/ 267086 w 666350"/>
                <a:gd name="connsiteY0" fmla="*/ 0 h 787349"/>
                <a:gd name="connsiteX1" fmla="*/ 399264 w 666350"/>
                <a:gd name="connsiteY1" fmla="*/ 0 h 787349"/>
                <a:gd name="connsiteX2" fmla="*/ 666350 w 666350"/>
                <a:gd name="connsiteY2" fmla="*/ 267086 h 787349"/>
                <a:gd name="connsiteX3" fmla="*/ 666350 w 666350"/>
                <a:gd name="connsiteY3" fmla="*/ 535145 h 787349"/>
                <a:gd name="connsiteX4" fmla="*/ 666350 w 666350"/>
                <a:gd name="connsiteY4" fmla="*/ 645019 h 787349"/>
                <a:gd name="connsiteX5" fmla="*/ 666350 w 666350"/>
                <a:gd name="connsiteY5" fmla="*/ 736907 h 787349"/>
                <a:gd name="connsiteX6" fmla="*/ 615908 w 666350"/>
                <a:gd name="connsiteY6" fmla="*/ 787349 h 787349"/>
                <a:gd name="connsiteX7" fmla="*/ 50442 w 666350"/>
                <a:gd name="connsiteY7" fmla="*/ 787349 h 787349"/>
                <a:gd name="connsiteX8" fmla="*/ 0 w 666350"/>
                <a:gd name="connsiteY8" fmla="*/ 736907 h 787349"/>
                <a:gd name="connsiteX9" fmla="*/ 0 w 666350"/>
                <a:gd name="connsiteY9" fmla="*/ 645019 h 787349"/>
                <a:gd name="connsiteX10" fmla="*/ 0 w 666350"/>
                <a:gd name="connsiteY10" fmla="*/ 535145 h 787349"/>
                <a:gd name="connsiteX11" fmla="*/ 0 w 666350"/>
                <a:gd name="connsiteY11" fmla="*/ 267086 h 787349"/>
                <a:gd name="connsiteX12" fmla="*/ 267086 w 666350"/>
                <a:gd name="connsiteY12" fmla="*/ 0 h 78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6350" h="787349">
                  <a:moveTo>
                    <a:pt x="267086" y="0"/>
                  </a:moveTo>
                  <a:lnTo>
                    <a:pt x="399264" y="0"/>
                  </a:lnTo>
                  <a:cubicBezTo>
                    <a:pt x="546772" y="0"/>
                    <a:pt x="666350" y="119578"/>
                    <a:pt x="666350" y="267086"/>
                  </a:cubicBezTo>
                  <a:lnTo>
                    <a:pt x="666350" y="535145"/>
                  </a:lnTo>
                  <a:lnTo>
                    <a:pt x="666350" y="645019"/>
                  </a:lnTo>
                  <a:lnTo>
                    <a:pt x="666350" y="736907"/>
                  </a:lnTo>
                  <a:cubicBezTo>
                    <a:pt x="666350" y="764765"/>
                    <a:pt x="643766" y="787349"/>
                    <a:pt x="615908" y="787349"/>
                  </a:cubicBezTo>
                  <a:lnTo>
                    <a:pt x="50442" y="787349"/>
                  </a:lnTo>
                  <a:cubicBezTo>
                    <a:pt x="22584" y="787349"/>
                    <a:pt x="0" y="764765"/>
                    <a:pt x="0" y="736907"/>
                  </a:cubicBezTo>
                  <a:lnTo>
                    <a:pt x="0" y="645019"/>
                  </a:lnTo>
                  <a:lnTo>
                    <a:pt x="0" y="535145"/>
                  </a:lnTo>
                  <a:lnTo>
                    <a:pt x="0" y="267086"/>
                  </a:lnTo>
                  <a:cubicBezTo>
                    <a:pt x="0" y="119578"/>
                    <a:pt x="119578" y="0"/>
                    <a:pt x="267086" y="0"/>
                  </a:cubicBezTo>
                  <a:close/>
                </a:path>
              </a:pathLst>
            </a:custGeom>
            <a:solidFill>
              <a:srgbClr val="F04C4E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 dirty="0">
                <a:cs typeface="Segoe UI" panose="020B0502040204020203" pitchFamily="34" charset="0"/>
              </a:endParaRPr>
            </a:p>
          </p:txBody>
        </p:sp>
        <p:sp>
          <p:nvSpPr>
            <p:cNvPr id="2854" name="Arc 2853">
              <a:extLst>
                <a:ext uri="{FF2B5EF4-FFF2-40B4-BE49-F238E27FC236}">
                  <a16:creationId xmlns:a16="http://schemas.microsoft.com/office/drawing/2014/main" id="{1D1B6FD8-B7CB-1F09-7C38-494A13369D07}"/>
                </a:ext>
              </a:extLst>
            </p:cNvPr>
            <p:cNvSpPr/>
            <p:nvPr/>
          </p:nvSpPr>
          <p:spPr>
            <a:xfrm rot="16200000">
              <a:off x="3760599" y="1797694"/>
              <a:ext cx="151002" cy="151002"/>
            </a:xfrm>
            <a:prstGeom prst="arc">
              <a:avLst>
                <a:gd name="adj1" fmla="val 17387933"/>
                <a:gd name="adj2" fmla="val 20454482"/>
              </a:avLst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871" name="Group 2870">
            <a:extLst>
              <a:ext uri="{FF2B5EF4-FFF2-40B4-BE49-F238E27FC236}">
                <a16:creationId xmlns:a16="http://schemas.microsoft.com/office/drawing/2014/main" id="{1D9BCF77-9006-29DE-3C46-FBEF98D83F20}"/>
              </a:ext>
            </a:extLst>
          </p:cNvPr>
          <p:cNvGrpSpPr/>
          <p:nvPr/>
        </p:nvGrpSpPr>
        <p:grpSpPr>
          <a:xfrm>
            <a:off x="3672721" y="1051466"/>
            <a:ext cx="1199751" cy="265939"/>
            <a:chOff x="4314304" y="1040673"/>
            <a:chExt cx="1437738" cy="318692"/>
          </a:xfrm>
        </p:grpSpPr>
        <p:sp>
          <p:nvSpPr>
            <p:cNvPr id="2872" name="Rectangle: Rounded Corners 2871">
              <a:extLst>
                <a:ext uri="{FF2B5EF4-FFF2-40B4-BE49-F238E27FC236}">
                  <a16:creationId xmlns:a16="http://schemas.microsoft.com/office/drawing/2014/main" id="{FFE4B8FA-BE98-F9D3-0B8B-8F5663E916C0}"/>
                </a:ext>
              </a:extLst>
            </p:cNvPr>
            <p:cNvSpPr/>
            <p:nvPr/>
          </p:nvSpPr>
          <p:spPr>
            <a:xfrm>
              <a:off x="4314304" y="1148976"/>
              <a:ext cx="1437738" cy="125806"/>
            </a:xfrm>
            <a:prstGeom prst="roundRect">
              <a:avLst>
                <a:gd name="adj" fmla="val 20610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/>
            </a:p>
          </p:txBody>
        </p:sp>
        <p:sp>
          <p:nvSpPr>
            <p:cNvPr id="2873" name="Rectangle: Rounded Corners 2872">
              <a:extLst>
                <a:ext uri="{FF2B5EF4-FFF2-40B4-BE49-F238E27FC236}">
                  <a16:creationId xmlns:a16="http://schemas.microsoft.com/office/drawing/2014/main" id="{9F101E86-901B-BFDA-9B7F-8050439ECEEC}"/>
                </a:ext>
              </a:extLst>
            </p:cNvPr>
            <p:cNvSpPr/>
            <p:nvPr/>
          </p:nvSpPr>
          <p:spPr>
            <a:xfrm>
              <a:off x="4621667" y="1115816"/>
              <a:ext cx="823012" cy="192126"/>
            </a:xfrm>
            <a:prstGeom prst="roundRect">
              <a:avLst>
                <a:gd name="adj" fmla="val 6309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/>
            </a:p>
          </p:txBody>
        </p:sp>
        <p:sp>
          <p:nvSpPr>
            <p:cNvPr id="2874" name="Rectangle: Rounded Corners 2873">
              <a:extLst>
                <a:ext uri="{FF2B5EF4-FFF2-40B4-BE49-F238E27FC236}">
                  <a16:creationId xmlns:a16="http://schemas.microsoft.com/office/drawing/2014/main" id="{110FA9BE-9D22-3CEF-F013-0CB17645641A}"/>
                </a:ext>
              </a:extLst>
            </p:cNvPr>
            <p:cNvSpPr/>
            <p:nvPr/>
          </p:nvSpPr>
          <p:spPr>
            <a:xfrm>
              <a:off x="4849916" y="1154474"/>
              <a:ext cx="114300" cy="114300"/>
            </a:xfrm>
            <a:prstGeom prst="roundRect">
              <a:avLst/>
            </a:prstGeom>
            <a:solidFill>
              <a:srgbClr val="0F85C5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2400"/>
            </a:p>
          </p:txBody>
        </p:sp>
        <p:grpSp>
          <p:nvGrpSpPr>
            <p:cNvPr id="2875" name="Group 2874">
              <a:extLst>
                <a:ext uri="{FF2B5EF4-FFF2-40B4-BE49-F238E27FC236}">
                  <a16:creationId xmlns:a16="http://schemas.microsoft.com/office/drawing/2014/main" id="{3DBC7F1E-D057-37FB-4220-6082486B0C8B}"/>
                </a:ext>
              </a:extLst>
            </p:cNvPr>
            <p:cNvGrpSpPr/>
            <p:nvPr/>
          </p:nvGrpSpPr>
          <p:grpSpPr>
            <a:xfrm>
              <a:off x="4498406" y="1040673"/>
              <a:ext cx="1069535" cy="318692"/>
              <a:chOff x="5569655" y="1057275"/>
              <a:chExt cx="1069535" cy="318692"/>
            </a:xfrm>
          </p:grpSpPr>
          <p:sp>
            <p:nvSpPr>
              <p:cNvPr id="2876" name="Freeform: Shape 2875">
                <a:extLst>
                  <a:ext uri="{FF2B5EF4-FFF2-40B4-BE49-F238E27FC236}">
                    <a16:creationId xmlns:a16="http://schemas.microsoft.com/office/drawing/2014/main" id="{94E2A4F1-F58C-E848-65A8-C8FF684E87D7}"/>
                  </a:ext>
                </a:extLst>
              </p:cNvPr>
              <p:cNvSpPr/>
              <p:nvPr/>
            </p:nvSpPr>
            <p:spPr>
              <a:xfrm>
                <a:off x="6380480" y="1057275"/>
                <a:ext cx="258710" cy="318692"/>
              </a:xfrm>
              <a:custGeom>
                <a:avLst/>
                <a:gdLst>
                  <a:gd name="connsiteX0" fmla="*/ 118263 w 258710"/>
                  <a:gd name="connsiteY0" fmla="*/ 0 h 318692"/>
                  <a:gd name="connsiteX1" fmla="*/ 195004 w 258710"/>
                  <a:gd name="connsiteY1" fmla="*/ 0 h 318692"/>
                  <a:gd name="connsiteX2" fmla="*/ 210608 w 258710"/>
                  <a:gd name="connsiteY2" fmla="*/ 15604 h 318692"/>
                  <a:gd name="connsiteX3" fmla="*/ 210608 w 258710"/>
                  <a:gd name="connsiteY3" fmla="*/ 37042 h 318692"/>
                  <a:gd name="connsiteX4" fmla="*/ 234014 w 258710"/>
                  <a:gd name="connsiteY4" fmla="*/ 37042 h 318692"/>
                  <a:gd name="connsiteX5" fmla="*/ 258710 w 258710"/>
                  <a:gd name="connsiteY5" fmla="*/ 61738 h 318692"/>
                  <a:gd name="connsiteX6" fmla="*/ 258710 w 258710"/>
                  <a:gd name="connsiteY6" fmla="*/ 293996 h 318692"/>
                  <a:gd name="connsiteX7" fmla="*/ 234014 w 258710"/>
                  <a:gd name="connsiteY7" fmla="*/ 318692 h 318692"/>
                  <a:gd name="connsiteX8" fmla="*/ 24696 w 258710"/>
                  <a:gd name="connsiteY8" fmla="*/ 318692 h 318692"/>
                  <a:gd name="connsiteX9" fmla="*/ 0 w 258710"/>
                  <a:gd name="connsiteY9" fmla="*/ 293996 h 318692"/>
                  <a:gd name="connsiteX10" fmla="*/ 0 w 258710"/>
                  <a:gd name="connsiteY10" fmla="*/ 61738 h 318692"/>
                  <a:gd name="connsiteX11" fmla="*/ 24696 w 258710"/>
                  <a:gd name="connsiteY11" fmla="*/ 37042 h 318692"/>
                  <a:gd name="connsiteX12" fmla="*/ 102659 w 258710"/>
                  <a:gd name="connsiteY12" fmla="*/ 37042 h 318692"/>
                  <a:gd name="connsiteX13" fmla="*/ 102659 w 258710"/>
                  <a:gd name="connsiteY13" fmla="*/ 15604 h 318692"/>
                  <a:gd name="connsiteX14" fmla="*/ 118263 w 258710"/>
                  <a:gd name="connsiteY14" fmla="*/ 0 h 318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8710" h="318692">
                    <a:moveTo>
                      <a:pt x="118263" y="0"/>
                    </a:moveTo>
                    <a:lnTo>
                      <a:pt x="195004" y="0"/>
                    </a:lnTo>
                    <a:cubicBezTo>
                      <a:pt x="203622" y="0"/>
                      <a:pt x="210608" y="6986"/>
                      <a:pt x="210608" y="15604"/>
                    </a:cubicBezTo>
                    <a:lnTo>
                      <a:pt x="210608" y="37042"/>
                    </a:lnTo>
                    <a:lnTo>
                      <a:pt x="234014" y="37042"/>
                    </a:lnTo>
                    <a:cubicBezTo>
                      <a:pt x="247653" y="37042"/>
                      <a:pt x="258710" y="48099"/>
                      <a:pt x="258710" y="61738"/>
                    </a:cubicBezTo>
                    <a:lnTo>
                      <a:pt x="258710" y="293996"/>
                    </a:lnTo>
                    <a:cubicBezTo>
                      <a:pt x="258710" y="307635"/>
                      <a:pt x="247653" y="318692"/>
                      <a:pt x="234014" y="318692"/>
                    </a:cubicBezTo>
                    <a:lnTo>
                      <a:pt x="24696" y="318692"/>
                    </a:lnTo>
                    <a:cubicBezTo>
                      <a:pt x="11057" y="318692"/>
                      <a:pt x="0" y="307635"/>
                      <a:pt x="0" y="293996"/>
                    </a:cubicBezTo>
                    <a:lnTo>
                      <a:pt x="0" y="61738"/>
                    </a:lnTo>
                    <a:cubicBezTo>
                      <a:pt x="0" y="48099"/>
                      <a:pt x="11057" y="37042"/>
                      <a:pt x="24696" y="37042"/>
                    </a:cubicBezTo>
                    <a:lnTo>
                      <a:pt x="102659" y="37042"/>
                    </a:lnTo>
                    <a:lnTo>
                      <a:pt x="102659" y="15604"/>
                    </a:lnTo>
                    <a:cubicBezTo>
                      <a:pt x="102659" y="6986"/>
                      <a:pt x="109645" y="0"/>
                      <a:pt x="118263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/>
              </a:p>
            </p:txBody>
          </p:sp>
          <p:sp>
            <p:nvSpPr>
              <p:cNvPr id="2877" name="Freeform: Shape 2876">
                <a:extLst>
                  <a:ext uri="{FF2B5EF4-FFF2-40B4-BE49-F238E27FC236}">
                    <a16:creationId xmlns:a16="http://schemas.microsoft.com/office/drawing/2014/main" id="{D9006A7A-0840-8927-6025-1994381C0C93}"/>
                  </a:ext>
                </a:extLst>
              </p:cNvPr>
              <p:cNvSpPr/>
              <p:nvPr/>
            </p:nvSpPr>
            <p:spPr>
              <a:xfrm flipH="1">
                <a:off x="5569655" y="1057275"/>
                <a:ext cx="258710" cy="318692"/>
              </a:xfrm>
              <a:custGeom>
                <a:avLst/>
                <a:gdLst>
                  <a:gd name="connsiteX0" fmla="*/ 118263 w 258710"/>
                  <a:gd name="connsiteY0" fmla="*/ 0 h 318692"/>
                  <a:gd name="connsiteX1" fmla="*/ 195004 w 258710"/>
                  <a:gd name="connsiteY1" fmla="*/ 0 h 318692"/>
                  <a:gd name="connsiteX2" fmla="*/ 210608 w 258710"/>
                  <a:gd name="connsiteY2" fmla="*/ 15604 h 318692"/>
                  <a:gd name="connsiteX3" fmla="*/ 210608 w 258710"/>
                  <a:gd name="connsiteY3" fmla="*/ 37042 h 318692"/>
                  <a:gd name="connsiteX4" fmla="*/ 234014 w 258710"/>
                  <a:gd name="connsiteY4" fmla="*/ 37042 h 318692"/>
                  <a:gd name="connsiteX5" fmla="*/ 258710 w 258710"/>
                  <a:gd name="connsiteY5" fmla="*/ 61738 h 318692"/>
                  <a:gd name="connsiteX6" fmla="*/ 258710 w 258710"/>
                  <a:gd name="connsiteY6" fmla="*/ 293996 h 318692"/>
                  <a:gd name="connsiteX7" fmla="*/ 234014 w 258710"/>
                  <a:gd name="connsiteY7" fmla="*/ 318692 h 318692"/>
                  <a:gd name="connsiteX8" fmla="*/ 24696 w 258710"/>
                  <a:gd name="connsiteY8" fmla="*/ 318692 h 318692"/>
                  <a:gd name="connsiteX9" fmla="*/ 0 w 258710"/>
                  <a:gd name="connsiteY9" fmla="*/ 293996 h 318692"/>
                  <a:gd name="connsiteX10" fmla="*/ 0 w 258710"/>
                  <a:gd name="connsiteY10" fmla="*/ 61738 h 318692"/>
                  <a:gd name="connsiteX11" fmla="*/ 24696 w 258710"/>
                  <a:gd name="connsiteY11" fmla="*/ 37042 h 318692"/>
                  <a:gd name="connsiteX12" fmla="*/ 102659 w 258710"/>
                  <a:gd name="connsiteY12" fmla="*/ 37042 h 318692"/>
                  <a:gd name="connsiteX13" fmla="*/ 102659 w 258710"/>
                  <a:gd name="connsiteY13" fmla="*/ 15604 h 318692"/>
                  <a:gd name="connsiteX14" fmla="*/ 118263 w 258710"/>
                  <a:gd name="connsiteY14" fmla="*/ 0 h 318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8710" h="318692">
                    <a:moveTo>
                      <a:pt x="118263" y="0"/>
                    </a:moveTo>
                    <a:lnTo>
                      <a:pt x="195004" y="0"/>
                    </a:lnTo>
                    <a:cubicBezTo>
                      <a:pt x="203622" y="0"/>
                      <a:pt x="210608" y="6986"/>
                      <a:pt x="210608" y="15604"/>
                    </a:cubicBezTo>
                    <a:lnTo>
                      <a:pt x="210608" y="37042"/>
                    </a:lnTo>
                    <a:lnTo>
                      <a:pt x="234014" y="37042"/>
                    </a:lnTo>
                    <a:cubicBezTo>
                      <a:pt x="247653" y="37042"/>
                      <a:pt x="258710" y="48099"/>
                      <a:pt x="258710" y="61738"/>
                    </a:cubicBezTo>
                    <a:lnTo>
                      <a:pt x="258710" y="293996"/>
                    </a:lnTo>
                    <a:cubicBezTo>
                      <a:pt x="258710" y="307635"/>
                      <a:pt x="247653" y="318692"/>
                      <a:pt x="234014" y="318692"/>
                    </a:cubicBezTo>
                    <a:lnTo>
                      <a:pt x="24696" y="318692"/>
                    </a:lnTo>
                    <a:cubicBezTo>
                      <a:pt x="11057" y="318692"/>
                      <a:pt x="0" y="307635"/>
                      <a:pt x="0" y="293996"/>
                    </a:cubicBezTo>
                    <a:lnTo>
                      <a:pt x="0" y="61738"/>
                    </a:lnTo>
                    <a:cubicBezTo>
                      <a:pt x="0" y="48099"/>
                      <a:pt x="11057" y="37042"/>
                      <a:pt x="24696" y="37042"/>
                    </a:cubicBezTo>
                    <a:lnTo>
                      <a:pt x="102659" y="37042"/>
                    </a:lnTo>
                    <a:lnTo>
                      <a:pt x="102659" y="15604"/>
                    </a:lnTo>
                    <a:cubicBezTo>
                      <a:pt x="102659" y="6986"/>
                      <a:pt x="109645" y="0"/>
                      <a:pt x="118263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/>
              </a:p>
            </p:txBody>
          </p:sp>
        </p:grpSp>
      </p:grpSp>
      <p:grpSp>
        <p:nvGrpSpPr>
          <p:cNvPr id="2878" name="Group 2877">
            <a:extLst>
              <a:ext uri="{FF2B5EF4-FFF2-40B4-BE49-F238E27FC236}">
                <a16:creationId xmlns:a16="http://schemas.microsoft.com/office/drawing/2014/main" id="{AB8B319C-EBB8-AA51-DB78-8C38138E74C4}"/>
              </a:ext>
            </a:extLst>
          </p:cNvPr>
          <p:cNvGrpSpPr/>
          <p:nvPr/>
        </p:nvGrpSpPr>
        <p:grpSpPr>
          <a:xfrm>
            <a:off x="5569853" y="1590784"/>
            <a:ext cx="939050" cy="131598"/>
            <a:chOff x="6382524" y="4336257"/>
            <a:chExt cx="939050" cy="131598"/>
          </a:xfrm>
        </p:grpSpPr>
        <p:sp>
          <p:nvSpPr>
            <p:cNvPr id="2879" name="Rectangle: Rounded Corners 2878">
              <a:extLst>
                <a:ext uri="{FF2B5EF4-FFF2-40B4-BE49-F238E27FC236}">
                  <a16:creationId xmlns:a16="http://schemas.microsoft.com/office/drawing/2014/main" id="{BC6F981C-B08C-3C39-BD42-280C1382B220}"/>
                </a:ext>
              </a:extLst>
            </p:cNvPr>
            <p:cNvSpPr/>
            <p:nvPr/>
          </p:nvSpPr>
          <p:spPr>
            <a:xfrm>
              <a:off x="6382524" y="4349565"/>
              <a:ext cx="939050" cy="104981"/>
            </a:xfrm>
            <a:prstGeom prst="roundRect">
              <a:avLst>
                <a:gd name="adj" fmla="val 20610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/>
            </a:p>
          </p:txBody>
        </p:sp>
        <p:sp>
          <p:nvSpPr>
            <p:cNvPr id="1088" name="Rectangle: Rounded Corners 1087">
              <a:extLst>
                <a:ext uri="{FF2B5EF4-FFF2-40B4-BE49-F238E27FC236}">
                  <a16:creationId xmlns:a16="http://schemas.microsoft.com/office/drawing/2014/main" id="{BCC16CB5-21CF-FD98-8FE1-C7A4F292E402}"/>
                </a:ext>
              </a:extLst>
            </p:cNvPr>
            <p:cNvSpPr/>
            <p:nvPr/>
          </p:nvSpPr>
          <p:spPr>
            <a:xfrm>
              <a:off x="6482809" y="4349565"/>
              <a:ext cx="738481" cy="104981"/>
            </a:xfrm>
            <a:prstGeom prst="roundRect">
              <a:avLst>
                <a:gd name="adj" fmla="val 20610"/>
              </a:avLst>
            </a:prstGeom>
            <a:solidFill>
              <a:schemeClr val="bg1">
                <a:lumMod val="9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400" dirty="0"/>
            </a:p>
          </p:txBody>
        </p:sp>
        <p:grpSp>
          <p:nvGrpSpPr>
            <p:cNvPr id="1089" name="Group 1088">
              <a:extLst>
                <a:ext uri="{FF2B5EF4-FFF2-40B4-BE49-F238E27FC236}">
                  <a16:creationId xmlns:a16="http://schemas.microsoft.com/office/drawing/2014/main" id="{1C844A3A-F8B4-D409-0CD4-908122B402CA}"/>
                </a:ext>
              </a:extLst>
            </p:cNvPr>
            <p:cNvGrpSpPr/>
            <p:nvPr/>
          </p:nvGrpSpPr>
          <p:grpSpPr>
            <a:xfrm>
              <a:off x="6503328" y="4353719"/>
              <a:ext cx="697442" cy="98318"/>
              <a:chOff x="6505798" y="4353719"/>
              <a:chExt cx="697442" cy="98318"/>
            </a:xfrm>
          </p:grpSpPr>
          <p:cxnSp>
            <p:nvCxnSpPr>
              <p:cNvPr id="1093" name="Straight Connector 1092">
                <a:extLst>
                  <a:ext uri="{FF2B5EF4-FFF2-40B4-BE49-F238E27FC236}">
                    <a16:creationId xmlns:a16="http://schemas.microsoft.com/office/drawing/2014/main" id="{9626B29D-49DE-691D-D24C-60C07B0E4E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05798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4" name="Straight Connector 1093">
                <a:extLst>
                  <a:ext uri="{FF2B5EF4-FFF2-40B4-BE49-F238E27FC236}">
                    <a16:creationId xmlns:a16="http://schemas.microsoft.com/office/drawing/2014/main" id="{413E9F7A-AE1F-6DA8-AB79-D99A97F3D5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5652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5" name="Straight Connector 1094">
                <a:extLst>
                  <a:ext uri="{FF2B5EF4-FFF2-40B4-BE49-F238E27FC236}">
                    <a16:creationId xmlns:a16="http://schemas.microsoft.com/office/drawing/2014/main" id="{C0885E19-1683-8C0C-F623-D4856EBA14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05506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6" name="Straight Connector 1095">
                <a:extLst>
                  <a:ext uri="{FF2B5EF4-FFF2-40B4-BE49-F238E27FC236}">
                    <a16:creationId xmlns:a16="http://schemas.microsoft.com/office/drawing/2014/main" id="{498671AB-9C5F-1C4A-9D4E-90DF9313FB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5360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7" name="Straight Connector 1096">
                <a:extLst>
                  <a:ext uri="{FF2B5EF4-FFF2-40B4-BE49-F238E27FC236}">
                    <a16:creationId xmlns:a16="http://schemas.microsoft.com/office/drawing/2014/main" id="{F58C3C36-36EF-37BB-4A75-A615CBA26D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05214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8" name="Straight Connector 1097">
                <a:extLst>
                  <a:ext uri="{FF2B5EF4-FFF2-40B4-BE49-F238E27FC236}">
                    <a16:creationId xmlns:a16="http://schemas.microsoft.com/office/drawing/2014/main" id="{2ADF2F0D-64F4-7C5D-D7B6-BEEBE52239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5068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9" name="Straight Connector 1098">
                <a:extLst>
                  <a:ext uri="{FF2B5EF4-FFF2-40B4-BE49-F238E27FC236}">
                    <a16:creationId xmlns:a16="http://schemas.microsoft.com/office/drawing/2014/main" id="{610C12EC-645B-A159-AC14-70C72053AA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04922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0" name="Straight Connector 1099">
                <a:extLst>
                  <a:ext uri="{FF2B5EF4-FFF2-40B4-BE49-F238E27FC236}">
                    <a16:creationId xmlns:a16="http://schemas.microsoft.com/office/drawing/2014/main" id="{4A60A7D7-1AA6-A7B4-8E57-AAB7A02EE9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05798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1" name="Straight Connector 1100">
                <a:extLst>
                  <a:ext uri="{FF2B5EF4-FFF2-40B4-BE49-F238E27FC236}">
                    <a16:creationId xmlns:a16="http://schemas.microsoft.com/office/drawing/2014/main" id="{8E167063-9DAE-0FEE-3A50-7EB5B6F492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05652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2" name="Straight Connector 1101">
                <a:extLst>
                  <a:ext uri="{FF2B5EF4-FFF2-40B4-BE49-F238E27FC236}">
                    <a16:creationId xmlns:a16="http://schemas.microsoft.com/office/drawing/2014/main" id="{1155125E-FC61-B4D9-2ED9-D3D96DD05C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05506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3" name="Straight Connector 1102">
                <a:extLst>
                  <a:ext uri="{FF2B5EF4-FFF2-40B4-BE49-F238E27FC236}">
                    <a16:creationId xmlns:a16="http://schemas.microsoft.com/office/drawing/2014/main" id="{5BE25E99-64D2-A552-A8D3-66060C8734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05360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5" name="Straight Connector 1104">
                <a:extLst>
                  <a:ext uri="{FF2B5EF4-FFF2-40B4-BE49-F238E27FC236}">
                    <a16:creationId xmlns:a16="http://schemas.microsoft.com/office/drawing/2014/main" id="{E089FF3B-D7F0-3CCD-9E02-64C5EFE9F3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05214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6" name="Straight Connector 1105">
                <a:extLst>
                  <a:ext uri="{FF2B5EF4-FFF2-40B4-BE49-F238E27FC236}">
                    <a16:creationId xmlns:a16="http://schemas.microsoft.com/office/drawing/2014/main" id="{1FBC8E54-3A0C-AF02-EEEF-AB2C4C628D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05068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7" name="Straight Connector 1106">
                <a:extLst>
                  <a:ext uri="{FF2B5EF4-FFF2-40B4-BE49-F238E27FC236}">
                    <a16:creationId xmlns:a16="http://schemas.microsoft.com/office/drawing/2014/main" id="{FC09A482-B001-CDD1-802F-D68DDD1799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4922" y="4353719"/>
                <a:ext cx="98318" cy="98318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round/>
                <a:tailEnd type="non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090" name="Group 1089">
              <a:extLst>
                <a:ext uri="{FF2B5EF4-FFF2-40B4-BE49-F238E27FC236}">
                  <a16:creationId xmlns:a16="http://schemas.microsoft.com/office/drawing/2014/main" id="{56094249-A160-2602-87A6-B82AA2567FAC}"/>
                </a:ext>
              </a:extLst>
            </p:cNvPr>
            <p:cNvGrpSpPr/>
            <p:nvPr/>
          </p:nvGrpSpPr>
          <p:grpSpPr>
            <a:xfrm>
              <a:off x="6448429" y="4336257"/>
              <a:ext cx="807241" cy="131598"/>
              <a:chOff x="6450810" y="4336257"/>
              <a:chExt cx="807241" cy="131598"/>
            </a:xfrm>
          </p:grpSpPr>
          <p:sp>
            <p:nvSpPr>
              <p:cNvPr id="1091" name="Rectangle: Rounded Corners 1090">
                <a:extLst>
                  <a:ext uri="{FF2B5EF4-FFF2-40B4-BE49-F238E27FC236}">
                    <a16:creationId xmlns:a16="http://schemas.microsoft.com/office/drawing/2014/main" id="{7ADC5F17-E975-658E-BCA0-B1EA5785D348}"/>
                  </a:ext>
                </a:extLst>
              </p:cNvPr>
              <p:cNvSpPr/>
              <p:nvPr/>
            </p:nvSpPr>
            <p:spPr>
              <a:xfrm>
                <a:off x="6450810" y="4336257"/>
                <a:ext cx="100009" cy="131598"/>
              </a:xfrm>
              <a:prstGeom prst="roundRect">
                <a:avLst>
                  <a:gd name="adj" fmla="val 20610"/>
                </a:avLst>
              </a:prstGeom>
              <a:solidFill>
                <a:schemeClr val="bg1">
                  <a:lumMod val="8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/>
              </a:p>
            </p:txBody>
          </p:sp>
          <p:sp>
            <p:nvSpPr>
              <p:cNvPr id="1092" name="Rectangle: Rounded Corners 1091">
                <a:extLst>
                  <a:ext uri="{FF2B5EF4-FFF2-40B4-BE49-F238E27FC236}">
                    <a16:creationId xmlns:a16="http://schemas.microsoft.com/office/drawing/2014/main" id="{CC218A45-52C5-230B-78DA-78854279287C}"/>
                  </a:ext>
                </a:extLst>
              </p:cNvPr>
              <p:cNvSpPr/>
              <p:nvPr/>
            </p:nvSpPr>
            <p:spPr>
              <a:xfrm>
                <a:off x="7158042" y="4336257"/>
                <a:ext cx="100009" cy="131598"/>
              </a:xfrm>
              <a:prstGeom prst="roundRect">
                <a:avLst>
                  <a:gd name="adj" fmla="val 20610"/>
                </a:avLst>
              </a:prstGeom>
              <a:solidFill>
                <a:schemeClr val="bg1">
                  <a:lumMod val="8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400" dirty="0"/>
              </a:p>
            </p:txBody>
          </p:sp>
        </p:grpSp>
      </p:grpSp>
      <p:sp>
        <p:nvSpPr>
          <p:cNvPr id="1108" name="Rectangle 1107">
            <a:extLst>
              <a:ext uri="{FF2B5EF4-FFF2-40B4-BE49-F238E27FC236}">
                <a16:creationId xmlns:a16="http://schemas.microsoft.com/office/drawing/2014/main" id="{7BF4E652-06FA-F030-D704-634263102234}"/>
              </a:ext>
            </a:extLst>
          </p:cNvPr>
          <p:cNvSpPr/>
          <p:nvPr/>
        </p:nvSpPr>
        <p:spPr>
          <a:xfrm>
            <a:off x="5481618" y="1862514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Static mixer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ED536BFB-A49E-9B89-5323-7937A83E46A6}"/>
              </a:ext>
            </a:extLst>
          </p:cNvPr>
          <p:cNvGrpSpPr/>
          <p:nvPr/>
        </p:nvGrpSpPr>
        <p:grpSpPr>
          <a:xfrm>
            <a:off x="5570008" y="1146811"/>
            <a:ext cx="938741" cy="170594"/>
            <a:chOff x="3216306" y="307555"/>
            <a:chExt cx="1163962" cy="211523"/>
          </a:xfrm>
        </p:grpSpPr>
        <p:sp>
          <p:nvSpPr>
            <p:cNvPr id="1110" name="Rectangle: Rounded Corners 1109">
              <a:extLst>
                <a:ext uri="{FF2B5EF4-FFF2-40B4-BE49-F238E27FC236}">
                  <a16:creationId xmlns:a16="http://schemas.microsoft.com/office/drawing/2014/main" id="{67A8E2F6-DFEC-5B10-CFE4-52FAA9F64293}"/>
                </a:ext>
              </a:extLst>
            </p:cNvPr>
            <p:cNvSpPr/>
            <p:nvPr/>
          </p:nvSpPr>
          <p:spPr>
            <a:xfrm>
              <a:off x="3262025" y="307555"/>
              <a:ext cx="1072247" cy="211523"/>
            </a:xfrm>
            <a:prstGeom prst="roundRect">
              <a:avLst/>
            </a:prstGeom>
            <a:solidFill>
              <a:srgbClr val="D9D9D8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111" name="Rectangle: Rounded Corners 1110">
              <a:extLst>
                <a:ext uri="{FF2B5EF4-FFF2-40B4-BE49-F238E27FC236}">
                  <a16:creationId xmlns:a16="http://schemas.microsoft.com/office/drawing/2014/main" id="{8320FB6E-14A9-372B-73E2-9CA594880250}"/>
                </a:ext>
              </a:extLst>
            </p:cNvPr>
            <p:cNvSpPr/>
            <p:nvPr/>
          </p:nvSpPr>
          <p:spPr>
            <a:xfrm>
              <a:off x="3216306" y="382914"/>
              <a:ext cx="45719" cy="72032"/>
            </a:xfrm>
            <a:prstGeom prst="roundRect">
              <a:avLst/>
            </a:prstGeom>
            <a:solidFill>
              <a:srgbClr val="D9D9D8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112" name="Rectangle: Rounded Corners 1111">
              <a:extLst>
                <a:ext uri="{FF2B5EF4-FFF2-40B4-BE49-F238E27FC236}">
                  <a16:creationId xmlns:a16="http://schemas.microsoft.com/office/drawing/2014/main" id="{CC312E5D-9092-2969-472B-D9951F29618F}"/>
                </a:ext>
              </a:extLst>
            </p:cNvPr>
            <p:cNvSpPr/>
            <p:nvPr/>
          </p:nvSpPr>
          <p:spPr>
            <a:xfrm>
              <a:off x="4334549" y="382914"/>
              <a:ext cx="45719" cy="72032"/>
            </a:xfrm>
            <a:prstGeom prst="roundRect">
              <a:avLst/>
            </a:prstGeom>
            <a:solidFill>
              <a:srgbClr val="D9D9D8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cxnSp>
          <p:nvCxnSpPr>
            <p:cNvPr id="1114" name="Straight Connector 1113">
              <a:extLst>
                <a:ext uri="{FF2B5EF4-FFF2-40B4-BE49-F238E27FC236}">
                  <a16:creationId xmlns:a16="http://schemas.microsoft.com/office/drawing/2014/main" id="{BDE2350C-25C7-9098-C9D2-324443ABC65F}"/>
                </a:ext>
              </a:extLst>
            </p:cNvPr>
            <p:cNvCxnSpPr/>
            <p:nvPr/>
          </p:nvCxnSpPr>
          <p:spPr>
            <a:xfrm>
              <a:off x="3445008" y="414232"/>
              <a:ext cx="150813" cy="0"/>
            </a:xfrm>
            <a:prstGeom prst="line">
              <a:avLst/>
            </a:prstGeom>
            <a:ln w="15875" cap="rnd">
              <a:solidFill>
                <a:srgbClr val="0F85C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Straight Connector 1114">
              <a:extLst>
                <a:ext uri="{FF2B5EF4-FFF2-40B4-BE49-F238E27FC236}">
                  <a16:creationId xmlns:a16="http://schemas.microsoft.com/office/drawing/2014/main" id="{F29FE59C-7C23-133B-210C-99B81FAC454E}"/>
                </a:ext>
              </a:extLst>
            </p:cNvPr>
            <p:cNvCxnSpPr>
              <a:cxnSpLocks/>
            </p:cNvCxnSpPr>
            <p:nvPr/>
          </p:nvCxnSpPr>
          <p:spPr>
            <a:xfrm>
              <a:off x="3662496" y="414232"/>
              <a:ext cx="265113" cy="0"/>
            </a:xfrm>
            <a:prstGeom prst="line">
              <a:avLst/>
            </a:prstGeom>
            <a:ln w="15875"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16" name="Group 1115">
            <a:extLst>
              <a:ext uri="{FF2B5EF4-FFF2-40B4-BE49-F238E27FC236}">
                <a16:creationId xmlns:a16="http://schemas.microsoft.com/office/drawing/2014/main" id="{38A262C2-AF20-62C5-8B8E-758E501B8D35}"/>
              </a:ext>
            </a:extLst>
          </p:cNvPr>
          <p:cNvGrpSpPr/>
          <p:nvPr/>
        </p:nvGrpSpPr>
        <p:grpSpPr>
          <a:xfrm>
            <a:off x="3675664" y="632766"/>
            <a:ext cx="1193864" cy="289597"/>
            <a:chOff x="5529860" y="1064279"/>
            <a:chExt cx="1602084" cy="388619"/>
          </a:xfrm>
        </p:grpSpPr>
        <p:grpSp>
          <p:nvGrpSpPr>
            <p:cNvPr id="1117" name="Group 1116">
              <a:extLst>
                <a:ext uri="{FF2B5EF4-FFF2-40B4-BE49-F238E27FC236}">
                  <a16:creationId xmlns:a16="http://schemas.microsoft.com/office/drawing/2014/main" id="{CE19D4EF-8D83-025E-5D69-CE74766B5ACA}"/>
                </a:ext>
              </a:extLst>
            </p:cNvPr>
            <p:cNvGrpSpPr/>
            <p:nvPr/>
          </p:nvGrpSpPr>
          <p:grpSpPr>
            <a:xfrm>
              <a:off x="5529860" y="1064279"/>
              <a:ext cx="1602084" cy="388619"/>
              <a:chOff x="5529860" y="1064279"/>
              <a:chExt cx="1602084" cy="388619"/>
            </a:xfrm>
          </p:grpSpPr>
          <p:sp>
            <p:nvSpPr>
              <p:cNvPr id="1121" name="Rectangle: Rounded Corners 1120">
                <a:extLst>
                  <a:ext uri="{FF2B5EF4-FFF2-40B4-BE49-F238E27FC236}">
                    <a16:creationId xmlns:a16="http://schemas.microsoft.com/office/drawing/2014/main" id="{E8DB20E3-C2EC-3848-5C36-6DDAD0BE7F45}"/>
                  </a:ext>
                </a:extLst>
              </p:cNvPr>
              <p:cNvSpPr/>
              <p:nvPr/>
            </p:nvSpPr>
            <p:spPr>
              <a:xfrm>
                <a:off x="5784276" y="1157589"/>
                <a:ext cx="1072247" cy="21152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122" name="Rectangle: Rounded Corners 1121">
                <a:extLst>
                  <a:ext uri="{FF2B5EF4-FFF2-40B4-BE49-F238E27FC236}">
                    <a16:creationId xmlns:a16="http://schemas.microsoft.com/office/drawing/2014/main" id="{C7789A18-4BBF-2A16-4815-5DAC0B02CB80}"/>
                  </a:ext>
                </a:extLst>
              </p:cNvPr>
              <p:cNvSpPr/>
              <p:nvPr/>
            </p:nvSpPr>
            <p:spPr>
              <a:xfrm>
                <a:off x="5576660" y="1126126"/>
                <a:ext cx="275900" cy="264623"/>
              </a:xfrm>
              <a:prstGeom prst="roundRect">
                <a:avLst>
                  <a:gd name="adj" fmla="val 11756"/>
                </a:avLst>
              </a:prstGeom>
              <a:solidFill>
                <a:srgbClr val="D9D9D8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123" name="Rectangle: Rounded Corners 1122">
                <a:extLst>
                  <a:ext uri="{FF2B5EF4-FFF2-40B4-BE49-F238E27FC236}">
                    <a16:creationId xmlns:a16="http://schemas.microsoft.com/office/drawing/2014/main" id="{D4477ED8-09CC-0C1A-37D3-63555C43C46A}"/>
                  </a:ext>
                </a:extLst>
              </p:cNvPr>
              <p:cNvSpPr/>
              <p:nvPr/>
            </p:nvSpPr>
            <p:spPr>
              <a:xfrm>
                <a:off x="6806336" y="1126126"/>
                <a:ext cx="275900" cy="264623"/>
              </a:xfrm>
              <a:prstGeom prst="roundRect">
                <a:avLst>
                  <a:gd name="adj" fmla="val 11756"/>
                </a:avLst>
              </a:prstGeom>
              <a:solidFill>
                <a:srgbClr val="D9D9D8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124" name="Rectangle: Rounded Corners 1123">
                <a:extLst>
                  <a:ext uri="{FF2B5EF4-FFF2-40B4-BE49-F238E27FC236}">
                    <a16:creationId xmlns:a16="http://schemas.microsoft.com/office/drawing/2014/main" id="{33E28064-5228-1101-FAE4-146A987B73FE}"/>
                  </a:ext>
                </a:extLst>
              </p:cNvPr>
              <p:cNvSpPr/>
              <p:nvPr/>
            </p:nvSpPr>
            <p:spPr>
              <a:xfrm>
                <a:off x="5529860" y="1222363"/>
                <a:ext cx="46800" cy="72000"/>
              </a:xfrm>
              <a:prstGeom prst="roundRect">
                <a:avLst/>
              </a:prstGeom>
              <a:solidFill>
                <a:srgbClr val="D9D9D8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126" name="Rectangle: Rounded Corners 1125">
                <a:extLst>
                  <a:ext uri="{FF2B5EF4-FFF2-40B4-BE49-F238E27FC236}">
                    <a16:creationId xmlns:a16="http://schemas.microsoft.com/office/drawing/2014/main" id="{08951DBC-3DF9-2A0F-511F-CB867873B90A}"/>
                  </a:ext>
                </a:extLst>
              </p:cNvPr>
              <p:cNvSpPr/>
              <p:nvPr/>
            </p:nvSpPr>
            <p:spPr>
              <a:xfrm>
                <a:off x="7085144" y="1222363"/>
                <a:ext cx="46800" cy="72000"/>
              </a:xfrm>
              <a:prstGeom prst="roundRect">
                <a:avLst/>
              </a:prstGeom>
              <a:solidFill>
                <a:srgbClr val="D9D9D8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2048" name="Rectangle: Rounded Corners 2047">
                <a:extLst>
                  <a:ext uri="{FF2B5EF4-FFF2-40B4-BE49-F238E27FC236}">
                    <a16:creationId xmlns:a16="http://schemas.microsoft.com/office/drawing/2014/main" id="{771ADBC5-544D-527F-E82D-7692FDF1C360}"/>
                  </a:ext>
                </a:extLst>
              </p:cNvPr>
              <p:cNvSpPr/>
              <p:nvPr/>
            </p:nvSpPr>
            <p:spPr>
              <a:xfrm>
                <a:off x="5681133" y="1064279"/>
                <a:ext cx="65617" cy="61847"/>
              </a:xfrm>
              <a:prstGeom prst="roundRect">
                <a:avLst/>
              </a:prstGeom>
              <a:solidFill>
                <a:srgbClr val="D9D9D8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127" name="Rectangle: Rounded Corners 1126">
                <a:extLst>
                  <a:ext uri="{FF2B5EF4-FFF2-40B4-BE49-F238E27FC236}">
                    <a16:creationId xmlns:a16="http://schemas.microsoft.com/office/drawing/2014/main" id="{76A28B53-38E4-C120-1CE0-51970E023274}"/>
                  </a:ext>
                </a:extLst>
              </p:cNvPr>
              <p:cNvSpPr/>
              <p:nvPr/>
            </p:nvSpPr>
            <p:spPr>
              <a:xfrm>
                <a:off x="6924072" y="1391051"/>
                <a:ext cx="65617" cy="61847"/>
              </a:xfrm>
              <a:prstGeom prst="roundRect">
                <a:avLst/>
              </a:prstGeom>
              <a:solidFill>
                <a:srgbClr val="D9D9D8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p:grpSp>
        <p:cxnSp>
          <p:nvCxnSpPr>
            <p:cNvPr id="1119" name="Straight Connector 1118">
              <a:extLst>
                <a:ext uri="{FF2B5EF4-FFF2-40B4-BE49-F238E27FC236}">
                  <a16:creationId xmlns:a16="http://schemas.microsoft.com/office/drawing/2014/main" id="{B6CB652A-D613-002D-B9EE-F8DD3C91F814}"/>
                </a:ext>
              </a:extLst>
            </p:cNvPr>
            <p:cNvCxnSpPr/>
            <p:nvPr/>
          </p:nvCxnSpPr>
          <p:spPr>
            <a:xfrm>
              <a:off x="6049962" y="1255030"/>
              <a:ext cx="150813" cy="0"/>
            </a:xfrm>
            <a:prstGeom prst="line">
              <a:avLst/>
            </a:prstGeom>
            <a:ln w="15875" cap="rnd">
              <a:solidFill>
                <a:srgbClr val="0F85C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Straight Connector 1119">
              <a:extLst>
                <a:ext uri="{FF2B5EF4-FFF2-40B4-BE49-F238E27FC236}">
                  <a16:creationId xmlns:a16="http://schemas.microsoft.com/office/drawing/2014/main" id="{31543688-C904-F81E-9279-29078D6109F7}"/>
                </a:ext>
              </a:extLst>
            </p:cNvPr>
            <p:cNvCxnSpPr>
              <a:cxnSpLocks/>
            </p:cNvCxnSpPr>
            <p:nvPr/>
          </p:nvCxnSpPr>
          <p:spPr>
            <a:xfrm>
              <a:off x="6267450" y="1255030"/>
              <a:ext cx="265113" cy="0"/>
            </a:xfrm>
            <a:prstGeom prst="line">
              <a:avLst/>
            </a:prstGeom>
            <a:ln w="15875" cap="rnd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020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103A411-12D0-F409-A23C-C37FCF6F4005}"/>
              </a:ext>
            </a:extLst>
          </p:cNvPr>
          <p:cNvGrpSpPr/>
          <p:nvPr/>
        </p:nvGrpSpPr>
        <p:grpSpPr>
          <a:xfrm>
            <a:off x="9403101" y="2624059"/>
            <a:ext cx="1506933" cy="134136"/>
            <a:chOff x="9403101" y="2624059"/>
            <a:chExt cx="1506933" cy="134136"/>
          </a:xfrm>
        </p:grpSpPr>
        <p:sp>
          <p:nvSpPr>
            <p:cNvPr id="274" name="Rectangle: Rounded Corners 273">
              <a:extLst>
                <a:ext uri="{FF2B5EF4-FFF2-40B4-BE49-F238E27FC236}">
                  <a16:creationId xmlns:a16="http://schemas.microsoft.com/office/drawing/2014/main" id="{B900B653-0F0B-919E-AA6C-47E2C87FC8AC}"/>
                </a:ext>
              </a:extLst>
            </p:cNvPr>
            <p:cNvSpPr/>
            <p:nvPr/>
          </p:nvSpPr>
          <p:spPr>
            <a:xfrm>
              <a:off x="9403101" y="2624059"/>
              <a:ext cx="60440" cy="134136"/>
            </a:xfrm>
            <a:prstGeom prst="roundRect">
              <a:avLst>
                <a:gd name="adj" fmla="val 26582"/>
              </a:avLst>
            </a:prstGeom>
            <a:solidFill>
              <a:srgbClr val="40404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4BFDBEE2-D279-1066-92A8-5783DF49398E}"/>
                </a:ext>
              </a:extLst>
            </p:cNvPr>
            <p:cNvSpPr/>
            <p:nvPr/>
          </p:nvSpPr>
          <p:spPr>
            <a:xfrm>
              <a:off x="10849594" y="2624059"/>
              <a:ext cx="60440" cy="134136"/>
            </a:xfrm>
            <a:prstGeom prst="roundRect">
              <a:avLst>
                <a:gd name="adj" fmla="val 26582"/>
              </a:avLst>
            </a:prstGeom>
            <a:solidFill>
              <a:srgbClr val="40404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</p:grpSp>
      <p:grpSp>
        <p:nvGrpSpPr>
          <p:cNvPr id="1244" name="Group 1243">
            <a:extLst>
              <a:ext uri="{FF2B5EF4-FFF2-40B4-BE49-F238E27FC236}">
                <a16:creationId xmlns:a16="http://schemas.microsoft.com/office/drawing/2014/main" id="{84AC8545-8F39-64A0-D2D3-2B65E3AD7C66}"/>
              </a:ext>
            </a:extLst>
          </p:cNvPr>
          <p:cNvGrpSpPr/>
          <p:nvPr/>
        </p:nvGrpSpPr>
        <p:grpSpPr>
          <a:xfrm>
            <a:off x="4351499" y="-1300655"/>
            <a:ext cx="1258350" cy="718772"/>
            <a:chOff x="6319124" y="1307234"/>
            <a:chExt cx="1453838" cy="830435"/>
          </a:xfrm>
        </p:grpSpPr>
        <p:sp>
          <p:nvSpPr>
            <p:cNvPr id="1214" name="Freeform: Shape 1213">
              <a:extLst>
                <a:ext uri="{FF2B5EF4-FFF2-40B4-BE49-F238E27FC236}">
                  <a16:creationId xmlns:a16="http://schemas.microsoft.com/office/drawing/2014/main" id="{C78A32C8-59E2-D3C0-8F35-A4618BE25055}"/>
                </a:ext>
              </a:extLst>
            </p:cNvPr>
            <p:cNvSpPr/>
            <p:nvPr/>
          </p:nvSpPr>
          <p:spPr>
            <a:xfrm>
              <a:off x="6319124" y="1307234"/>
              <a:ext cx="1453838" cy="830435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/>
            </a:p>
          </p:txBody>
        </p:sp>
        <p:sp>
          <p:nvSpPr>
            <p:cNvPr id="1215" name="Freeform: Shape 1214">
              <a:extLst>
                <a:ext uri="{FF2B5EF4-FFF2-40B4-BE49-F238E27FC236}">
                  <a16:creationId xmlns:a16="http://schemas.microsoft.com/office/drawing/2014/main" id="{2BCEDD48-AAE0-DC62-54B0-1DA237754689}"/>
                </a:ext>
              </a:extLst>
            </p:cNvPr>
            <p:cNvSpPr/>
            <p:nvPr/>
          </p:nvSpPr>
          <p:spPr>
            <a:xfrm>
              <a:off x="7084651" y="1374022"/>
              <a:ext cx="468642" cy="261712"/>
            </a:xfrm>
            <a:custGeom>
              <a:avLst/>
              <a:gdLst>
                <a:gd name="connsiteX0" fmla="*/ -1932 w 431495"/>
                <a:gd name="connsiteY0" fmla="*/ 14602 h 240965"/>
                <a:gd name="connsiteX1" fmla="*/ 13310 w 431495"/>
                <a:gd name="connsiteY1" fmla="*/ -624 h 240965"/>
                <a:gd name="connsiteX2" fmla="*/ 414321 w 431495"/>
                <a:gd name="connsiteY2" fmla="*/ -624 h 240965"/>
                <a:gd name="connsiteX3" fmla="*/ 429563 w 431495"/>
                <a:gd name="connsiteY3" fmla="*/ 14602 h 240965"/>
                <a:gd name="connsiteX4" fmla="*/ 429563 w 431495"/>
                <a:gd name="connsiteY4" fmla="*/ 225115 h 240965"/>
                <a:gd name="connsiteX5" fmla="*/ 414321 w 431495"/>
                <a:gd name="connsiteY5" fmla="*/ 240341 h 240965"/>
                <a:gd name="connsiteX6" fmla="*/ 13310 w 431495"/>
                <a:gd name="connsiteY6" fmla="*/ 240341 h 240965"/>
                <a:gd name="connsiteX7" fmla="*/ -1932 w 431495"/>
                <a:gd name="connsiteY7" fmla="*/ 225115 h 24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495" h="240965">
                  <a:moveTo>
                    <a:pt x="-1932" y="14602"/>
                  </a:moveTo>
                  <a:cubicBezTo>
                    <a:pt x="-1932" y="6190"/>
                    <a:pt x="4905" y="-624"/>
                    <a:pt x="13310" y="-624"/>
                  </a:cubicBezTo>
                  <a:lnTo>
                    <a:pt x="414321" y="-624"/>
                  </a:lnTo>
                  <a:cubicBezTo>
                    <a:pt x="422727" y="-624"/>
                    <a:pt x="429563" y="6190"/>
                    <a:pt x="429563" y="14602"/>
                  </a:cubicBezTo>
                  <a:lnTo>
                    <a:pt x="429563" y="225115"/>
                  </a:lnTo>
                  <a:cubicBezTo>
                    <a:pt x="429563" y="233527"/>
                    <a:pt x="422727" y="240341"/>
                    <a:pt x="414321" y="240341"/>
                  </a:cubicBezTo>
                  <a:lnTo>
                    <a:pt x="13310" y="240341"/>
                  </a:lnTo>
                  <a:cubicBezTo>
                    <a:pt x="4905" y="240341"/>
                    <a:pt x="-1932" y="233527"/>
                    <a:pt x="-1932" y="225115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6" name="Freeform: Shape 1215">
              <a:extLst>
                <a:ext uri="{FF2B5EF4-FFF2-40B4-BE49-F238E27FC236}">
                  <a16:creationId xmlns:a16="http://schemas.microsoft.com/office/drawing/2014/main" id="{985B6E87-61EA-B590-0CDC-7EE8170C235A}"/>
                </a:ext>
              </a:extLst>
            </p:cNvPr>
            <p:cNvSpPr/>
            <p:nvPr/>
          </p:nvSpPr>
          <p:spPr>
            <a:xfrm>
              <a:off x="7182031" y="1459229"/>
              <a:ext cx="140044" cy="6084"/>
            </a:xfrm>
            <a:custGeom>
              <a:avLst/>
              <a:gdLst>
                <a:gd name="connsiteX0" fmla="*/ -1932 w 128944"/>
                <a:gd name="connsiteY0" fmla="*/ -624 h 5603"/>
                <a:gd name="connsiteX1" fmla="*/ 127012 w 128944"/>
                <a:gd name="connsiteY1" fmla="*/ -624 h 5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944" h="5603">
                  <a:moveTo>
                    <a:pt x="-1932" y="-624"/>
                  </a:moveTo>
                  <a:lnTo>
                    <a:pt x="127012" y="-624"/>
                  </a:lnTo>
                </a:path>
              </a:pathLst>
            </a:custGeom>
            <a:noFill/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7" name="Freeform: Shape 1216">
              <a:extLst>
                <a:ext uri="{FF2B5EF4-FFF2-40B4-BE49-F238E27FC236}">
                  <a16:creationId xmlns:a16="http://schemas.microsoft.com/office/drawing/2014/main" id="{8CCF7931-E40E-31A4-DF5B-7A915E7BB239}"/>
                </a:ext>
              </a:extLst>
            </p:cNvPr>
            <p:cNvSpPr/>
            <p:nvPr/>
          </p:nvSpPr>
          <p:spPr>
            <a:xfrm>
              <a:off x="7182031" y="1544437"/>
              <a:ext cx="171996" cy="6084"/>
            </a:xfrm>
            <a:custGeom>
              <a:avLst/>
              <a:gdLst>
                <a:gd name="connsiteX0" fmla="*/ -1932 w 158364"/>
                <a:gd name="connsiteY0" fmla="*/ -624 h 5603"/>
                <a:gd name="connsiteX1" fmla="*/ 156432 w 158364"/>
                <a:gd name="connsiteY1" fmla="*/ -624 h 5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4" h="5603">
                  <a:moveTo>
                    <a:pt x="-1932" y="-624"/>
                  </a:moveTo>
                  <a:lnTo>
                    <a:pt x="156432" y="-624"/>
                  </a:lnTo>
                </a:path>
              </a:pathLst>
            </a:custGeom>
            <a:noFill/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8" name="Freeform: Shape 1217">
              <a:extLst>
                <a:ext uri="{FF2B5EF4-FFF2-40B4-BE49-F238E27FC236}">
                  <a16:creationId xmlns:a16="http://schemas.microsoft.com/office/drawing/2014/main" id="{4AF7ADDE-BE0E-38D4-780A-3DA34256E57D}"/>
                </a:ext>
              </a:extLst>
            </p:cNvPr>
            <p:cNvSpPr/>
            <p:nvPr/>
          </p:nvSpPr>
          <p:spPr>
            <a:xfrm>
              <a:off x="7407223" y="1434885"/>
              <a:ext cx="85209" cy="48689"/>
            </a:xfrm>
            <a:custGeom>
              <a:avLst/>
              <a:gdLst>
                <a:gd name="connsiteX0" fmla="*/ -1932 w 78453"/>
                <a:gd name="connsiteY0" fmla="*/ 6846 h 44830"/>
                <a:gd name="connsiteX1" fmla="*/ 5522 w 78453"/>
                <a:gd name="connsiteY1" fmla="*/ -624 h 44830"/>
                <a:gd name="connsiteX2" fmla="*/ 69068 w 78453"/>
                <a:gd name="connsiteY2" fmla="*/ -624 h 44830"/>
                <a:gd name="connsiteX3" fmla="*/ 76522 w 78453"/>
                <a:gd name="connsiteY3" fmla="*/ 6846 h 44830"/>
                <a:gd name="connsiteX4" fmla="*/ 76522 w 78453"/>
                <a:gd name="connsiteY4" fmla="*/ 36737 h 44830"/>
                <a:gd name="connsiteX5" fmla="*/ 69068 w 78453"/>
                <a:gd name="connsiteY5" fmla="*/ 44207 h 44830"/>
                <a:gd name="connsiteX6" fmla="*/ 5522 w 78453"/>
                <a:gd name="connsiteY6" fmla="*/ 44207 h 44830"/>
                <a:gd name="connsiteX7" fmla="*/ -1932 w 78453"/>
                <a:gd name="connsiteY7" fmla="*/ 36737 h 44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453" h="44830">
                  <a:moveTo>
                    <a:pt x="-1932" y="6846"/>
                  </a:moveTo>
                  <a:cubicBezTo>
                    <a:pt x="-1932" y="2721"/>
                    <a:pt x="1431" y="-624"/>
                    <a:pt x="5522" y="-624"/>
                  </a:cubicBezTo>
                  <a:lnTo>
                    <a:pt x="69068" y="-624"/>
                  </a:lnTo>
                  <a:cubicBezTo>
                    <a:pt x="73159" y="-624"/>
                    <a:pt x="76522" y="2721"/>
                    <a:pt x="76522" y="6846"/>
                  </a:cubicBezTo>
                  <a:lnTo>
                    <a:pt x="76522" y="36737"/>
                  </a:lnTo>
                  <a:cubicBezTo>
                    <a:pt x="76522" y="40861"/>
                    <a:pt x="73159" y="44207"/>
                    <a:pt x="69068" y="44207"/>
                  </a:cubicBezTo>
                  <a:lnTo>
                    <a:pt x="5522" y="44207"/>
                  </a:lnTo>
                  <a:cubicBezTo>
                    <a:pt x="1431" y="44207"/>
                    <a:pt x="-1932" y="40861"/>
                    <a:pt x="-1932" y="36737"/>
                  </a:cubicBezTo>
                  <a:close/>
                </a:path>
              </a:pathLst>
            </a:custGeom>
            <a:solidFill>
              <a:srgbClr val="F04C4E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9" name="Rectangle 1218">
              <a:extLst>
                <a:ext uri="{FF2B5EF4-FFF2-40B4-BE49-F238E27FC236}">
                  <a16:creationId xmlns:a16="http://schemas.microsoft.com/office/drawing/2014/main" id="{828741BD-E2CE-90B5-88C1-E21B2EE6E8E4}"/>
                </a:ext>
              </a:extLst>
            </p:cNvPr>
            <p:cNvSpPr/>
            <p:nvPr/>
          </p:nvSpPr>
          <p:spPr>
            <a:xfrm flipH="1">
              <a:off x="6370018" y="1307234"/>
              <a:ext cx="79120" cy="8218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20" name="Rectangle: Rounded Corners 1219">
              <a:extLst>
                <a:ext uri="{FF2B5EF4-FFF2-40B4-BE49-F238E27FC236}">
                  <a16:creationId xmlns:a16="http://schemas.microsoft.com/office/drawing/2014/main" id="{F6E0475A-4C61-6DFF-2045-C31D2AAD0CA1}"/>
                </a:ext>
              </a:extLst>
            </p:cNvPr>
            <p:cNvSpPr/>
            <p:nvPr/>
          </p:nvSpPr>
          <p:spPr>
            <a:xfrm>
              <a:off x="7454037" y="1967031"/>
              <a:ext cx="79122" cy="108253"/>
            </a:xfrm>
            <a:prstGeom prst="roundRect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  <p:sp>
          <p:nvSpPr>
            <p:cNvPr id="1221" name="Rectangle: Rounded Corners 1220">
              <a:extLst>
                <a:ext uri="{FF2B5EF4-FFF2-40B4-BE49-F238E27FC236}">
                  <a16:creationId xmlns:a16="http://schemas.microsoft.com/office/drawing/2014/main" id="{CB7F7E44-F729-9448-9DCA-D4379B44687B}"/>
                </a:ext>
              </a:extLst>
            </p:cNvPr>
            <p:cNvSpPr/>
            <p:nvPr/>
          </p:nvSpPr>
          <p:spPr>
            <a:xfrm rot="5400000">
              <a:off x="7279412" y="1976444"/>
              <a:ext cx="79122" cy="10825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  <p:sp>
          <p:nvSpPr>
            <p:cNvPr id="1222" name="Oval 1221">
              <a:extLst>
                <a:ext uri="{FF2B5EF4-FFF2-40B4-BE49-F238E27FC236}">
                  <a16:creationId xmlns:a16="http://schemas.microsoft.com/office/drawing/2014/main" id="{B6382838-CAA9-78F6-942A-725F3D32D1DC}"/>
                </a:ext>
              </a:extLst>
            </p:cNvPr>
            <p:cNvSpPr/>
            <p:nvPr/>
          </p:nvSpPr>
          <p:spPr>
            <a:xfrm>
              <a:off x="6520307" y="1409614"/>
              <a:ext cx="58249" cy="578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223" name="Oval 1222">
              <a:extLst>
                <a:ext uri="{FF2B5EF4-FFF2-40B4-BE49-F238E27FC236}">
                  <a16:creationId xmlns:a16="http://schemas.microsoft.com/office/drawing/2014/main" id="{F2EC48B0-A2F4-AD7F-14B6-A92BA4D787D2}"/>
                </a:ext>
              </a:extLst>
            </p:cNvPr>
            <p:cNvSpPr/>
            <p:nvPr/>
          </p:nvSpPr>
          <p:spPr>
            <a:xfrm>
              <a:off x="6576615" y="1971683"/>
              <a:ext cx="58249" cy="578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224" name="Rectangle 1223">
              <a:extLst>
                <a:ext uri="{FF2B5EF4-FFF2-40B4-BE49-F238E27FC236}">
                  <a16:creationId xmlns:a16="http://schemas.microsoft.com/office/drawing/2014/main" id="{C0860374-739F-DF7F-5AA1-1E5E8B56E300}"/>
                </a:ext>
              </a:extLst>
            </p:cNvPr>
            <p:cNvSpPr/>
            <p:nvPr/>
          </p:nvSpPr>
          <p:spPr>
            <a:xfrm flipH="1">
              <a:off x="7634236" y="1307234"/>
              <a:ext cx="79120" cy="8218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grpSp>
          <p:nvGrpSpPr>
            <p:cNvPr id="1225" name="Group 1224">
              <a:extLst>
                <a:ext uri="{FF2B5EF4-FFF2-40B4-BE49-F238E27FC236}">
                  <a16:creationId xmlns:a16="http://schemas.microsoft.com/office/drawing/2014/main" id="{831BC7E5-59FF-E08C-2A59-EAEC0A7D5633}"/>
                </a:ext>
              </a:extLst>
            </p:cNvPr>
            <p:cNvGrpSpPr/>
            <p:nvPr/>
          </p:nvGrpSpPr>
          <p:grpSpPr>
            <a:xfrm>
              <a:off x="6819774" y="1924393"/>
              <a:ext cx="206437" cy="122944"/>
              <a:chOff x="8828617" y="4159250"/>
              <a:chExt cx="314007" cy="187007"/>
            </a:xfrm>
          </p:grpSpPr>
          <p:grpSp>
            <p:nvGrpSpPr>
              <p:cNvPr id="1226" name="Group 1225">
                <a:extLst>
                  <a:ext uri="{FF2B5EF4-FFF2-40B4-BE49-F238E27FC236}">
                    <a16:creationId xmlns:a16="http://schemas.microsoft.com/office/drawing/2014/main" id="{70603660-2AB2-4D78-CC63-2AF157FA9FB2}"/>
                  </a:ext>
                </a:extLst>
              </p:cNvPr>
              <p:cNvGrpSpPr/>
              <p:nvPr/>
            </p:nvGrpSpPr>
            <p:grpSpPr>
              <a:xfrm>
                <a:off x="8828617" y="4159250"/>
                <a:ext cx="314007" cy="45719"/>
                <a:chOff x="8828617" y="4159250"/>
                <a:chExt cx="314007" cy="45719"/>
              </a:xfrm>
              <a:solidFill>
                <a:schemeClr val="tx1"/>
              </a:solidFill>
            </p:grpSpPr>
            <p:sp>
              <p:nvSpPr>
                <p:cNvPr id="1239" name="Oval 1238">
                  <a:extLst>
                    <a:ext uri="{FF2B5EF4-FFF2-40B4-BE49-F238E27FC236}">
                      <a16:creationId xmlns:a16="http://schemas.microsoft.com/office/drawing/2014/main" id="{9566A318-31BB-0167-1963-BA3466586A29}"/>
                    </a:ext>
                  </a:extLst>
                </p:cNvPr>
                <p:cNvSpPr/>
                <p:nvPr/>
              </p:nvSpPr>
              <p:spPr>
                <a:xfrm>
                  <a:off x="8828617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0" name="Oval 1239">
                  <a:extLst>
                    <a:ext uri="{FF2B5EF4-FFF2-40B4-BE49-F238E27FC236}">
                      <a16:creationId xmlns:a16="http://schemas.microsoft.com/office/drawing/2014/main" id="{12DEE2E4-7A72-4183-0553-381186D65DA6}"/>
                    </a:ext>
                  </a:extLst>
                </p:cNvPr>
                <p:cNvSpPr/>
                <p:nvPr/>
              </p:nvSpPr>
              <p:spPr>
                <a:xfrm>
                  <a:off x="8895689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1" name="Oval 1240">
                  <a:extLst>
                    <a:ext uri="{FF2B5EF4-FFF2-40B4-BE49-F238E27FC236}">
                      <a16:creationId xmlns:a16="http://schemas.microsoft.com/office/drawing/2014/main" id="{4A8B605B-4306-EA7C-54B4-645CF49CAF59}"/>
                    </a:ext>
                  </a:extLst>
                </p:cNvPr>
                <p:cNvSpPr/>
                <p:nvPr/>
              </p:nvSpPr>
              <p:spPr>
                <a:xfrm>
                  <a:off x="8962761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2" name="Oval 1241">
                  <a:extLst>
                    <a:ext uri="{FF2B5EF4-FFF2-40B4-BE49-F238E27FC236}">
                      <a16:creationId xmlns:a16="http://schemas.microsoft.com/office/drawing/2014/main" id="{A2685151-F704-37D2-2106-DBA30BC07461}"/>
                    </a:ext>
                  </a:extLst>
                </p:cNvPr>
                <p:cNvSpPr/>
                <p:nvPr/>
              </p:nvSpPr>
              <p:spPr>
                <a:xfrm>
                  <a:off x="9029833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3" name="Oval 1242">
                  <a:extLst>
                    <a:ext uri="{FF2B5EF4-FFF2-40B4-BE49-F238E27FC236}">
                      <a16:creationId xmlns:a16="http://schemas.microsoft.com/office/drawing/2014/main" id="{FD3E33D2-FAAC-B2DB-8BA9-80008FF3709A}"/>
                    </a:ext>
                  </a:extLst>
                </p:cNvPr>
                <p:cNvSpPr/>
                <p:nvPr/>
              </p:nvSpPr>
              <p:spPr>
                <a:xfrm>
                  <a:off x="9096905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227" name="Group 1226">
                <a:extLst>
                  <a:ext uri="{FF2B5EF4-FFF2-40B4-BE49-F238E27FC236}">
                    <a16:creationId xmlns:a16="http://schemas.microsoft.com/office/drawing/2014/main" id="{72463CD1-89D7-8F50-CEAC-001064260458}"/>
                  </a:ext>
                </a:extLst>
              </p:cNvPr>
              <p:cNvGrpSpPr/>
              <p:nvPr/>
            </p:nvGrpSpPr>
            <p:grpSpPr>
              <a:xfrm>
                <a:off x="8828617" y="4229894"/>
                <a:ext cx="314007" cy="45719"/>
                <a:chOff x="8828617" y="4159250"/>
                <a:chExt cx="314007" cy="45719"/>
              </a:xfrm>
              <a:solidFill>
                <a:schemeClr val="tx1"/>
              </a:solidFill>
            </p:grpSpPr>
            <p:sp>
              <p:nvSpPr>
                <p:cNvPr id="1234" name="Oval 1233">
                  <a:extLst>
                    <a:ext uri="{FF2B5EF4-FFF2-40B4-BE49-F238E27FC236}">
                      <a16:creationId xmlns:a16="http://schemas.microsoft.com/office/drawing/2014/main" id="{DC9864C8-6C6B-74BF-8003-7E10E18C1A3A}"/>
                    </a:ext>
                  </a:extLst>
                </p:cNvPr>
                <p:cNvSpPr/>
                <p:nvPr/>
              </p:nvSpPr>
              <p:spPr>
                <a:xfrm>
                  <a:off x="8828617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5" name="Oval 1234">
                  <a:extLst>
                    <a:ext uri="{FF2B5EF4-FFF2-40B4-BE49-F238E27FC236}">
                      <a16:creationId xmlns:a16="http://schemas.microsoft.com/office/drawing/2014/main" id="{7DA7D591-C8A0-593C-8861-F7D882D4A723}"/>
                    </a:ext>
                  </a:extLst>
                </p:cNvPr>
                <p:cNvSpPr/>
                <p:nvPr/>
              </p:nvSpPr>
              <p:spPr>
                <a:xfrm>
                  <a:off x="8895689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6" name="Oval 1235">
                  <a:extLst>
                    <a:ext uri="{FF2B5EF4-FFF2-40B4-BE49-F238E27FC236}">
                      <a16:creationId xmlns:a16="http://schemas.microsoft.com/office/drawing/2014/main" id="{E80319BE-03C2-3187-503E-2547811D8EFF}"/>
                    </a:ext>
                  </a:extLst>
                </p:cNvPr>
                <p:cNvSpPr/>
                <p:nvPr/>
              </p:nvSpPr>
              <p:spPr>
                <a:xfrm>
                  <a:off x="8962761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7" name="Oval 1236">
                  <a:extLst>
                    <a:ext uri="{FF2B5EF4-FFF2-40B4-BE49-F238E27FC236}">
                      <a16:creationId xmlns:a16="http://schemas.microsoft.com/office/drawing/2014/main" id="{1D0776B8-454C-EE16-5EEB-758E6017B524}"/>
                    </a:ext>
                  </a:extLst>
                </p:cNvPr>
                <p:cNvSpPr/>
                <p:nvPr/>
              </p:nvSpPr>
              <p:spPr>
                <a:xfrm>
                  <a:off x="9029833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8" name="Oval 1237">
                  <a:extLst>
                    <a:ext uri="{FF2B5EF4-FFF2-40B4-BE49-F238E27FC236}">
                      <a16:creationId xmlns:a16="http://schemas.microsoft.com/office/drawing/2014/main" id="{842D870A-6AA3-9434-24FD-8A4DBFB96023}"/>
                    </a:ext>
                  </a:extLst>
                </p:cNvPr>
                <p:cNvSpPr/>
                <p:nvPr/>
              </p:nvSpPr>
              <p:spPr>
                <a:xfrm>
                  <a:off x="9096905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228" name="Group 1227">
                <a:extLst>
                  <a:ext uri="{FF2B5EF4-FFF2-40B4-BE49-F238E27FC236}">
                    <a16:creationId xmlns:a16="http://schemas.microsoft.com/office/drawing/2014/main" id="{4460DBA4-79CC-6159-3A08-019D8DF683EF}"/>
                  </a:ext>
                </a:extLst>
              </p:cNvPr>
              <p:cNvGrpSpPr/>
              <p:nvPr/>
            </p:nvGrpSpPr>
            <p:grpSpPr>
              <a:xfrm>
                <a:off x="8828617" y="4300538"/>
                <a:ext cx="314007" cy="45719"/>
                <a:chOff x="8828617" y="4159250"/>
                <a:chExt cx="314007" cy="45719"/>
              </a:xfrm>
              <a:solidFill>
                <a:schemeClr val="tx1"/>
              </a:solidFill>
            </p:grpSpPr>
            <p:sp>
              <p:nvSpPr>
                <p:cNvPr id="1229" name="Oval 1228">
                  <a:extLst>
                    <a:ext uri="{FF2B5EF4-FFF2-40B4-BE49-F238E27FC236}">
                      <a16:creationId xmlns:a16="http://schemas.microsoft.com/office/drawing/2014/main" id="{C7DCB59F-CA8E-5023-8D95-FFE2FB2719BC}"/>
                    </a:ext>
                  </a:extLst>
                </p:cNvPr>
                <p:cNvSpPr/>
                <p:nvPr/>
              </p:nvSpPr>
              <p:spPr>
                <a:xfrm>
                  <a:off x="8828617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0" name="Oval 1229">
                  <a:extLst>
                    <a:ext uri="{FF2B5EF4-FFF2-40B4-BE49-F238E27FC236}">
                      <a16:creationId xmlns:a16="http://schemas.microsoft.com/office/drawing/2014/main" id="{2E846A54-AA02-0DE3-FEC5-2E46908AFE05}"/>
                    </a:ext>
                  </a:extLst>
                </p:cNvPr>
                <p:cNvSpPr/>
                <p:nvPr/>
              </p:nvSpPr>
              <p:spPr>
                <a:xfrm>
                  <a:off x="8895689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1" name="Oval 1230">
                  <a:extLst>
                    <a:ext uri="{FF2B5EF4-FFF2-40B4-BE49-F238E27FC236}">
                      <a16:creationId xmlns:a16="http://schemas.microsoft.com/office/drawing/2014/main" id="{63CB51B2-967F-ECBE-CC36-59F41805B722}"/>
                    </a:ext>
                  </a:extLst>
                </p:cNvPr>
                <p:cNvSpPr/>
                <p:nvPr/>
              </p:nvSpPr>
              <p:spPr>
                <a:xfrm>
                  <a:off x="8962761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2" name="Oval 1231">
                  <a:extLst>
                    <a:ext uri="{FF2B5EF4-FFF2-40B4-BE49-F238E27FC236}">
                      <a16:creationId xmlns:a16="http://schemas.microsoft.com/office/drawing/2014/main" id="{1577BE12-542C-F5C8-46D8-A7D4986AAB24}"/>
                    </a:ext>
                  </a:extLst>
                </p:cNvPr>
                <p:cNvSpPr/>
                <p:nvPr/>
              </p:nvSpPr>
              <p:spPr>
                <a:xfrm>
                  <a:off x="9029833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3" name="Oval 1232">
                  <a:extLst>
                    <a:ext uri="{FF2B5EF4-FFF2-40B4-BE49-F238E27FC236}">
                      <a16:creationId xmlns:a16="http://schemas.microsoft.com/office/drawing/2014/main" id="{75A8B4E1-960E-0680-AA82-6C320C1724B9}"/>
                    </a:ext>
                  </a:extLst>
                </p:cNvPr>
                <p:cNvSpPr/>
                <p:nvPr/>
              </p:nvSpPr>
              <p:spPr>
                <a:xfrm>
                  <a:off x="9096905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</p:grpSp>
      <p:sp>
        <p:nvSpPr>
          <p:cNvPr id="2356" name="Rectangle 2355">
            <a:extLst>
              <a:ext uri="{FF2B5EF4-FFF2-40B4-BE49-F238E27FC236}">
                <a16:creationId xmlns:a16="http://schemas.microsoft.com/office/drawing/2014/main" id="{FBC32A5B-AF3F-94BE-CDC9-1A0045653DA5}"/>
              </a:ext>
            </a:extLst>
          </p:cNvPr>
          <p:cNvSpPr/>
          <p:nvPr/>
        </p:nvSpPr>
        <p:spPr>
          <a:xfrm>
            <a:off x="2311634" y="3539834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SP2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57" name="Rectangle 2356">
            <a:extLst>
              <a:ext uri="{FF2B5EF4-FFF2-40B4-BE49-F238E27FC236}">
                <a16:creationId xmlns:a16="http://schemas.microsoft.com/office/drawing/2014/main" id="{AD2DFE40-5EEC-7775-F76D-C58F9AFEC529}"/>
              </a:ext>
            </a:extLst>
          </p:cNvPr>
          <p:cNvSpPr/>
          <p:nvPr/>
        </p:nvSpPr>
        <p:spPr>
          <a:xfrm>
            <a:off x="2554426" y="1611909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CPMA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58" name="Rectangle 2357">
            <a:extLst>
              <a:ext uri="{FF2B5EF4-FFF2-40B4-BE49-F238E27FC236}">
                <a16:creationId xmlns:a16="http://schemas.microsoft.com/office/drawing/2014/main" id="{3561ADC1-2FDF-A39F-764F-1DBADCA82566}"/>
              </a:ext>
            </a:extLst>
          </p:cNvPr>
          <p:cNvSpPr/>
          <p:nvPr/>
        </p:nvSpPr>
        <p:spPr>
          <a:xfrm>
            <a:off x="9076800" y="1611909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OPS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59" name="Rectangle 2358">
            <a:extLst>
              <a:ext uri="{FF2B5EF4-FFF2-40B4-BE49-F238E27FC236}">
                <a16:creationId xmlns:a16="http://schemas.microsoft.com/office/drawing/2014/main" id="{1E45DF6E-3F4A-143D-786A-8E916BA58E19}"/>
              </a:ext>
            </a:extLst>
          </p:cNvPr>
          <p:cNvSpPr/>
          <p:nvPr/>
        </p:nvSpPr>
        <p:spPr>
          <a:xfrm>
            <a:off x="5976361" y="1643719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AAC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60" name="Rectangle 2359">
            <a:extLst>
              <a:ext uri="{FF2B5EF4-FFF2-40B4-BE49-F238E27FC236}">
                <a16:creationId xmlns:a16="http://schemas.microsoft.com/office/drawing/2014/main" id="{622748BC-3418-96E0-5F75-90EFD255CEC9}"/>
              </a:ext>
            </a:extLst>
          </p:cNvPr>
          <p:cNvSpPr/>
          <p:nvPr/>
        </p:nvSpPr>
        <p:spPr>
          <a:xfrm>
            <a:off x="4223915" y="3539834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PAX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361" name="Rectangle 2360">
            <a:extLst>
              <a:ext uri="{FF2B5EF4-FFF2-40B4-BE49-F238E27FC236}">
                <a16:creationId xmlns:a16="http://schemas.microsoft.com/office/drawing/2014/main" id="{3C283EED-8B89-661B-1092-2C3834757F76}"/>
              </a:ext>
            </a:extLst>
          </p:cNvPr>
          <p:cNvSpPr/>
          <p:nvPr/>
        </p:nvSpPr>
        <p:spPr>
          <a:xfrm>
            <a:off x="4509339" y="1643719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UDAC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362" name="Group 2361">
            <a:extLst>
              <a:ext uri="{FF2B5EF4-FFF2-40B4-BE49-F238E27FC236}">
                <a16:creationId xmlns:a16="http://schemas.microsoft.com/office/drawing/2014/main" id="{BF391A94-4BC7-3239-30F0-4E8BBD00FC35}"/>
              </a:ext>
            </a:extLst>
          </p:cNvPr>
          <p:cNvGrpSpPr/>
          <p:nvPr/>
        </p:nvGrpSpPr>
        <p:grpSpPr>
          <a:xfrm>
            <a:off x="4756868" y="813798"/>
            <a:ext cx="585116" cy="723027"/>
            <a:chOff x="7962858" y="1097964"/>
            <a:chExt cx="701182" cy="866450"/>
          </a:xfrm>
        </p:grpSpPr>
        <p:grpSp>
          <p:nvGrpSpPr>
            <p:cNvPr id="2363" name="Group 2362">
              <a:extLst>
                <a:ext uri="{FF2B5EF4-FFF2-40B4-BE49-F238E27FC236}">
                  <a16:creationId xmlns:a16="http://schemas.microsoft.com/office/drawing/2014/main" id="{680D9219-80C3-618D-84F1-F9B99DCDA4B5}"/>
                </a:ext>
              </a:extLst>
            </p:cNvPr>
            <p:cNvGrpSpPr/>
            <p:nvPr/>
          </p:nvGrpSpPr>
          <p:grpSpPr>
            <a:xfrm>
              <a:off x="7962858" y="1097964"/>
              <a:ext cx="701182" cy="866450"/>
              <a:chOff x="20509798" y="7689850"/>
              <a:chExt cx="834119" cy="1030720"/>
            </a:xfrm>
          </p:grpSpPr>
          <p:grpSp>
            <p:nvGrpSpPr>
              <p:cNvPr id="2378" name="Group 2377">
                <a:extLst>
                  <a:ext uri="{FF2B5EF4-FFF2-40B4-BE49-F238E27FC236}">
                    <a16:creationId xmlns:a16="http://schemas.microsoft.com/office/drawing/2014/main" id="{75730123-63A0-1DC0-9855-79D7777F384E}"/>
                  </a:ext>
                </a:extLst>
              </p:cNvPr>
              <p:cNvGrpSpPr/>
              <p:nvPr/>
            </p:nvGrpSpPr>
            <p:grpSpPr>
              <a:xfrm>
                <a:off x="20583306" y="8579721"/>
                <a:ext cx="687102" cy="140849"/>
                <a:chOff x="22345128" y="4312521"/>
                <a:chExt cx="687102" cy="140849"/>
              </a:xfrm>
            </p:grpSpPr>
            <p:sp>
              <p:nvSpPr>
                <p:cNvPr id="2380" name="Rectangle: Rounded Corners 2379">
                  <a:extLst>
                    <a:ext uri="{FF2B5EF4-FFF2-40B4-BE49-F238E27FC236}">
                      <a16:creationId xmlns:a16="http://schemas.microsoft.com/office/drawing/2014/main" id="{52A2851F-5B3B-817D-C87B-D808A3C9D609}"/>
                    </a:ext>
                  </a:extLst>
                </p:cNvPr>
                <p:cNvSpPr/>
                <p:nvPr/>
              </p:nvSpPr>
              <p:spPr>
                <a:xfrm rot="5400000">
                  <a:off x="22311073" y="4346576"/>
                  <a:ext cx="140849" cy="72739"/>
                </a:xfrm>
                <a:prstGeom prst="roundRect">
                  <a:avLst>
                    <a:gd name="adj" fmla="val 22789"/>
                  </a:avLst>
                </a:prstGeom>
                <a:solidFill>
                  <a:schemeClr val="bg1">
                    <a:lumMod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40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381" name="Rectangle: Rounded Corners 2380">
                  <a:extLst>
                    <a:ext uri="{FF2B5EF4-FFF2-40B4-BE49-F238E27FC236}">
                      <a16:creationId xmlns:a16="http://schemas.microsoft.com/office/drawing/2014/main" id="{473A3357-B2D6-AD4B-8349-E6A1ED1EAA0C}"/>
                    </a:ext>
                  </a:extLst>
                </p:cNvPr>
                <p:cNvSpPr/>
                <p:nvPr/>
              </p:nvSpPr>
              <p:spPr>
                <a:xfrm rot="5400000">
                  <a:off x="22925436" y="4346576"/>
                  <a:ext cx="140849" cy="72739"/>
                </a:xfrm>
                <a:prstGeom prst="roundRect">
                  <a:avLst>
                    <a:gd name="adj" fmla="val 22789"/>
                  </a:avLst>
                </a:prstGeom>
                <a:solidFill>
                  <a:schemeClr val="bg1">
                    <a:lumMod val="50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4000"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379" name="Rectangle: Rounded Corners 2378">
                <a:extLst>
                  <a:ext uri="{FF2B5EF4-FFF2-40B4-BE49-F238E27FC236}">
                    <a16:creationId xmlns:a16="http://schemas.microsoft.com/office/drawing/2014/main" id="{69545450-293E-88DC-DA5B-7AC4B975BBF1}"/>
                  </a:ext>
                </a:extLst>
              </p:cNvPr>
              <p:cNvSpPr/>
              <p:nvPr/>
            </p:nvSpPr>
            <p:spPr>
              <a:xfrm>
                <a:off x="20509798" y="7689850"/>
                <a:ext cx="834119" cy="992258"/>
              </a:xfrm>
              <a:prstGeom prst="roundRect">
                <a:avLst>
                  <a:gd name="adj" fmla="val 7024"/>
                </a:avLst>
              </a:prstGeom>
              <a:solidFill>
                <a:schemeClr val="bg1">
                  <a:lumMod val="8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 dirty="0"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364" name="Straight Connector 2363">
              <a:extLst>
                <a:ext uri="{FF2B5EF4-FFF2-40B4-BE49-F238E27FC236}">
                  <a16:creationId xmlns:a16="http://schemas.microsoft.com/office/drawing/2014/main" id="{1A5D7A4A-F0EE-0C85-AE3D-552CE24273AA}"/>
                </a:ext>
              </a:extLst>
            </p:cNvPr>
            <p:cNvCxnSpPr>
              <a:cxnSpLocks/>
            </p:cNvCxnSpPr>
            <p:nvPr/>
          </p:nvCxnSpPr>
          <p:spPr>
            <a:xfrm>
              <a:off x="7971367" y="1461383"/>
              <a:ext cx="690033" cy="0"/>
            </a:xfrm>
            <a:prstGeom prst="line">
              <a:avLst/>
            </a:prstGeom>
            <a:ln w="952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5" name="Group 2364">
              <a:extLst>
                <a:ext uri="{FF2B5EF4-FFF2-40B4-BE49-F238E27FC236}">
                  <a16:creationId xmlns:a16="http://schemas.microsoft.com/office/drawing/2014/main" id="{32925ADB-F89E-4DF7-4CD1-FDE2DB8285A3}"/>
                </a:ext>
              </a:extLst>
            </p:cNvPr>
            <p:cNvGrpSpPr/>
            <p:nvPr/>
          </p:nvGrpSpPr>
          <p:grpSpPr>
            <a:xfrm>
              <a:off x="8138631" y="1172885"/>
              <a:ext cx="349636" cy="196992"/>
              <a:chOff x="20646637" y="7911884"/>
              <a:chExt cx="483351" cy="272331"/>
            </a:xfrm>
          </p:grpSpPr>
          <p:sp>
            <p:nvSpPr>
              <p:cNvPr id="2374" name="Rectangle: Rounded Corners 2373">
                <a:extLst>
                  <a:ext uri="{FF2B5EF4-FFF2-40B4-BE49-F238E27FC236}">
                    <a16:creationId xmlns:a16="http://schemas.microsoft.com/office/drawing/2014/main" id="{45DDE060-4F08-8B0F-42A3-8F1AFD671135}"/>
                  </a:ext>
                </a:extLst>
              </p:cNvPr>
              <p:cNvSpPr/>
              <p:nvPr/>
            </p:nvSpPr>
            <p:spPr>
              <a:xfrm>
                <a:off x="20646637" y="7911884"/>
                <a:ext cx="483351" cy="272331"/>
              </a:xfrm>
              <a:prstGeom prst="roundRect">
                <a:avLst>
                  <a:gd name="adj" fmla="val 6319"/>
                </a:avLst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grpSp>
            <p:nvGrpSpPr>
              <p:cNvPr id="2375" name="Group 2374">
                <a:extLst>
                  <a:ext uri="{FF2B5EF4-FFF2-40B4-BE49-F238E27FC236}">
                    <a16:creationId xmlns:a16="http://schemas.microsoft.com/office/drawing/2014/main" id="{3A448A56-74AD-80FD-449E-67D788865793}"/>
                  </a:ext>
                </a:extLst>
              </p:cNvPr>
              <p:cNvGrpSpPr/>
              <p:nvPr/>
            </p:nvGrpSpPr>
            <p:grpSpPr>
              <a:xfrm>
                <a:off x="20747954" y="8001234"/>
                <a:ext cx="282151" cy="90262"/>
                <a:chOff x="26486541" y="11619568"/>
                <a:chExt cx="476385" cy="152400"/>
              </a:xfrm>
            </p:grpSpPr>
            <p:cxnSp>
              <p:nvCxnSpPr>
                <p:cNvPr id="2376" name="Straight Connector 2375">
                  <a:extLst>
                    <a:ext uri="{FF2B5EF4-FFF2-40B4-BE49-F238E27FC236}">
                      <a16:creationId xmlns:a16="http://schemas.microsoft.com/office/drawing/2014/main" id="{A10B07E8-8E40-3FAC-3059-87996B358F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486541" y="11619568"/>
                  <a:ext cx="246646" cy="0"/>
                </a:xfrm>
                <a:prstGeom prst="line">
                  <a:avLst/>
                </a:prstGeom>
                <a:noFill/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77" name="Straight Connector 2376">
                  <a:extLst>
                    <a:ext uri="{FF2B5EF4-FFF2-40B4-BE49-F238E27FC236}">
                      <a16:creationId xmlns:a16="http://schemas.microsoft.com/office/drawing/2014/main" id="{1B0C76CE-6F2C-39E1-C691-7CF3E21313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486541" y="11771968"/>
                  <a:ext cx="476385" cy="0"/>
                </a:xfrm>
                <a:prstGeom prst="line">
                  <a:avLst/>
                </a:prstGeom>
                <a:noFill/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cxnSp>
          <p:nvCxnSpPr>
            <p:cNvPr id="2366" name="Straight Connector 2365">
              <a:extLst>
                <a:ext uri="{FF2B5EF4-FFF2-40B4-BE49-F238E27FC236}">
                  <a16:creationId xmlns:a16="http://schemas.microsoft.com/office/drawing/2014/main" id="{9796217D-966E-9745-7480-ACC17FF5851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058793" y="1206323"/>
              <a:ext cx="0" cy="45817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7" name="Rectangle: Rounded Corners 2366">
              <a:extLst>
                <a:ext uri="{FF2B5EF4-FFF2-40B4-BE49-F238E27FC236}">
                  <a16:creationId xmlns:a16="http://schemas.microsoft.com/office/drawing/2014/main" id="{E3F838DE-0B57-1B2D-A626-4ADAB52541AA}"/>
                </a:ext>
              </a:extLst>
            </p:cNvPr>
            <p:cNvSpPr/>
            <p:nvPr/>
          </p:nvSpPr>
          <p:spPr>
            <a:xfrm rot="16200000">
              <a:off x="8544393" y="1180859"/>
              <a:ext cx="65350" cy="45719"/>
            </a:xfrm>
            <a:prstGeom prst="roundRect">
              <a:avLst/>
            </a:prstGeom>
            <a:solidFill>
              <a:srgbClr val="F04C4E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grpSp>
          <p:nvGrpSpPr>
            <p:cNvPr id="2368" name="Group 2367">
              <a:extLst>
                <a:ext uri="{FF2B5EF4-FFF2-40B4-BE49-F238E27FC236}">
                  <a16:creationId xmlns:a16="http://schemas.microsoft.com/office/drawing/2014/main" id="{26CCEB91-81CF-1689-4E55-5D39B4C331A1}"/>
                </a:ext>
              </a:extLst>
            </p:cNvPr>
            <p:cNvGrpSpPr/>
            <p:nvPr/>
          </p:nvGrpSpPr>
          <p:grpSpPr>
            <a:xfrm rot="16200000">
              <a:off x="8416732" y="1658762"/>
              <a:ext cx="266381" cy="45719"/>
              <a:chOff x="22367204" y="3669881"/>
              <a:chExt cx="266381" cy="45719"/>
            </a:xfrm>
          </p:grpSpPr>
          <p:sp>
            <p:nvSpPr>
              <p:cNvPr id="2372" name="Oval 2371">
                <a:extLst>
                  <a:ext uri="{FF2B5EF4-FFF2-40B4-BE49-F238E27FC236}">
                    <a16:creationId xmlns:a16="http://schemas.microsoft.com/office/drawing/2014/main" id="{7ECF82F8-0007-6E6B-9A2B-6429BC54A71C}"/>
                  </a:ext>
                </a:extLst>
              </p:cNvPr>
              <p:cNvSpPr/>
              <p:nvPr/>
            </p:nvSpPr>
            <p:spPr>
              <a:xfrm>
                <a:off x="22367204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373" name="Oval 2372">
                <a:extLst>
                  <a:ext uri="{FF2B5EF4-FFF2-40B4-BE49-F238E27FC236}">
                    <a16:creationId xmlns:a16="http://schemas.microsoft.com/office/drawing/2014/main" id="{2683BE45-286F-7B1B-D8DC-953B00896CBF}"/>
                  </a:ext>
                </a:extLst>
              </p:cNvPr>
              <p:cNvSpPr/>
              <p:nvPr/>
            </p:nvSpPr>
            <p:spPr>
              <a:xfrm>
                <a:off x="22587866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69" name="Group 2368">
              <a:extLst>
                <a:ext uri="{FF2B5EF4-FFF2-40B4-BE49-F238E27FC236}">
                  <a16:creationId xmlns:a16="http://schemas.microsoft.com/office/drawing/2014/main" id="{A722E171-B2B5-5AF6-F74F-ABB42FEEFCC6}"/>
                </a:ext>
              </a:extLst>
            </p:cNvPr>
            <p:cNvGrpSpPr/>
            <p:nvPr/>
          </p:nvGrpSpPr>
          <p:grpSpPr>
            <a:xfrm>
              <a:off x="8035884" y="1770771"/>
              <a:ext cx="235669" cy="48549"/>
              <a:chOff x="9957858" y="1857468"/>
              <a:chExt cx="266270" cy="54853"/>
            </a:xfrm>
          </p:grpSpPr>
          <p:sp>
            <p:nvSpPr>
              <p:cNvPr id="2370" name="Rectangle: Rounded Corners 2369">
                <a:extLst>
                  <a:ext uri="{FF2B5EF4-FFF2-40B4-BE49-F238E27FC236}">
                    <a16:creationId xmlns:a16="http://schemas.microsoft.com/office/drawing/2014/main" id="{199FAE73-6A2A-5213-AB06-1169E7DFC203}"/>
                  </a:ext>
                </a:extLst>
              </p:cNvPr>
              <p:cNvSpPr/>
              <p:nvPr/>
            </p:nvSpPr>
            <p:spPr>
              <a:xfrm>
                <a:off x="10038347" y="1857468"/>
                <a:ext cx="185781" cy="54853"/>
              </a:xfrm>
              <a:prstGeom prst="roundRect">
                <a:avLst/>
              </a:prstGeom>
              <a:solidFill>
                <a:srgbClr val="CF313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371" name="Oval 2370">
                <a:extLst>
                  <a:ext uri="{FF2B5EF4-FFF2-40B4-BE49-F238E27FC236}">
                    <a16:creationId xmlns:a16="http://schemas.microsoft.com/office/drawing/2014/main" id="{034B016A-13BD-BCFA-4A49-A0CF31510BBB}"/>
                  </a:ext>
                </a:extLst>
              </p:cNvPr>
              <p:cNvSpPr/>
              <p:nvPr/>
            </p:nvSpPr>
            <p:spPr>
              <a:xfrm>
                <a:off x="9957858" y="1859247"/>
                <a:ext cx="48684" cy="48684"/>
              </a:xfrm>
              <a:prstGeom prst="ellipse">
                <a:avLst/>
              </a:prstGeom>
              <a:solidFill>
                <a:srgbClr val="CF313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382" name="Group 2381">
            <a:extLst>
              <a:ext uri="{FF2B5EF4-FFF2-40B4-BE49-F238E27FC236}">
                <a16:creationId xmlns:a16="http://schemas.microsoft.com/office/drawing/2014/main" id="{E38B8C54-12A1-3BC4-4AD2-DF7E2FEB3577}"/>
              </a:ext>
            </a:extLst>
          </p:cNvPr>
          <p:cNvGrpSpPr/>
          <p:nvPr/>
        </p:nvGrpSpPr>
        <p:grpSpPr>
          <a:xfrm>
            <a:off x="6051831" y="751930"/>
            <a:ext cx="944573" cy="784895"/>
            <a:chOff x="9290524" y="1061777"/>
            <a:chExt cx="1131942" cy="940590"/>
          </a:xfrm>
        </p:grpSpPr>
        <p:grpSp>
          <p:nvGrpSpPr>
            <p:cNvPr id="2383" name="Group 2382">
              <a:extLst>
                <a:ext uri="{FF2B5EF4-FFF2-40B4-BE49-F238E27FC236}">
                  <a16:creationId xmlns:a16="http://schemas.microsoft.com/office/drawing/2014/main" id="{89802797-8A96-0A57-E0FC-3F1F99B65E65}"/>
                </a:ext>
              </a:extLst>
            </p:cNvPr>
            <p:cNvGrpSpPr/>
            <p:nvPr/>
          </p:nvGrpSpPr>
          <p:grpSpPr>
            <a:xfrm>
              <a:off x="9376788" y="1061777"/>
              <a:ext cx="959423" cy="454730"/>
              <a:chOff x="12392025" y="1805530"/>
              <a:chExt cx="1545167" cy="732353"/>
            </a:xfrm>
          </p:grpSpPr>
          <p:sp>
            <p:nvSpPr>
              <p:cNvPr id="2570" name="Rectangle: Rounded Corners 2569">
                <a:extLst>
                  <a:ext uri="{FF2B5EF4-FFF2-40B4-BE49-F238E27FC236}">
                    <a16:creationId xmlns:a16="http://schemas.microsoft.com/office/drawing/2014/main" id="{2182A081-BE3B-D9AE-9F69-6A0B27C13DBF}"/>
                  </a:ext>
                </a:extLst>
              </p:cNvPr>
              <p:cNvSpPr/>
              <p:nvPr/>
            </p:nvSpPr>
            <p:spPr>
              <a:xfrm rot="5400000">
                <a:off x="13052048" y="1573620"/>
                <a:ext cx="223286" cy="122486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571" name="Rectangle 315">
                <a:extLst>
                  <a:ext uri="{FF2B5EF4-FFF2-40B4-BE49-F238E27FC236}">
                    <a16:creationId xmlns:a16="http://schemas.microsoft.com/office/drawing/2014/main" id="{1F8C9C07-2E9A-F76D-E679-0BC588D4EF4A}"/>
                  </a:ext>
                </a:extLst>
              </p:cNvPr>
              <p:cNvSpPr/>
              <p:nvPr/>
            </p:nvSpPr>
            <p:spPr>
              <a:xfrm>
                <a:off x="12737233" y="1916806"/>
                <a:ext cx="940033" cy="595647"/>
              </a:xfrm>
              <a:prstGeom prst="roundRect">
                <a:avLst>
                  <a:gd name="adj" fmla="val 4561"/>
                </a:avLst>
              </a:prstGeom>
              <a:solidFill>
                <a:srgbClr val="7F7F7F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572" name="Rectangle: Rounded Corners 2571">
                <a:extLst>
                  <a:ext uri="{FF2B5EF4-FFF2-40B4-BE49-F238E27FC236}">
                    <a16:creationId xmlns:a16="http://schemas.microsoft.com/office/drawing/2014/main" id="{92851DD8-0462-89AB-9806-596D358AAD0E}"/>
                  </a:ext>
                </a:extLst>
              </p:cNvPr>
              <p:cNvSpPr/>
              <p:nvPr/>
            </p:nvSpPr>
            <p:spPr>
              <a:xfrm>
                <a:off x="12609200" y="2018154"/>
                <a:ext cx="73631" cy="499839"/>
              </a:xfrm>
              <a:prstGeom prst="roundRect">
                <a:avLst>
                  <a:gd name="adj" fmla="val 3313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573" name="Freeform: Shape 2572">
                <a:extLst>
                  <a:ext uri="{FF2B5EF4-FFF2-40B4-BE49-F238E27FC236}">
                    <a16:creationId xmlns:a16="http://schemas.microsoft.com/office/drawing/2014/main" id="{B5D46D94-DF8C-895A-D808-BAB1303F6C05}"/>
                  </a:ext>
                </a:extLst>
              </p:cNvPr>
              <p:cNvSpPr/>
              <p:nvPr/>
            </p:nvSpPr>
            <p:spPr>
              <a:xfrm>
                <a:off x="12420986" y="1805530"/>
                <a:ext cx="1488013" cy="675203"/>
              </a:xfrm>
              <a:custGeom>
                <a:avLst/>
                <a:gdLst>
                  <a:gd name="connsiteX0" fmla="*/ 214220 w 1488013"/>
                  <a:gd name="connsiteY0" fmla="*/ 0 h 675203"/>
                  <a:gd name="connsiteX1" fmla="*/ 1275348 w 1488013"/>
                  <a:gd name="connsiteY1" fmla="*/ 0 h 675203"/>
                  <a:gd name="connsiteX2" fmla="*/ 1403719 w 1488013"/>
                  <a:gd name="connsiteY2" fmla="*/ 90056 h 675203"/>
                  <a:gd name="connsiteX3" fmla="*/ 1410209 w 1488013"/>
                  <a:gd name="connsiteY3" fmla="*/ 124085 h 675203"/>
                  <a:gd name="connsiteX4" fmla="*/ 1488013 w 1488013"/>
                  <a:gd name="connsiteY4" fmla="*/ 675203 h 675203"/>
                  <a:gd name="connsiteX5" fmla="*/ 0 w 1488013"/>
                  <a:gd name="connsiteY5" fmla="*/ 675203 h 675203"/>
                  <a:gd name="connsiteX6" fmla="*/ 76713 w 1488013"/>
                  <a:gd name="connsiteY6" fmla="*/ 124085 h 675203"/>
                  <a:gd name="connsiteX7" fmla="*/ 85847 w 1488013"/>
                  <a:gd name="connsiteY7" fmla="*/ 90056 h 675203"/>
                  <a:gd name="connsiteX8" fmla="*/ 214220 w 1488013"/>
                  <a:gd name="connsiteY8" fmla="*/ 0 h 675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88013" h="675203">
                    <a:moveTo>
                      <a:pt x="214220" y="0"/>
                    </a:moveTo>
                    <a:lnTo>
                      <a:pt x="1275348" y="0"/>
                    </a:lnTo>
                    <a:cubicBezTo>
                      <a:pt x="1333056" y="0"/>
                      <a:pt x="1382569" y="37134"/>
                      <a:pt x="1403719" y="90056"/>
                    </a:cubicBezTo>
                    <a:lnTo>
                      <a:pt x="1410209" y="124085"/>
                    </a:lnTo>
                    <a:lnTo>
                      <a:pt x="1488013" y="675203"/>
                    </a:lnTo>
                    <a:lnTo>
                      <a:pt x="0" y="675203"/>
                    </a:lnTo>
                    <a:lnTo>
                      <a:pt x="76713" y="124085"/>
                    </a:lnTo>
                    <a:lnTo>
                      <a:pt x="85847" y="90056"/>
                    </a:lnTo>
                    <a:cubicBezTo>
                      <a:pt x="106999" y="37134"/>
                      <a:pt x="156512" y="0"/>
                      <a:pt x="214220" y="0"/>
                    </a:cubicBezTo>
                    <a:close/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574" name="Arc 2573">
                <a:extLst>
                  <a:ext uri="{FF2B5EF4-FFF2-40B4-BE49-F238E27FC236}">
                    <a16:creationId xmlns:a16="http://schemas.microsoft.com/office/drawing/2014/main" id="{F3B880A8-E0F4-C8C7-DBCD-9F88A95DE131}"/>
                  </a:ext>
                </a:extLst>
              </p:cNvPr>
              <p:cNvSpPr/>
              <p:nvPr/>
            </p:nvSpPr>
            <p:spPr>
              <a:xfrm rot="16200000">
                <a:off x="12576349" y="1863960"/>
                <a:ext cx="85301" cy="85301"/>
              </a:xfrm>
              <a:prstGeom prst="arc">
                <a:avLst>
                  <a:gd name="adj1" fmla="val 17387933"/>
                  <a:gd name="adj2" fmla="val 0"/>
                </a:avLst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solidFill>
                    <a:schemeClr val="lt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575" name="Rectangle: Rounded Corners 2574">
                <a:extLst>
                  <a:ext uri="{FF2B5EF4-FFF2-40B4-BE49-F238E27FC236}">
                    <a16:creationId xmlns:a16="http://schemas.microsoft.com/office/drawing/2014/main" id="{A41A8358-244B-7606-F1D3-B0268AF344DB}"/>
                  </a:ext>
                </a:extLst>
              </p:cNvPr>
              <p:cNvSpPr/>
              <p:nvPr/>
            </p:nvSpPr>
            <p:spPr>
              <a:xfrm>
                <a:off x="12392025" y="2448983"/>
                <a:ext cx="1545167" cy="889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384" name="Freeform: Shape 2383">
              <a:extLst>
                <a:ext uri="{FF2B5EF4-FFF2-40B4-BE49-F238E27FC236}">
                  <a16:creationId xmlns:a16="http://schemas.microsoft.com/office/drawing/2014/main" id="{1CC0AA60-5E72-2CEC-812A-76BF7DC95765}"/>
                </a:ext>
              </a:extLst>
            </p:cNvPr>
            <p:cNvSpPr/>
            <p:nvPr/>
          </p:nvSpPr>
          <p:spPr>
            <a:xfrm flipH="1">
              <a:off x="9290524" y="1516555"/>
              <a:ext cx="1131942" cy="485812"/>
            </a:xfrm>
            <a:custGeom>
              <a:avLst/>
              <a:gdLst>
                <a:gd name="connsiteX0" fmla="*/ 1571095 w 1873133"/>
                <a:gd name="connsiteY0" fmla="*/ 0 h 636016"/>
                <a:gd name="connsiteX1" fmla="*/ 1561199 w 1873133"/>
                <a:gd name="connsiteY1" fmla="*/ 0 h 636016"/>
                <a:gd name="connsiteX2" fmla="*/ 1086556 w 1873133"/>
                <a:gd name="connsiteY2" fmla="*/ 0 h 636016"/>
                <a:gd name="connsiteX3" fmla="*/ 722567 w 1873133"/>
                <a:gd name="connsiteY3" fmla="*/ 0 h 636016"/>
                <a:gd name="connsiteX4" fmla="*/ 712671 w 1873133"/>
                <a:gd name="connsiteY4" fmla="*/ 0 h 636016"/>
                <a:gd name="connsiteX5" fmla="*/ 311934 w 1873133"/>
                <a:gd name="connsiteY5" fmla="*/ 0 h 636016"/>
                <a:gd name="connsiteX6" fmla="*/ 302038 w 1873133"/>
                <a:gd name="connsiteY6" fmla="*/ 0 h 636016"/>
                <a:gd name="connsiteX7" fmla="*/ 174169 w 1873133"/>
                <a:gd name="connsiteY7" fmla="*/ 84650 h 636016"/>
                <a:gd name="connsiteX8" fmla="*/ 35213 w 1873133"/>
                <a:gd name="connsiteY8" fmla="*/ 321892 h 636016"/>
                <a:gd name="connsiteX9" fmla="*/ 0 w 1873133"/>
                <a:gd name="connsiteY9" fmla="*/ 444020 h 636016"/>
                <a:gd name="connsiteX10" fmla="*/ 154205 w 1873133"/>
                <a:gd name="connsiteY10" fmla="*/ 636016 h 636016"/>
                <a:gd name="connsiteX11" fmla="*/ 311934 w 1873133"/>
                <a:gd name="connsiteY11" fmla="*/ 636016 h 636016"/>
                <a:gd name="connsiteX12" fmla="*/ 564838 w 1873133"/>
                <a:gd name="connsiteY12" fmla="*/ 636016 h 636016"/>
                <a:gd name="connsiteX13" fmla="*/ 722567 w 1873133"/>
                <a:gd name="connsiteY13" fmla="*/ 636016 h 636016"/>
                <a:gd name="connsiteX14" fmla="*/ 1086556 w 1873133"/>
                <a:gd name="connsiteY14" fmla="*/ 636016 h 636016"/>
                <a:gd name="connsiteX15" fmla="*/ 1561199 w 1873133"/>
                <a:gd name="connsiteY15" fmla="*/ 636016 h 636016"/>
                <a:gd name="connsiteX16" fmla="*/ 1718928 w 1873133"/>
                <a:gd name="connsiteY16" fmla="*/ 636016 h 636016"/>
                <a:gd name="connsiteX17" fmla="*/ 1873133 w 1873133"/>
                <a:gd name="connsiteY17" fmla="*/ 444020 h 636016"/>
                <a:gd name="connsiteX18" fmla="*/ 1837920 w 1873133"/>
                <a:gd name="connsiteY18" fmla="*/ 321892 h 636016"/>
                <a:gd name="connsiteX19" fmla="*/ 1698964 w 1873133"/>
                <a:gd name="connsiteY19" fmla="*/ 84650 h 636016"/>
                <a:gd name="connsiteX20" fmla="*/ 1571095 w 1873133"/>
                <a:gd name="connsiteY20" fmla="*/ 0 h 636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73133" h="636016">
                  <a:moveTo>
                    <a:pt x="1571095" y="0"/>
                  </a:moveTo>
                  <a:lnTo>
                    <a:pt x="1561199" y="0"/>
                  </a:lnTo>
                  <a:lnTo>
                    <a:pt x="1086556" y="0"/>
                  </a:lnTo>
                  <a:lnTo>
                    <a:pt x="722567" y="0"/>
                  </a:lnTo>
                  <a:lnTo>
                    <a:pt x="712671" y="0"/>
                  </a:lnTo>
                  <a:lnTo>
                    <a:pt x="311934" y="0"/>
                  </a:lnTo>
                  <a:lnTo>
                    <a:pt x="302038" y="0"/>
                  </a:lnTo>
                  <a:cubicBezTo>
                    <a:pt x="248810" y="0"/>
                    <a:pt x="201880" y="33578"/>
                    <a:pt x="174169" y="84650"/>
                  </a:cubicBezTo>
                  <a:lnTo>
                    <a:pt x="35213" y="321892"/>
                  </a:lnTo>
                  <a:cubicBezTo>
                    <a:pt x="13215" y="355080"/>
                    <a:pt x="0" y="397628"/>
                    <a:pt x="0" y="444020"/>
                  </a:cubicBezTo>
                  <a:cubicBezTo>
                    <a:pt x="0" y="550056"/>
                    <a:pt x="69040" y="636016"/>
                    <a:pt x="154205" y="636016"/>
                  </a:cubicBezTo>
                  <a:lnTo>
                    <a:pt x="311934" y="636016"/>
                  </a:lnTo>
                  <a:lnTo>
                    <a:pt x="564838" y="636016"/>
                  </a:lnTo>
                  <a:lnTo>
                    <a:pt x="722567" y="636016"/>
                  </a:lnTo>
                  <a:lnTo>
                    <a:pt x="1086556" y="636016"/>
                  </a:lnTo>
                  <a:lnTo>
                    <a:pt x="1561199" y="636016"/>
                  </a:lnTo>
                  <a:lnTo>
                    <a:pt x="1718928" y="636016"/>
                  </a:lnTo>
                  <a:cubicBezTo>
                    <a:pt x="1804093" y="636016"/>
                    <a:pt x="1873133" y="550056"/>
                    <a:pt x="1873133" y="444020"/>
                  </a:cubicBezTo>
                  <a:cubicBezTo>
                    <a:pt x="1873133" y="397628"/>
                    <a:pt x="1859918" y="355080"/>
                    <a:pt x="1837920" y="321892"/>
                  </a:cubicBezTo>
                  <a:lnTo>
                    <a:pt x="1698964" y="84650"/>
                  </a:lnTo>
                  <a:cubicBezTo>
                    <a:pt x="1671253" y="33578"/>
                    <a:pt x="1624323" y="0"/>
                    <a:pt x="157109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 dirty="0">
                <a:cs typeface="Arial" panose="020B0604020202020204" pitchFamily="34" charset="0"/>
              </a:endParaRPr>
            </a:p>
          </p:txBody>
        </p:sp>
        <p:cxnSp>
          <p:nvCxnSpPr>
            <p:cNvPr id="2385" name="Straight Connector 2384">
              <a:extLst>
                <a:ext uri="{FF2B5EF4-FFF2-40B4-BE49-F238E27FC236}">
                  <a16:creationId xmlns:a16="http://schemas.microsoft.com/office/drawing/2014/main" id="{80F69A96-383E-3CC6-BFE1-3AFBD553BC62}"/>
                </a:ext>
              </a:extLst>
            </p:cNvPr>
            <p:cNvCxnSpPr>
              <a:cxnSpLocks/>
            </p:cNvCxnSpPr>
            <p:nvPr/>
          </p:nvCxnSpPr>
          <p:spPr>
            <a:xfrm>
              <a:off x="9313334" y="1765310"/>
              <a:ext cx="1090083" cy="0"/>
            </a:xfrm>
            <a:prstGeom prst="line">
              <a:avLst/>
            </a:prstGeom>
            <a:ln w="952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86" name="Group 2385">
              <a:extLst>
                <a:ext uri="{FF2B5EF4-FFF2-40B4-BE49-F238E27FC236}">
                  <a16:creationId xmlns:a16="http://schemas.microsoft.com/office/drawing/2014/main" id="{22EDB5CD-C247-BE8D-05A4-7CB2593A48A3}"/>
                </a:ext>
              </a:extLst>
            </p:cNvPr>
            <p:cNvGrpSpPr/>
            <p:nvPr/>
          </p:nvGrpSpPr>
          <p:grpSpPr>
            <a:xfrm>
              <a:off x="9455651" y="1570659"/>
              <a:ext cx="795177" cy="152298"/>
              <a:chOff x="9938126" y="1564309"/>
              <a:chExt cx="731803" cy="140160"/>
            </a:xfrm>
          </p:grpSpPr>
          <p:grpSp>
            <p:nvGrpSpPr>
              <p:cNvPr id="2393" name="Group 2392">
                <a:extLst>
                  <a:ext uri="{FF2B5EF4-FFF2-40B4-BE49-F238E27FC236}">
                    <a16:creationId xmlns:a16="http://schemas.microsoft.com/office/drawing/2014/main" id="{EE57502B-57B1-5ED4-6C81-B2510ED68915}"/>
                  </a:ext>
                </a:extLst>
              </p:cNvPr>
              <p:cNvGrpSpPr/>
              <p:nvPr/>
            </p:nvGrpSpPr>
            <p:grpSpPr>
              <a:xfrm>
                <a:off x="10447989" y="1564309"/>
                <a:ext cx="221940" cy="140160"/>
                <a:chOff x="13324382" y="2539784"/>
                <a:chExt cx="483351" cy="272331"/>
              </a:xfrm>
            </p:grpSpPr>
            <p:sp>
              <p:nvSpPr>
                <p:cNvPr id="2398" name="Rectangle: Rounded Corners 2397">
                  <a:extLst>
                    <a:ext uri="{FF2B5EF4-FFF2-40B4-BE49-F238E27FC236}">
                      <a16:creationId xmlns:a16="http://schemas.microsoft.com/office/drawing/2014/main" id="{A54DFACC-69D7-A772-0301-9D8DC986031D}"/>
                    </a:ext>
                  </a:extLst>
                </p:cNvPr>
                <p:cNvSpPr/>
                <p:nvPr/>
              </p:nvSpPr>
              <p:spPr>
                <a:xfrm>
                  <a:off x="13324382" y="2539784"/>
                  <a:ext cx="483351" cy="272331"/>
                </a:xfrm>
                <a:prstGeom prst="roundRect">
                  <a:avLst>
                    <a:gd name="adj" fmla="val 6319"/>
                  </a:avLst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000"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399" name="Group 2398">
                  <a:extLst>
                    <a:ext uri="{FF2B5EF4-FFF2-40B4-BE49-F238E27FC236}">
                      <a16:creationId xmlns:a16="http://schemas.microsoft.com/office/drawing/2014/main" id="{4A209C7B-AD67-3CCA-2C45-9BABFCAA5754}"/>
                    </a:ext>
                  </a:extLst>
                </p:cNvPr>
                <p:cNvGrpSpPr/>
                <p:nvPr/>
              </p:nvGrpSpPr>
              <p:grpSpPr>
                <a:xfrm>
                  <a:off x="13425674" y="2629134"/>
                  <a:ext cx="179420" cy="90262"/>
                  <a:chOff x="26486541" y="11619568"/>
                  <a:chExt cx="302934" cy="152400"/>
                </a:xfrm>
              </p:grpSpPr>
              <p:cxnSp>
                <p:nvCxnSpPr>
                  <p:cNvPr id="2400" name="Straight Connector 2399">
                    <a:extLst>
                      <a:ext uri="{FF2B5EF4-FFF2-40B4-BE49-F238E27FC236}">
                        <a16:creationId xmlns:a16="http://schemas.microsoft.com/office/drawing/2014/main" id="{55CFC025-A56B-436B-9AD2-341CD86389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486541" y="11619568"/>
                    <a:ext cx="246646" cy="0"/>
                  </a:xfrm>
                  <a:prstGeom prst="line">
                    <a:avLst/>
                  </a:prstGeom>
                  <a:no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2569" name="Straight Connector 2568">
                    <a:extLst>
                      <a:ext uri="{FF2B5EF4-FFF2-40B4-BE49-F238E27FC236}">
                        <a16:creationId xmlns:a16="http://schemas.microsoft.com/office/drawing/2014/main" id="{96081704-6B06-7B7B-0199-0FA9B4CF28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486541" y="11771968"/>
                    <a:ext cx="302934" cy="0"/>
                  </a:xfrm>
                  <a:prstGeom prst="line">
                    <a:avLst/>
                  </a:prstGeom>
                  <a:no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2394" name="Group 2393">
                <a:extLst>
                  <a:ext uri="{FF2B5EF4-FFF2-40B4-BE49-F238E27FC236}">
                    <a16:creationId xmlns:a16="http://schemas.microsoft.com/office/drawing/2014/main" id="{A7D79180-D8B0-F00B-1D4B-6CD43FE74607}"/>
                  </a:ext>
                </a:extLst>
              </p:cNvPr>
              <p:cNvGrpSpPr/>
              <p:nvPr/>
            </p:nvGrpSpPr>
            <p:grpSpPr>
              <a:xfrm>
                <a:off x="9938126" y="1592531"/>
                <a:ext cx="126541" cy="83736"/>
                <a:chOff x="9793809" y="1645391"/>
                <a:chExt cx="114308" cy="95250"/>
              </a:xfrm>
            </p:grpSpPr>
            <p:cxnSp>
              <p:nvCxnSpPr>
                <p:cNvPr id="2395" name="Straight Connector 2394">
                  <a:extLst>
                    <a:ext uri="{FF2B5EF4-FFF2-40B4-BE49-F238E27FC236}">
                      <a16:creationId xmlns:a16="http://schemas.microsoft.com/office/drawing/2014/main" id="{82FCC0EB-BB74-1456-874F-796BD463A6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3809" y="1645391"/>
                  <a:ext cx="114308" cy="0"/>
                </a:xfrm>
                <a:prstGeom prst="line">
                  <a:avLst/>
                </a:prstGeom>
                <a:noFill/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96" name="Straight Connector 2395">
                  <a:extLst>
                    <a:ext uri="{FF2B5EF4-FFF2-40B4-BE49-F238E27FC236}">
                      <a16:creationId xmlns:a16="http://schemas.microsoft.com/office/drawing/2014/main" id="{4157FA20-5CFF-00B9-0AD9-B9F641CEC6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3809" y="1693016"/>
                  <a:ext cx="78324" cy="0"/>
                </a:xfrm>
                <a:prstGeom prst="line">
                  <a:avLst/>
                </a:prstGeom>
                <a:noFill/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397" name="Straight Connector 2396">
                  <a:extLst>
                    <a:ext uri="{FF2B5EF4-FFF2-40B4-BE49-F238E27FC236}">
                      <a16:creationId xmlns:a16="http://schemas.microsoft.com/office/drawing/2014/main" id="{8701B8E2-0A1B-DA7E-B6BA-D253C98AA2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3809" y="1740641"/>
                  <a:ext cx="84674" cy="0"/>
                </a:xfrm>
                <a:prstGeom prst="line">
                  <a:avLst/>
                </a:prstGeom>
                <a:noFill/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2387" name="Group 2386">
              <a:extLst>
                <a:ext uri="{FF2B5EF4-FFF2-40B4-BE49-F238E27FC236}">
                  <a16:creationId xmlns:a16="http://schemas.microsoft.com/office/drawing/2014/main" id="{2E001404-67BC-6FE2-4D42-C7A3B9E4A9D4}"/>
                </a:ext>
              </a:extLst>
            </p:cNvPr>
            <p:cNvGrpSpPr/>
            <p:nvPr/>
          </p:nvGrpSpPr>
          <p:grpSpPr>
            <a:xfrm>
              <a:off x="9457240" y="1848972"/>
              <a:ext cx="266270" cy="54853"/>
              <a:chOff x="9957858" y="1850292"/>
              <a:chExt cx="266270" cy="54853"/>
            </a:xfrm>
          </p:grpSpPr>
          <p:sp>
            <p:nvSpPr>
              <p:cNvPr id="2391" name="Rectangle: Rounded Corners 2390">
                <a:extLst>
                  <a:ext uri="{FF2B5EF4-FFF2-40B4-BE49-F238E27FC236}">
                    <a16:creationId xmlns:a16="http://schemas.microsoft.com/office/drawing/2014/main" id="{08AB42AC-46E9-6EB0-908B-ADF47B56A76B}"/>
                  </a:ext>
                </a:extLst>
              </p:cNvPr>
              <p:cNvSpPr/>
              <p:nvPr/>
            </p:nvSpPr>
            <p:spPr>
              <a:xfrm>
                <a:off x="10038347" y="1850292"/>
                <a:ext cx="185781" cy="54853"/>
              </a:xfrm>
              <a:prstGeom prst="roundRect">
                <a:avLst/>
              </a:prstGeom>
              <a:solidFill>
                <a:srgbClr val="CF313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392" name="Oval 2391">
                <a:extLst>
                  <a:ext uri="{FF2B5EF4-FFF2-40B4-BE49-F238E27FC236}">
                    <a16:creationId xmlns:a16="http://schemas.microsoft.com/office/drawing/2014/main" id="{79152DC2-4C16-F1BF-A6B7-2DB4ED2DF389}"/>
                  </a:ext>
                </a:extLst>
              </p:cNvPr>
              <p:cNvSpPr/>
              <p:nvPr/>
            </p:nvSpPr>
            <p:spPr>
              <a:xfrm>
                <a:off x="9957858" y="1852083"/>
                <a:ext cx="48684" cy="48684"/>
              </a:xfrm>
              <a:prstGeom prst="ellipse">
                <a:avLst/>
              </a:prstGeom>
              <a:solidFill>
                <a:srgbClr val="CF313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88" name="Group 2387">
              <a:extLst>
                <a:ext uri="{FF2B5EF4-FFF2-40B4-BE49-F238E27FC236}">
                  <a16:creationId xmlns:a16="http://schemas.microsoft.com/office/drawing/2014/main" id="{D0290C92-B5E1-D762-4967-EE1B2922A7CA}"/>
                </a:ext>
              </a:extLst>
            </p:cNvPr>
            <p:cNvGrpSpPr/>
            <p:nvPr/>
          </p:nvGrpSpPr>
          <p:grpSpPr>
            <a:xfrm>
              <a:off x="10144522" y="1834527"/>
              <a:ext cx="83742" cy="83742"/>
              <a:chOff x="7525407" y="-13526814"/>
              <a:chExt cx="788276" cy="788276"/>
            </a:xfrm>
          </p:grpSpPr>
          <p:sp>
            <p:nvSpPr>
              <p:cNvPr id="2389" name="Oval 2388">
                <a:extLst>
                  <a:ext uri="{FF2B5EF4-FFF2-40B4-BE49-F238E27FC236}">
                    <a16:creationId xmlns:a16="http://schemas.microsoft.com/office/drawing/2014/main" id="{93A6AEFC-2D7B-F29D-2F78-E4B6F8DC8051}"/>
                  </a:ext>
                </a:extLst>
              </p:cNvPr>
              <p:cNvSpPr/>
              <p:nvPr/>
            </p:nvSpPr>
            <p:spPr>
              <a:xfrm>
                <a:off x="7525407" y="-13526814"/>
                <a:ext cx="788276" cy="788276"/>
              </a:xfrm>
              <a:prstGeom prst="ellipse">
                <a:avLst/>
              </a:prstGeom>
              <a:solidFill>
                <a:srgbClr val="CF313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390" name="Oval 2389">
                <a:extLst>
                  <a:ext uri="{FF2B5EF4-FFF2-40B4-BE49-F238E27FC236}">
                    <a16:creationId xmlns:a16="http://schemas.microsoft.com/office/drawing/2014/main" id="{7800BDFD-D285-04CE-85B7-2186324175BC}"/>
                  </a:ext>
                </a:extLst>
              </p:cNvPr>
              <p:cNvSpPr/>
              <p:nvPr/>
            </p:nvSpPr>
            <p:spPr>
              <a:xfrm>
                <a:off x="7727316" y="-13324895"/>
                <a:ext cx="384464" cy="384443"/>
              </a:xfrm>
              <a:prstGeom prst="ellipse">
                <a:avLst/>
              </a:prstGeom>
              <a:solidFill>
                <a:srgbClr val="D9D9D9"/>
              </a:solidFill>
              <a:ln w="158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</p:grpSp>
      </p:grpSp>
      <p:grpSp>
        <p:nvGrpSpPr>
          <p:cNvPr id="2576" name="Group 2575">
            <a:extLst>
              <a:ext uri="{FF2B5EF4-FFF2-40B4-BE49-F238E27FC236}">
                <a16:creationId xmlns:a16="http://schemas.microsoft.com/office/drawing/2014/main" id="{E3C28523-02B4-F364-B544-F840033306D2}"/>
              </a:ext>
            </a:extLst>
          </p:cNvPr>
          <p:cNvGrpSpPr/>
          <p:nvPr/>
        </p:nvGrpSpPr>
        <p:grpSpPr>
          <a:xfrm>
            <a:off x="3170076" y="736910"/>
            <a:ext cx="824441" cy="799916"/>
            <a:chOff x="1763687" y="998520"/>
            <a:chExt cx="987980" cy="958590"/>
          </a:xfrm>
        </p:grpSpPr>
        <p:sp>
          <p:nvSpPr>
            <p:cNvPr id="2577" name="Arc 2576">
              <a:extLst>
                <a:ext uri="{FF2B5EF4-FFF2-40B4-BE49-F238E27FC236}">
                  <a16:creationId xmlns:a16="http://schemas.microsoft.com/office/drawing/2014/main" id="{EB7B5B5B-9CDA-EA02-D7FB-930AA3D5A2D5}"/>
                </a:ext>
              </a:extLst>
            </p:cNvPr>
            <p:cNvSpPr/>
            <p:nvPr/>
          </p:nvSpPr>
          <p:spPr>
            <a:xfrm rot="15711108">
              <a:off x="2047936" y="1036789"/>
              <a:ext cx="108311" cy="168939"/>
            </a:xfrm>
            <a:prstGeom prst="arc">
              <a:avLst>
                <a:gd name="adj1" fmla="val 17857472"/>
                <a:gd name="adj2" fmla="val 0"/>
              </a:avLst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2578" name="Group 2577">
              <a:extLst>
                <a:ext uri="{FF2B5EF4-FFF2-40B4-BE49-F238E27FC236}">
                  <a16:creationId xmlns:a16="http://schemas.microsoft.com/office/drawing/2014/main" id="{E8B6F430-DC8B-FD3F-0F7A-6954D1B4FE09}"/>
                </a:ext>
              </a:extLst>
            </p:cNvPr>
            <p:cNvGrpSpPr/>
            <p:nvPr/>
          </p:nvGrpSpPr>
          <p:grpSpPr>
            <a:xfrm>
              <a:off x="1786347" y="998520"/>
              <a:ext cx="942661" cy="521657"/>
              <a:chOff x="7783704" y="-9588501"/>
              <a:chExt cx="3412616" cy="1888501"/>
            </a:xfrm>
          </p:grpSpPr>
          <p:sp>
            <p:nvSpPr>
              <p:cNvPr id="2591" name="Rectangle 315">
                <a:extLst>
                  <a:ext uri="{FF2B5EF4-FFF2-40B4-BE49-F238E27FC236}">
                    <a16:creationId xmlns:a16="http://schemas.microsoft.com/office/drawing/2014/main" id="{787B0D48-D073-B0DB-56F9-27196FAEB76D}"/>
                  </a:ext>
                </a:extLst>
              </p:cNvPr>
              <p:cNvSpPr/>
              <p:nvPr/>
            </p:nvSpPr>
            <p:spPr>
              <a:xfrm>
                <a:off x="8781042" y="-8021043"/>
                <a:ext cx="1751504" cy="294195"/>
              </a:xfrm>
              <a:prstGeom prst="roundRect">
                <a:avLst>
                  <a:gd name="adj" fmla="val 4561"/>
                </a:avLst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592" name="Rectangle: Rounded Corners 2591">
                <a:extLst>
                  <a:ext uri="{FF2B5EF4-FFF2-40B4-BE49-F238E27FC236}">
                    <a16:creationId xmlns:a16="http://schemas.microsoft.com/office/drawing/2014/main" id="{4AB6450A-09F0-0722-8E0D-B2A3D0436B0F}"/>
                  </a:ext>
                </a:extLst>
              </p:cNvPr>
              <p:cNvSpPr/>
              <p:nvPr/>
            </p:nvSpPr>
            <p:spPr>
              <a:xfrm rot="5400000">
                <a:off x="8405494" y="-8855480"/>
                <a:ext cx="305899" cy="51354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593" name="Rectangle: Rounded Corners 2592">
                <a:extLst>
                  <a:ext uri="{FF2B5EF4-FFF2-40B4-BE49-F238E27FC236}">
                    <a16:creationId xmlns:a16="http://schemas.microsoft.com/office/drawing/2014/main" id="{8708CA91-6015-1FB8-41A5-73E634AE9D7E}"/>
                  </a:ext>
                </a:extLst>
              </p:cNvPr>
              <p:cNvSpPr/>
              <p:nvPr/>
            </p:nvSpPr>
            <p:spPr>
              <a:xfrm rot="5400000">
                <a:off x="8355464" y="-8283519"/>
                <a:ext cx="118452" cy="57081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594" name="Rectangle: Rounded Corners 2593">
                <a:extLst>
                  <a:ext uri="{FF2B5EF4-FFF2-40B4-BE49-F238E27FC236}">
                    <a16:creationId xmlns:a16="http://schemas.microsoft.com/office/drawing/2014/main" id="{15B0F3E8-AF5B-26F5-8116-2F4ED092243F}"/>
                  </a:ext>
                </a:extLst>
              </p:cNvPr>
              <p:cNvSpPr/>
              <p:nvPr/>
            </p:nvSpPr>
            <p:spPr>
              <a:xfrm>
                <a:off x="8711791" y="-8987490"/>
                <a:ext cx="1890006" cy="780029"/>
              </a:xfrm>
              <a:prstGeom prst="roundRect">
                <a:avLst>
                  <a:gd name="adj" fmla="val 5849"/>
                </a:avLst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595" name="Rectangle: Rounded Corners 2594">
                <a:extLst>
                  <a:ext uri="{FF2B5EF4-FFF2-40B4-BE49-F238E27FC236}">
                    <a16:creationId xmlns:a16="http://schemas.microsoft.com/office/drawing/2014/main" id="{5306696A-0514-385D-FF92-451FD566F101}"/>
                  </a:ext>
                </a:extLst>
              </p:cNvPr>
              <p:cNvSpPr/>
              <p:nvPr/>
            </p:nvSpPr>
            <p:spPr>
              <a:xfrm>
                <a:off x="8011319" y="-8163117"/>
                <a:ext cx="315848" cy="36168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596" name="Rectangle 315">
                <a:extLst>
                  <a:ext uri="{FF2B5EF4-FFF2-40B4-BE49-F238E27FC236}">
                    <a16:creationId xmlns:a16="http://schemas.microsoft.com/office/drawing/2014/main" id="{B618D039-E4C8-5E21-FB3A-29C12325CC84}"/>
                  </a:ext>
                </a:extLst>
              </p:cNvPr>
              <p:cNvSpPr/>
              <p:nvPr/>
            </p:nvSpPr>
            <p:spPr>
              <a:xfrm>
                <a:off x="8963381" y="-9173905"/>
                <a:ext cx="1386828" cy="1152866"/>
              </a:xfrm>
              <a:prstGeom prst="roundRect">
                <a:avLst>
                  <a:gd name="adj" fmla="val 4561"/>
                </a:avLst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597" name="Rectangle: Rounded Corners 2596">
                <a:extLst>
                  <a:ext uri="{FF2B5EF4-FFF2-40B4-BE49-F238E27FC236}">
                    <a16:creationId xmlns:a16="http://schemas.microsoft.com/office/drawing/2014/main" id="{D7ACE126-8797-2AAC-5858-32D7A301938E}"/>
                  </a:ext>
                </a:extLst>
              </p:cNvPr>
              <p:cNvSpPr/>
              <p:nvPr/>
            </p:nvSpPr>
            <p:spPr>
              <a:xfrm>
                <a:off x="8390290" y="-8926789"/>
                <a:ext cx="91945" cy="1056385"/>
              </a:xfrm>
              <a:prstGeom prst="roundRect">
                <a:avLst>
                  <a:gd name="adj" fmla="val 3313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598" name="Rectangle: Rounded Corners 2597">
                <a:extLst>
                  <a:ext uri="{FF2B5EF4-FFF2-40B4-BE49-F238E27FC236}">
                    <a16:creationId xmlns:a16="http://schemas.microsoft.com/office/drawing/2014/main" id="{FC171076-8818-0B88-9B42-2A49D974D777}"/>
                  </a:ext>
                </a:extLst>
              </p:cNvPr>
              <p:cNvSpPr/>
              <p:nvPr/>
            </p:nvSpPr>
            <p:spPr>
              <a:xfrm>
                <a:off x="8541321" y="-8926789"/>
                <a:ext cx="91947" cy="1056385"/>
              </a:xfrm>
              <a:prstGeom prst="roundRect">
                <a:avLst>
                  <a:gd name="adj" fmla="val 3313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599" name="Freeform: Shape 2598">
                <a:extLst>
                  <a:ext uri="{FF2B5EF4-FFF2-40B4-BE49-F238E27FC236}">
                    <a16:creationId xmlns:a16="http://schemas.microsoft.com/office/drawing/2014/main" id="{71229231-FA44-08F6-B3CC-B5BDC38FD64E}"/>
                  </a:ext>
                </a:extLst>
              </p:cNvPr>
              <p:cNvSpPr/>
              <p:nvPr/>
            </p:nvSpPr>
            <p:spPr>
              <a:xfrm flipV="1">
                <a:off x="7783704" y="-9588501"/>
                <a:ext cx="3412616" cy="1888501"/>
              </a:xfrm>
              <a:custGeom>
                <a:avLst/>
                <a:gdLst>
                  <a:gd name="connsiteX0" fmla="*/ 1794933 w 3592747"/>
                  <a:gd name="connsiteY0" fmla="*/ 1869695 h 1869695"/>
                  <a:gd name="connsiteX1" fmla="*/ 1796374 w 3592747"/>
                  <a:gd name="connsiteY1" fmla="*/ 1869670 h 1869695"/>
                  <a:gd name="connsiteX2" fmla="*/ 1797814 w 3592747"/>
                  <a:gd name="connsiteY2" fmla="*/ 1869695 h 1869695"/>
                  <a:gd name="connsiteX3" fmla="*/ 1797814 w 3592747"/>
                  <a:gd name="connsiteY3" fmla="*/ 1869645 h 1869695"/>
                  <a:gd name="connsiteX4" fmla="*/ 1799299 w 3592747"/>
                  <a:gd name="connsiteY4" fmla="*/ 1869619 h 1869695"/>
                  <a:gd name="connsiteX5" fmla="*/ 3085142 w 3592747"/>
                  <a:gd name="connsiteY5" fmla="*/ 1373834 h 1869695"/>
                  <a:gd name="connsiteX6" fmla="*/ 3496732 w 3592747"/>
                  <a:gd name="connsiteY6" fmla="*/ 484792 h 1869695"/>
                  <a:gd name="connsiteX7" fmla="*/ 3589471 w 3592747"/>
                  <a:gd name="connsiteY7" fmla="*/ 25034 h 1869695"/>
                  <a:gd name="connsiteX8" fmla="*/ 3592747 w 3592747"/>
                  <a:gd name="connsiteY8" fmla="*/ 0 h 1869695"/>
                  <a:gd name="connsiteX9" fmla="*/ 1797814 w 3592747"/>
                  <a:gd name="connsiteY9" fmla="*/ 0 h 1869695"/>
                  <a:gd name="connsiteX10" fmla="*/ 1794933 w 3592747"/>
                  <a:gd name="connsiteY10" fmla="*/ 0 h 1869695"/>
                  <a:gd name="connsiteX11" fmla="*/ 0 w 3592747"/>
                  <a:gd name="connsiteY11" fmla="*/ 0 h 1869695"/>
                  <a:gd name="connsiteX12" fmla="*/ 3276 w 3592747"/>
                  <a:gd name="connsiteY12" fmla="*/ 25034 h 1869695"/>
                  <a:gd name="connsiteX13" fmla="*/ 96015 w 3592747"/>
                  <a:gd name="connsiteY13" fmla="*/ 484792 h 1869695"/>
                  <a:gd name="connsiteX14" fmla="*/ 507605 w 3592747"/>
                  <a:gd name="connsiteY14" fmla="*/ 1373834 h 1869695"/>
                  <a:gd name="connsiteX15" fmla="*/ 1793448 w 3592747"/>
                  <a:gd name="connsiteY15" fmla="*/ 1869619 h 1869695"/>
                  <a:gd name="connsiteX16" fmla="*/ 1794933 w 3592747"/>
                  <a:gd name="connsiteY16" fmla="*/ 1869645 h 1869695"/>
                  <a:gd name="connsiteX0" fmla="*/ 1794933 w 3592747"/>
                  <a:gd name="connsiteY0" fmla="*/ 1869645 h 1869695"/>
                  <a:gd name="connsiteX1" fmla="*/ 1796374 w 3592747"/>
                  <a:gd name="connsiteY1" fmla="*/ 1869670 h 1869695"/>
                  <a:gd name="connsiteX2" fmla="*/ 1797814 w 3592747"/>
                  <a:gd name="connsiteY2" fmla="*/ 1869695 h 1869695"/>
                  <a:gd name="connsiteX3" fmla="*/ 1797814 w 3592747"/>
                  <a:gd name="connsiteY3" fmla="*/ 1869645 h 1869695"/>
                  <a:gd name="connsiteX4" fmla="*/ 1799299 w 3592747"/>
                  <a:gd name="connsiteY4" fmla="*/ 1869619 h 1869695"/>
                  <a:gd name="connsiteX5" fmla="*/ 3085142 w 3592747"/>
                  <a:gd name="connsiteY5" fmla="*/ 1373834 h 1869695"/>
                  <a:gd name="connsiteX6" fmla="*/ 3496732 w 3592747"/>
                  <a:gd name="connsiteY6" fmla="*/ 484792 h 1869695"/>
                  <a:gd name="connsiteX7" fmla="*/ 3589471 w 3592747"/>
                  <a:gd name="connsiteY7" fmla="*/ 25034 h 1869695"/>
                  <a:gd name="connsiteX8" fmla="*/ 3592747 w 3592747"/>
                  <a:gd name="connsiteY8" fmla="*/ 0 h 1869695"/>
                  <a:gd name="connsiteX9" fmla="*/ 1797814 w 3592747"/>
                  <a:gd name="connsiteY9" fmla="*/ 0 h 1869695"/>
                  <a:gd name="connsiteX10" fmla="*/ 1794933 w 3592747"/>
                  <a:gd name="connsiteY10" fmla="*/ 0 h 1869695"/>
                  <a:gd name="connsiteX11" fmla="*/ 0 w 3592747"/>
                  <a:gd name="connsiteY11" fmla="*/ 0 h 1869695"/>
                  <a:gd name="connsiteX12" fmla="*/ 3276 w 3592747"/>
                  <a:gd name="connsiteY12" fmla="*/ 25034 h 1869695"/>
                  <a:gd name="connsiteX13" fmla="*/ 96015 w 3592747"/>
                  <a:gd name="connsiteY13" fmla="*/ 484792 h 1869695"/>
                  <a:gd name="connsiteX14" fmla="*/ 507605 w 3592747"/>
                  <a:gd name="connsiteY14" fmla="*/ 1373834 h 1869695"/>
                  <a:gd name="connsiteX15" fmla="*/ 1793448 w 3592747"/>
                  <a:gd name="connsiteY15" fmla="*/ 1869619 h 1869695"/>
                  <a:gd name="connsiteX16" fmla="*/ 1794933 w 3592747"/>
                  <a:gd name="connsiteY16" fmla="*/ 1869645 h 1869695"/>
                  <a:gd name="connsiteX0" fmla="*/ 1793448 w 3592747"/>
                  <a:gd name="connsiteY0" fmla="*/ 1869619 h 1869695"/>
                  <a:gd name="connsiteX1" fmla="*/ 1796374 w 3592747"/>
                  <a:gd name="connsiteY1" fmla="*/ 1869670 h 1869695"/>
                  <a:gd name="connsiteX2" fmla="*/ 1797814 w 3592747"/>
                  <a:gd name="connsiteY2" fmla="*/ 1869695 h 1869695"/>
                  <a:gd name="connsiteX3" fmla="*/ 1797814 w 3592747"/>
                  <a:gd name="connsiteY3" fmla="*/ 1869645 h 1869695"/>
                  <a:gd name="connsiteX4" fmla="*/ 1799299 w 3592747"/>
                  <a:gd name="connsiteY4" fmla="*/ 1869619 h 1869695"/>
                  <a:gd name="connsiteX5" fmla="*/ 3085142 w 3592747"/>
                  <a:gd name="connsiteY5" fmla="*/ 1373834 h 1869695"/>
                  <a:gd name="connsiteX6" fmla="*/ 3496732 w 3592747"/>
                  <a:gd name="connsiteY6" fmla="*/ 484792 h 1869695"/>
                  <a:gd name="connsiteX7" fmla="*/ 3589471 w 3592747"/>
                  <a:gd name="connsiteY7" fmla="*/ 25034 h 1869695"/>
                  <a:gd name="connsiteX8" fmla="*/ 3592747 w 3592747"/>
                  <a:gd name="connsiteY8" fmla="*/ 0 h 1869695"/>
                  <a:gd name="connsiteX9" fmla="*/ 1797814 w 3592747"/>
                  <a:gd name="connsiteY9" fmla="*/ 0 h 1869695"/>
                  <a:gd name="connsiteX10" fmla="*/ 1794933 w 3592747"/>
                  <a:gd name="connsiteY10" fmla="*/ 0 h 1869695"/>
                  <a:gd name="connsiteX11" fmla="*/ 0 w 3592747"/>
                  <a:gd name="connsiteY11" fmla="*/ 0 h 1869695"/>
                  <a:gd name="connsiteX12" fmla="*/ 3276 w 3592747"/>
                  <a:gd name="connsiteY12" fmla="*/ 25034 h 1869695"/>
                  <a:gd name="connsiteX13" fmla="*/ 96015 w 3592747"/>
                  <a:gd name="connsiteY13" fmla="*/ 484792 h 1869695"/>
                  <a:gd name="connsiteX14" fmla="*/ 507605 w 3592747"/>
                  <a:gd name="connsiteY14" fmla="*/ 1373834 h 1869695"/>
                  <a:gd name="connsiteX15" fmla="*/ 1793448 w 3592747"/>
                  <a:gd name="connsiteY15" fmla="*/ 1869619 h 1869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92747" h="1869695">
                    <a:moveTo>
                      <a:pt x="1793448" y="1869619"/>
                    </a:moveTo>
                    <a:lnTo>
                      <a:pt x="1796374" y="1869670"/>
                    </a:lnTo>
                    <a:lnTo>
                      <a:pt x="1797814" y="1869695"/>
                    </a:lnTo>
                    <a:lnTo>
                      <a:pt x="1797814" y="1869645"/>
                    </a:lnTo>
                    <a:lnTo>
                      <a:pt x="1799299" y="1869619"/>
                    </a:lnTo>
                    <a:cubicBezTo>
                      <a:pt x="2575528" y="1818561"/>
                      <a:pt x="2844570" y="1638504"/>
                      <a:pt x="3085142" y="1373834"/>
                    </a:cubicBezTo>
                    <a:cubicBezTo>
                      <a:pt x="3325714" y="1109164"/>
                      <a:pt x="3433778" y="811836"/>
                      <a:pt x="3496732" y="484792"/>
                    </a:cubicBezTo>
                    <a:cubicBezTo>
                      <a:pt x="3520340" y="362150"/>
                      <a:pt x="3561900" y="193121"/>
                      <a:pt x="3589471" y="25034"/>
                    </a:cubicBezTo>
                    <a:lnTo>
                      <a:pt x="3592747" y="0"/>
                    </a:lnTo>
                    <a:lnTo>
                      <a:pt x="1797814" y="0"/>
                    </a:lnTo>
                    <a:lnTo>
                      <a:pt x="1794933" y="0"/>
                    </a:lnTo>
                    <a:lnTo>
                      <a:pt x="0" y="0"/>
                    </a:lnTo>
                    <a:lnTo>
                      <a:pt x="3276" y="25034"/>
                    </a:lnTo>
                    <a:cubicBezTo>
                      <a:pt x="30847" y="193121"/>
                      <a:pt x="72407" y="362150"/>
                      <a:pt x="96015" y="484792"/>
                    </a:cubicBezTo>
                    <a:cubicBezTo>
                      <a:pt x="158969" y="811836"/>
                      <a:pt x="267033" y="1109164"/>
                      <a:pt x="507605" y="1373834"/>
                    </a:cubicBezTo>
                    <a:cubicBezTo>
                      <a:pt x="748177" y="1638504"/>
                      <a:pt x="1017219" y="1818561"/>
                      <a:pt x="1793448" y="1869619"/>
                    </a:cubicBezTo>
                    <a:close/>
                  </a:path>
                </a:pathLst>
              </a:cu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79" name="Group 2578">
              <a:extLst>
                <a:ext uri="{FF2B5EF4-FFF2-40B4-BE49-F238E27FC236}">
                  <a16:creationId xmlns:a16="http://schemas.microsoft.com/office/drawing/2014/main" id="{EF7DA649-2CEF-DDF5-526E-29FE857D71A5}"/>
                </a:ext>
              </a:extLst>
            </p:cNvPr>
            <p:cNvGrpSpPr/>
            <p:nvPr/>
          </p:nvGrpSpPr>
          <p:grpSpPr>
            <a:xfrm>
              <a:off x="1763687" y="1563445"/>
              <a:ext cx="987980" cy="393665"/>
              <a:chOff x="8577244" y="-3924844"/>
              <a:chExt cx="3227406" cy="1285976"/>
            </a:xfrm>
          </p:grpSpPr>
          <p:sp>
            <p:nvSpPr>
              <p:cNvPr id="2584" name="Rectangle: Rounded Corners 2583">
                <a:extLst>
                  <a:ext uri="{FF2B5EF4-FFF2-40B4-BE49-F238E27FC236}">
                    <a16:creationId xmlns:a16="http://schemas.microsoft.com/office/drawing/2014/main" id="{98251D76-2D9A-5334-E7EF-F24AAB82B38D}"/>
                  </a:ext>
                </a:extLst>
              </p:cNvPr>
              <p:cNvSpPr/>
              <p:nvPr/>
            </p:nvSpPr>
            <p:spPr>
              <a:xfrm>
                <a:off x="8577244" y="-3924844"/>
                <a:ext cx="3227406" cy="1285976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grpSp>
            <p:nvGrpSpPr>
              <p:cNvPr id="2585" name="Group 2584">
                <a:extLst>
                  <a:ext uri="{FF2B5EF4-FFF2-40B4-BE49-F238E27FC236}">
                    <a16:creationId xmlns:a16="http://schemas.microsoft.com/office/drawing/2014/main" id="{A49B9BF0-A1CB-5306-E5CE-F92B7E2977CE}"/>
                  </a:ext>
                </a:extLst>
              </p:cNvPr>
              <p:cNvGrpSpPr/>
              <p:nvPr/>
            </p:nvGrpSpPr>
            <p:grpSpPr>
              <a:xfrm>
                <a:off x="8805272" y="-3457575"/>
                <a:ext cx="233184" cy="233184"/>
                <a:chOff x="7525407" y="-13526814"/>
                <a:chExt cx="788276" cy="788276"/>
              </a:xfrm>
            </p:grpSpPr>
            <p:sp>
              <p:nvSpPr>
                <p:cNvPr id="2589" name="Oval 2588">
                  <a:extLst>
                    <a:ext uri="{FF2B5EF4-FFF2-40B4-BE49-F238E27FC236}">
                      <a16:creationId xmlns:a16="http://schemas.microsoft.com/office/drawing/2014/main" id="{C0F106D1-BBB9-C8FB-02EC-3102C3D54BAD}"/>
                    </a:ext>
                  </a:extLst>
                </p:cNvPr>
                <p:cNvSpPr/>
                <p:nvPr/>
              </p:nvSpPr>
              <p:spPr>
                <a:xfrm>
                  <a:off x="7525407" y="-13526814"/>
                  <a:ext cx="788276" cy="788276"/>
                </a:xfrm>
                <a:prstGeom prst="ellipse">
                  <a:avLst/>
                </a:prstGeom>
                <a:solidFill>
                  <a:srgbClr val="CF313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590" name="Oval 2589">
                  <a:extLst>
                    <a:ext uri="{FF2B5EF4-FFF2-40B4-BE49-F238E27FC236}">
                      <a16:creationId xmlns:a16="http://schemas.microsoft.com/office/drawing/2014/main" id="{D0FD08E9-A962-73E9-B14C-53C80F19BE5C}"/>
                    </a:ext>
                  </a:extLst>
                </p:cNvPr>
                <p:cNvSpPr/>
                <p:nvPr/>
              </p:nvSpPr>
              <p:spPr>
                <a:xfrm>
                  <a:off x="7727316" y="-13324895"/>
                  <a:ext cx="384464" cy="384443"/>
                </a:xfrm>
                <a:prstGeom prst="ellipse">
                  <a:avLst/>
                </a:prstGeom>
                <a:solidFill>
                  <a:srgbClr val="D9D9D9"/>
                </a:solidFill>
                <a:ln w="158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 dirty="0"/>
                </a:p>
              </p:txBody>
            </p:sp>
          </p:grpSp>
          <p:sp>
            <p:nvSpPr>
              <p:cNvPr id="2586" name="Rectangle: Rounded Corners 2585">
                <a:extLst>
                  <a:ext uri="{FF2B5EF4-FFF2-40B4-BE49-F238E27FC236}">
                    <a16:creationId xmlns:a16="http://schemas.microsoft.com/office/drawing/2014/main" id="{F6DAC722-C8AB-9CF6-0C35-A538F5769437}"/>
                  </a:ext>
                </a:extLst>
              </p:cNvPr>
              <p:cNvSpPr/>
              <p:nvPr/>
            </p:nvSpPr>
            <p:spPr>
              <a:xfrm>
                <a:off x="9607260" y="-3728720"/>
                <a:ext cx="1167575" cy="701040"/>
              </a:xfrm>
              <a:prstGeom prst="roundRect">
                <a:avLst>
                  <a:gd name="adj" fmla="val 9194"/>
                </a:avLst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cxnSp>
            <p:nvCxnSpPr>
              <p:cNvPr id="2587" name="Straight Connector 2586">
                <a:extLst>
                  <a:ext uri="{FF2B5EF4-FFF2-40B4-BE49-F238E27FC236}">
                    <a16:creationId xmlns:a16="http://schemas.microsoft.com/office/drawing/2014/main" id="{6EE54B09-758B-BFF1-B598-3C8D7AE4F8F9}"/>
                  </a:ext>
                </a:extLst>
              </p:cNvPr>
              <p:cNvCxnSpPr/>
              <p:nvPr/>
            </p:nvCxnSpPr>
            <p:spPr>
              <a:xfrm>
                <a:off x="10375745" y="-2878867"/>
                <a:ext cx="361951" cy="0"/>
              </a:xfrm>
              <a:prstGeom prst="line">
                <a:avLst/>
              </a:prstGeom>
              <a:noFill/>
              <a:ln w="15875" cap="rnd">
                <a:solidFill>
                  <a:srgbClr val="D9D9D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588" name="Oval 2587">
                <a:extLst>
                  <a:ext uri="{FF2B5EF4-FFF2-40B4-BE49-F238E27FC236}">
                    <a16:creationId xmlns:a16="http://schemas.microsoft.com/office/drawing/2014/main" id="{735C3041-4A48-421B-BCD7-DAC4C0A7F81C}"/>
                  </a:ext>
                </a:extLst>
              </p:cNvPr>
              <p:cNvSpPr/>
              <p:nvPr/>
            </p:nvSpPr>
            <p:spPr>
              <a:xfrm>
                <a:off x="11332572" y="-3787775"/>
                <a:ext cx="223660" cy="223660"/>
              </a:xfrm>
              <a:prstGeom prst="ellipse">
                <a:avLst/>
              </a:prstGeom>
              <a:solidFill>
                <a:srgbClr val="D9D9D9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</p:grpSp>
        <p:grpSp>
          <p:nvGrpSpPr>
            <p:cNvPr id="2580" name="Group 2579">
              <a:extLst>
                <a:ext uri="{FF2B5EF4-FFF2-40B4-BE49-F238E27FC236}">
                  <a16:creationId xmlns:a16="http://schemas.microsoft.com/office/drawing/2014/main" id="{645E374B-DE23-ED85-9A7E-7CC47BDD84F2}"/>
                </a:ext>
              </a:extLst>
            </p:cNvPr>
            <p:cNvGrpSpPr/>
            <p:nvPr/>
          </p:nvGrpSpPr>
          <p:grpSpPr>
            <a:xfrm>
              <a:off x="2078998" y="1865785"/>
              <a:ext cx="181353" cy="37359"/>
              <a:chOff x="1793527" y="1838217"/>
              <a:chExt cx="291212" cy="59991"/>
            </a:xfrm>
          </p:grpSpPr>
          <p:sp>
            <p:nvSpPr>
              <p:cNvPr id="2582" name="Rectangle: Rounded Corners 2581">
                <a:extLst>
                  <a:ext uri="{FF2B5EF4-FFF2-40B4-BE49-F238E27FC236}">
                    <a16:creationId xmlns:a16="http://schemas.microsoft.com/office/drawing/2014/main" id="{8F8BEF44-4ECA-BC60-9F5A-A9F08F0A857F}"/>
                  </a:ext>
                </a:extLst>
              </p:cNvPr>
              <p:cNvSpPr/>
              <p:nvPr/>
            </p:nvSpPr>
            <p:spPr>
              <a:xfrm>
                <a:off x="1881556" y="1838217"/>
                <a:ext cx="203183" cy="59991"/>
              </a:xfrm>
              <a:prstGeom prst="roundRect">
                <a:avLst/>
              </a:prstGeom>
              <a:solidFill>
                <a:srgbClr val="CF313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583" name="Oval 2582">
                <a:extLst>
                  <a:ext uri="{FF2B5EF4-FFF2-40B4-BE49-F238E27FC236}">
                    <a16:creationId xmlns:a16="http://schemas.microsoft.com/office/drawing/2014/main" id="{99B8B5CC-607D-80A3-A302-69237ED67319}"/>
                  </a:ext>
                </a:extLst>
              </p:cNvPr>
              <p:cNvSpPr/>
              <p:nvPr/>
            </p:nvSpPr>
            <p:spPr>
              <a:xfrm>
                <a:off x="1793527" y="1840186"/>
                <a:ext cx="53244" cy="53244"/>
              </a:xfrm>
              <a:prstGeom prst="ellipse">
                <a:avLst/>
              </a:prstGeom>
              <a:solidFill>
                <a:srgbClr val="CF313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581" name="Rectangle: Rounded Corners 2580">
              <a:extLst>
                <a:ext uri="{FF2B5EF4-FFF2-40B4-BE49-F238E27FC236}">
                  <a16:creationId xmlns:a16="http://schemas.microsoft.com/office/drawing/2014/main" id="{BB370803-C523-7D97-D593-0FA409252118}"/>
                </a:ext>
              </a:extLst>
            </p:cNvPr>
            <p:cNvSpPr/>
            <p:nvPr/>
          </p:nvSpPr>
          <p:spPr>
            <a:xfrm>
              <a:off x="1763687" y="1513393"/>
              <a:ext cx="987980" cy="485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</p:grpSp>
      <p:sp>
        <p:nvSpPr>
          <p:cNvPr id="2600" name="Rectangle 2599">
            <a:extLst>
              <a:ext uri="{FF2B5EF4-FFF2-40B4-BE49-F238E27FC236}">
                <a16:creationId xmlns:a16="http://schemas.microsoft.com/office/drawing/2014/main" id="{466EF5DD-8784-4427-365A-62F7B699C12F}"/>
              </a:ext>
            </a:extLst>
          </p:cNvPr>
          <p:cNvSpPr/>
          <p:nvPr/>
        </p:nvSpPr>
        <p:spPr>
          <a:xfrm>
            <a:off x="1134507" y="3029825"/>
            <a:ext cx="1123134" cy="250875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SP2-XR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601" name="Group 2600">
            <a:extLst>
              <a:ext uri="{FF2B5EF4-FFF2-40B4-BE49-F238E27FC236}">
                <a16:creationId xmlns:a16="http://schemas.microsoft.com/office/drawing/2014/main" id="{10BEF3BA-A43E-5834-5FE6-CA8BD126BC13}"/>
              </a:ext>
            </a:extLst>
          </p:cNvPr>
          <p:cNvGrpSpPr/>
          <p:nvPr/>
        </p:nvGrpSpPr>
        <p:grpSpPr>
          <a:xfrm>
            <a:off x="9192118" y="893497"/>
            <a:ext cx="957198" cy="643329"/>
            <a:chOff x="3700153" y="1186168"/>
            <a:chExt cx="1147072" cy="770942"/>
          </a:xfrm>
        </p:grpSpPr>
        <p:grpSp>
          <p:nvGrpSpPr>
            <p:cNvPr id="2602" name="Group 2601">
              <a:extLst>
                <a:ext uri="{FF2B5EF4-FFF2-40B4-BE49-F238E27FC236}">
                  <a16:creationId xmlns:a16="http://schemas.microsoft.com/office/drawing/2014/main" id="{026B7300-B1A8-2EDE-DDD4-28C4BA6442CE}"/>
                </a:ext>
              </a:extLst>
            </p:cNvPr>
            <p:cNvGrpSpPr/>
            <p:nvPr/>
          </p:nvGrpSpPr>
          <p:grpSpPr>
            <a:xfrm>
              <a:off x="3700153" y="1219200"/>
              <a:ext cx="1147072" cy="737910"/>
              <a:chOff x="3700152" y="1122989"/>
              <a:chExt cx="1296631" cy="834121"/>
            </a:xfrm>
          </p:grpSpPr>
          <p:sp>
            <p:nvSpPr>
              <p:cNvPr id="2607" name="Freeform: Shape 2606">
                <a:extLst>
                  <a:ext uri="{FF2B5EF4-FFF2-40B4-BE49-F238E27FC236}">
                    <a16:creationId xmlns:a16="http://schemas.microsoft.com/office/drawing/2014/main" id="{8656AD6D-0DEB-8D79-217B-C1A65F0D637A}"/>
                  </a:ext>
                </a:extLst>
              </p:cNvPr>
              <p:cNvSpPr/>
              <p:nvPr/>
            </p:nvSpPr>
            <p:spPr>
              <a:xfrm>
                <a:off x="3700152" y="1122990"/>
                <a:ext cx="1296631" cy="834120"/>
              </a:xfrm>
              <a:custGeom>
                <a:avLst/>
                <a:gdLst>
                  <a:gd name="connsiteX0" fmla="*/ 54390 w 1296631"/>
                  <a:gd name="connsiteY0" fmla="*/ 0 h 834120"/>
                  <a:gd name="connsiteX1" fmla="*/ 1242241 w 1296631"/>
                  <a:gd name="connsiteY1" fmla="*/ 0 h 834120"/>
                  <a:gd name="connsiteX2" fmla="*/ 1296631 w 1296631"/>
                  <a:gd name="connsiteY2" fmla="*/ 41923 h 834120"/>
                  <a:gd name="connsiteX3" fmla="*/ 1296631 w 1296631"/>
                  <a:gd name="connsiteY3" fmla="*/ 792197 h 834120"/>
                  <a:gd name="connsiteX4" fmla="*/ 1242241 w 1296631"/>
                  <a:gd name="connsiteY4" fmla="*/ 834120 h 834120"/>
                  <a:gd name="connsiteX5" fmla="*/ 54390 w 1296631"/>
                  <a:gd name="connsiteY5" fmla="*/ 834120 h 834120"/>
                  <a:gd name="connsiteX6" fmla="*/ 0 w 1296631"/>
                  <a:gd name="connsiteY6" fmla="*/ 792197 h 834120"/>
                  <a:gd name="connsiteX7" fmla="*/ 0 w 1296631"/>
                  <a:gd name="connsiteY7" fmla="*/ 41923 h 834120"/>
                  <a:gd name="connsiteX8" fmla="*/ 54390 w 1296631"/>
                  <a:gd name="connsiteY8" fmla="*/ 0 h 83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6631" h="834120">
                    <a:moveTo>
                      <a:pt x="54390" y="0"/>
                    </a:moveTo>
                    <a:lnTo>
                      <a:pt x="1242241" y="0"/>
                    </a:lnTo>
                    <a:cubicBezTo>
                      <a:pt x="1272280" y="0"/>
                      <a:pt x="1296631" y="18770"/>
                      <a:pt x="1296631" y="41923"/>
                    </a:cubicBezTo>
                    <a:lnTo>
                      <a:pt x="1296631" y="792197"/>
                    </a:lnTo>
                    <a:cubicBezTo>
                      <a:pt x="1296631" y="815351"/>
                      <a:pt x="1272280" y="834120"/>
                      <a:pt x="1242241" y="834120"/>
                    </a:cubicBezTo>
                    <a:lnTo>
                      <a:pt x="54390" y="834120"/>
                    </a:lnTo>
                    <a:cubicBezTo>
                      <a:pt x="24351" y="834120"/>
                      <a:pt x="0" y="815351"/>
                      <a:pt x="0" y="792197"/>
                    </a:cubicBezTo>
                    <a:lnTo>
                      <a:pt x="0" y="41923"/>
                    </a:lnTo>
                    <a:cubicBezTo>
                      <a:pt x="0" y="18770"/>
                      <a:pt x="24351" y="0"/>
                      <a:pt x="5439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  <p:grpSp>
            <p:nvGrpSpPr>
              <p:cNvPr id="2608" name="Group 2607">
                <a:extLst>
                  <a:ext uri="{FF2B5EF4-FFF2-40B4-BE49-F238E27FC236}">
                    <a16:creationId xmlns:a16="http://schemas.microsoft.com/office/drawing/2014/main" id="{AC370741-B350-913D-5A16-06DB83ED966B}"/>
                  </a:ext>
                </a:extLst>
              </p:cNvPr>
              <p:cNvGrpSpPr/>
              <p:nvPr/>
            </p:nvGrpSpPr>
            <p:grpSpPr>
              <a:xfrm>
                <a:off x="4009739" y="1319213"/>
                <a:ext cx="677456" cy="290264"/>
                <a:chOff x="7046608" y="199489"/>
                <a:chExt cx="812435" cy="525724"/>
              </a:xfrm>
            </p:grpSpPr>
            <p:sp>
              <p:nvSpPr>
                <p:cNvPr id="2613" name="Rectangle: Rounded Corners 2612">
                  <a:extLst>
                    <a:ext uri="{FF2B5EF4-FFF2-40B4-BE49-F238E27FC236}">
                      <a16:creationId xmlns:a16="http://schemas.microsoft.com/office/drawing/2014/main" id="{4FBEC09A-D914-1CAA-A292-8EC3C8D1E880}"/>
                    </a:ext>
                  </a:extLst>
                </p:cNvPr>
                <p:cNvSpPr/>
                <p:nvPr/>
              </p:nvSpPr>
              <p:spPr>
                <a:xfrm>
                  <a:off x="7046608" y="199489"/>
                  <a:ext cx="812435" cy="525724"/>
                </a:xfrm>
                <a:prstGeom prst="roundRect">
                  <a:avLst>
                    <a:gd name="adj" fmla="val 7272"/>
                  </a:avLst>
                </a:pr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4000"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614" name="Straight Connector 2613">
                  <a:extLst>
                    <a:ext uri="{FF2B5EF4-FFF2-40B4-BE49-F238E27FC236}">
                      <a16:creationId xmlns:a16="http://schemas.microsoft.com/office/drawing/2014/main" id="{14C76B0D-0FD8-D2BB-4BA6-244ED0288B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54780" y="328824"/>
                  <a:ext cx="519119" cy="0"/>
                </a:xfrm>
                <a:prstGeom prst="line">
                  <a:avLst/>
                </a:prstGeom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5" name="Straight Connector 2614">
                  <a:extLst>
                    <a:ext uri="{FF2B5EF4-FFF2-40B4-BE49-F238E27FC236}">
                      <a16:creationId xmlns:a16="http://schemas.microsoft.com/office/drawing/2014/main" id="{DC45B193-57E4-DC5D-52B2-5FFD8AFBFD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54780" y="471019"/>
                  <a:ext cx="174060" cy="0"/>
                </a:xfrm>
                <a:prstGeom prst="line">
                  <a:avLst/>
                </a:prstGeom>
                <a:ln w="15875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09" name="Freeform: Shape 2608">
                <a:extLst>
                  <a:ext uri="{FF2B5EF4-FFF2-40B4-BE49-F238E27FC236}">
                    <a16:creationId xmlns:a16="http://schemas.microsoft.com/office/drawing/2014/main" id="{2911B2E7-4750-A058-9E8C-75ED41C206E4}"/>
                  </a:ext>
                </a:extLst>
              </p:cNvPr>
              <p:cNvSpPr/>
              <p:nvPr/>
            </p:nvSpPr>
            <p:spPr>
              <a:xfrm>
                <a:off x="3700152" y="1122989"/>
                <a:ext cx="98707" cy="821960"/>
              </a:xfrm>
              <a:custGeom>
                <a:avLst/>
                <a:gdLst>
                  <a:gd name="connsiteX0" fmla="*/ 35346 w 98707"/>
                  <a:gd name="connsiteY0" fmla="*/ 0 h 821960"/>
                  <a:gd name="connsiteX1" fmla="*/ 35346 w 98707"/>
                  <a:gd name="connsiteY1" fmla="*/ 92425 h 821960"/>
                  <a:gd name="connsiteX2" fmla="*/ 47635 w 98707"/>
                  <a:gd name="connsiteY2" fmla="*/ 94337 h 821960"/>
                  <a:gd name="connsiteX3" fmla="*/ 98707 w 98707"/>
                  <a:gd name="connsiteY3" fmla="*/ 153726 h 821960"/>
                  <a:gd name="connsiteX4" fmla="*/ 98707 w 98707"/>
                  <a:gd name="connsiteY4" fmla="*/ 564741 h 821960"/>
                  <a:gd name="connsiteX5" fmla="*/ 47635 w 98707"/>
                  <a:gd name="connsiteY5" fmla="*/ 624130 h 821960"/>
                  <a:gd name="connsiteX6" fmla="*/ 35346 w 98707"/>
                  <a:gd name="connsiteY6" fmla="*/ 626042 h 821960"/>
                  <a:gd name="connsiteX7" fmla="*/ 35346 w 98707"/>
                  <a:gd name="connsiteY7" fmla="*/ 821960 h 821960"/>
                  <a:gd name="connsiteX8" fmla="*/ 15931 w 98707"/>
                  <a:gd name="connsiteY8" fmla="*/ 815761 h 821960"/>
                  <a:gd name="connsiteX9" fmla="*/ 0 w 98707"/>
                  <a:gd name="connsiteY9" fmla="*/ 786117 h 821960"/>
                  <a:gd name="connsiteX10" fmla="*/ 0 w 98707"/>
                  <a:gd name="connsiteY10" fmla="*/ 35843 h 821960"/>
                  <a:gd name="connsiteX11" fmla="*/ 15931 w 98707"/>
                  <a:gd name="connsiteY11" fmla="*/ 6199 h 821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8707" h="821960">
                    <a:moveTo>
                      <a:pt x="35346" y="0"/>
                    </a:moveTo>
                    <a:lnTo>
                      <a:pt x="35346" y="92425"/>
                    </a:lnTo>
                    <a:lnTo>
                      <a:pt x="47635" y="94337"/>
                    </a:lnTo>
                    <a:cubicBezTo>
                      <a:pt x="77648" y="104122"/>
                      <a:pt x="98707" y="127028"/>
                      <a:pt x="98707" y="153726"/>
                    </a:cubicBezTo>
                    <a:lnTo>
                      <a:pt x="98707" y="564741"/>
                    </a:lnTo>
                    <a:cubicBezTo>
                      <a:pt x="98707" y="591439"/>
                      <a:pt x="77648" y="614345"/>
                      <a:pt x="47635" y="624130"/>
                    </a:cubicBezTo>
                    <a:lnTo>
                      <a:pt x="35346" y="626042"/>
                    </a:lnTo>
                    <a:lnTo>
                      <a:pt x="35346" y="821960"/>
                    </a:lnTo>
                    <a:lnTo>
                      <a:pt x="15931" y="815761"/>
                    </a:lnTo>
                    <a:cubicBezTo>
                      <a:pt x="6088" y="808175"/>
                      <a:pt x="0" y="797694"/>
                      <a:pt x="0" y="786117"/>
                    </a:cubicBezTo>
                    <a:lnTo>
                      <a:pt x="0" y="35843"/>
                    </a:lnTo>
                    <a:cubicBezTo>
                      <a:pt x="0" y="24267"/>
                      <a:pt x="6088" y="13786"/>
                      <a:pt x="15931" y="619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sp>
            <p:nvSpPr>
              <p:cNvPr id="2610" name="Freeform: Shape 2609">
                <a:extLst>
                  <a:ext uri="{FF2B5EF4-FFF2-40B4-BE49-F238E27FC236}">
                    <a16:creationId xmlns:a16="http://schemas.microsoft.com/office/drawing/2014/main" id="{95F53D6E-34A2-D5EF-216E-F17A9C528FD4}"/>
                  </a:ext>
                </a:extLst>
              </p:cNvPr>
              <p:cNvSpPr/>
              <p:nvPr/>
            </p:nvSpPr>
            <p:spPr>
              <a:xfrm flipH="1">
                <a:off x="4898076" y="1122989"/>
                <a:ext cx="98707" cy="821960"/>
              </a:xfrm>
              <a:custGeom>
                <a:avLst/>
                <a:gdLst>
                  <a:gd name="connsiteX0" fmla="*/ 35346 w 98707"/>
                  <a:gd name="connsiteY0" fmla="*/ 0 h 821960"/>
                  <a:gd name="connsiteX1" fmla="*/ 35346 w 98707"/>
                  <a:gd name="connsiteY1" fmla="*/ 92425 h 821960"/>
                  <a:gd name="connsiteX2" fmla="*/ 47635 w 98707"/>
                  <a:gd name="connsiteY2" fmla="*/ 94337 h 821960"/>
                  <a:gd name="connsiteX3" fmla="*/ 98707 w 98707"/>
                  <a:gd name="connsiteY3" fmla="*/ 153726 h 821960"/>
                  <a:gd name="connsiteX4" fmla="*/ 98707 w 98707"/>
                  <a:gd name="connsiteY4" fmla="*/ 564741 h 821960"/>
                  <a:gd name="connsiteX5" fmla="*/ 47635 w 98707"/>
                  <a:gd name="connsiteY5" fmla="*/ 624130 h 821960"/>
                  <a:gd name="connsiteX6" fmla="*/ 35346 w 98707"/>
                  <a:gd name="connsiteY6" fmla="*/ 626042 h 821960"/>
                  <a:gd name="connsiteX7" fmla="*/ 35346 w 98707"/>
                  <a:gd name="connsiteY7" fmla="*/ 821960 h 821960"/>
                  <a:gd name="connsiteX8" fmla="*/ 15931 w 98707"/>
                  <a:gd name="connsiteY8" fmla="*/ 815761 h 821960"/>
                  <a:gd name="connsiteX9" fmla="*/ 0 w 98707"/>
                  <a:gd name="connsiteY9" fmla="*/ 786117 h 821960"/>
                  <a:gd name="connsiteX10" fmla="*/ 0 w 98707"/>
                  <a:gd name="connsiteY10" fmla="*/ 35843 h 821960"/>
                  <a:gd name="connsiteX11" fmla="*/ 15931 w 98707"/>
                  <a:gd name="connsiteY11" fmla="*/ 6199 h 821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8707" h="821960">
                    <a:moveTo>
                      <a:pt x="35346" y="0"/>
                    </a:moveTo>
                    <a:lnTo>
                      <a:pt x="35346" y="92425"/>
                    </a:lnTo>
                    <a:lnTo>
                      <a:pt x="47635" y="94337"/>
                    </a:lnTo>
                    <a:cubicBezTo>
                      <a:pt x="77648" y="104122"/>
                      <a:pt x="98707" y="127028"/>
                      <a:pt x="98707" y="153726"/>
                    </a:cubicBezTo>
                    <a:lnTo>
                      <a:pt x="98707" y="564741"/>
                    </a:lnTo>
                    <a:cubicBezTo>
                      <a:pt x="98707" y="591439"/>
                      <a:pt x="77648" y="614345"/>
                      <a:pt x="47635" y="624130"/>
                    </a:cubicBezTo>
                    <a:lnTo>
                      <a:pt x="35346" y="626042"/>
                    </a:lnTo>
                    <a:lnTo>
                      <a:pt x="35346" y="821960"/>
                    </a:lnTo>
                    <a:lnTo>
                      <a:pt x="15931" y="815761"/>
                    </a:lnTo>
                    <a:cubicBezTo>
                      <a:pt x="6088" y="808175"/>
                      <a:pt x="0" y="797694"/>
                      <a:pt x="0" y="786117"/>
                    </a:cubicBezTo>
                    <a:lnTo>
                      <a:pt x="0" y="35843"/>
                    </a:lnTo>
                    <a:cubicBezTo>
                      <a:pt x="0" y="24267"/>
                      <a:pt x="6088" y="13786"/>
                      <a:pt x="15931" y="619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cxnSp>
            <p:nvCxnSpPr>
              <p:cNvPr id="2611" name="Straight Connector 2610">
                <a:extLst>
                  <a:ext uri="{FF2B5EF4-FFF2-40B4-BE49-F238E27FC236}">
                    <a16:creationId xmlns:a16="http://schemas.microsoft.com/office/drawing/2014/main" id="{A4C5DFCE-90B1-F71E-80C7-0520D70595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8563" y="1788694"/>
                <a:ext cx="1220787" cy="0"/>
              </a:xfrm>
              <a:prstGeom prst="line">
                <a:avLst/>
              </a:prstGeom>
              <a:ln w="952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12" name="Oval 2611">
                <a:extLst>
                  <a:ext uri="{FF2B5EF4-FFF2-40B4-BE49-F238E27FC236}">
                    <a16:creationId xmlns:a16="http://schemas.microsoft.com/office/drawing/2014/main" id="{BC64933A-FB2C-0489-57F9-E034073E979D}"/>
                  </a:ext>
                </a:extLst>
              </p:cNvPr>
              <p:cNvSpPr/>
              <p:nvPr/>
            </p:nvSpPr>
            <p:spPr>
              <a:xfrm>
                <a:off x="4312260" y="1186511"/>
                <a:ext cx="72416" cy="7241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03" name="Group 2602">
              <a:extLst>
                <a:ext uri="{FF2B5EF4-FFF2-40B4-BE49-F238E27FC236}">
                  <a16:creationId xmlns:a16="http://schemas.microsoft.com/office/drawing/2014/main" id="{411413FF-F158-E30D-609F-3CBBE54FC2DC}"/>
                </a:ext>
              </a:extLst>
            </p:cNvPr>
            <p:cNvGrpSpPr/>
            <p:nvPr/>
          </p:nvGrpSpPr>
          <p:grpSpPr>
            <a:xfrm>
              <a:off x="4515867" y="1186168"/>
              <a:ext cx="116458" cy="126522"/>
              <a:chOff x="4495800" y="874713"/>
              <a:chExt cx="128588" cy="139700"/>
            </a:xfrm>
          </p:grpSpPr>
          <p:sp>
            <p:nvSpPr>
              <p:cNvPr id="2605" name="Oval 2604">
                <a:extLst>
                  <a:ext uri="{FF2B5EF4-FFF2-40B4-BE49-F238E27FC236}">
                    <a16:creationId xmlns:a16="http://schemas.microsoft.com/office/drawing/2014/main" id="{ED7BA214-93B4-C8D5-3B6F-304EFC39CD25}"/>
                  </a:ext>
                </a:extLst>
              </p:cNvPr>
              <p:cNvSpPr/>
              <p:nvPr/>
            </p:nvSpPr>
            <p:spPr>
              <a:xfrm>
                <a:off x="4495800" y="941388"/>
                <a:ext cx="128588" cy="7302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606" name="Rectangle: Rounded Corners 2605">
                <a:extLst>
                  <a:ext uri="{FF2B5EF4-FFF2-40B4-BE49-F238E27FC236}">
                    <a16:creationId xmlns:a16="http://schemas.microsoft.com/office/drawing/2014/main" id="{BD4F9F22-E026-E91A-A7E4-3BDCBA472985}"/>
                  </a:ext>
                </a:extLst>
              </p:cNvPr>
              <p:cNvSpPr/>
              <p:nvPr/>
            </p:nvSpPr>
            <p:spPr>
              <a:xfrm>
                <a:off x="4537235" y="874713"/>
                <a:ext cx="45719" cy="10477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04" name="Diamond 2603">
              <a:extLst>
                <a:ext uri="{FF2B5EF4-FFF2-40B4-BE49-F238E27FC236}">
                  <a16:creationId xmlns:a16="http://schemas.microsoft.com/office/drawing/2014/main" id="{FEFBABDB-3D83-CA60-46C7-7158FCF80752}"/>
                </a:ext>
              </a:extLst>
            </p:cNvPr>
            <p:cNvSpPr/>
            <p:nvPr/>
          </p:nvSpPr>
          <p:spPr>
            <a:xfrm>
              <a:off x="4604039" y="1667853"/>
              <a:ext cx="92075" cy="92075"/>
            </a:xfrm>
            <a:prstGeom prst="diamond">
              <a:avLst/>
            </a:prstGeom>
            <a:solidFill>
              <a:srgbClr val="1A80C3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</p:grpSp>
      <p:grpSp>
        <p:nvGrpSpPr>
          <p:cNvPr id="2616" name="Group 2615">
            <a:extLst>
              <a:ext uri="{FF2B5EF4-FFF2-40B4-BE49-F238E27FC236}">
                <a16:creationId xmlns:a16="http://schemas.microsoft.com/office/drawing/2014/main" id="{94CFED4C-A78D-34E3-B28D-BD49F09EC210}"/>
              </a:ext>
            </a:extLst>
          </p:cNvPr>
          <p:cNvGrpSpPr/>
          <p:nvPr/>
        </p:nvGrpSpPr>
        <p:grpSpPr>
          <a:xfrm>
            <a:off x="7777268" y="840776"/>
            <a:ext cx="869983" cy="696049"/>
            <a:chOff x="8269024" y="3254371"/>
            <a:chExt cx="1042556" cy="834120"/>
          </a:xfrm>
        </p:grpSpPr>
        <p:sp>
          <p:nvSpPr>
            <p:cNvPr id="2617" name="Rectangle: Rounded Corners 2616">
              <a:extLst>
                <a:ext uri="{FF2B5EF4-FFF2-40B4-BE49-F238E27FC236}">
                  <a16:creationId xmlns:a16="http://schemas.microsoft.com/office/drawing/2014/main" id="{40C0F4D4-87A6-65A4-3307-A8BADD6F3231}"/>
                </a:ext>
              </a:extLst>
            </p:cNvPr>
            <p:cNvSpPr/>
            <p:nvPr/>
          </p:nvSpPr>
          <p:spPr>
            <a:xfrm>
              <a:off x="8269024" y="3254371"/>
              <a:ext cx="1042556" cy="834120"/>
            </a:xfrm>
            <a:prstGeom prst="roundRect">
              <a:avLst>
                <a:gd name="adj" fmla="val 4926"/>
              </a:avLst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618" name="Freeform: Shape 2617">
              <a:extLst>
                <a:ext uri="{FF2B5EF4-FFF2-40B4-BE49-F238E27FC236}">
                  <a16:creationId xmlns:a16="http://schemas.microsoft.com/office/drawing/2014/main" id="{283EBEE6-E343-B62F-BF7F-43AA07B0FD06}"/>
                </a:ext>
              </a:extLst>
            </p:cNvPr>
            <p:cNvSpPr/>
            <p:nvPr/>
          </p:nvSpPr>
          <p:spPr>
            <a:xfrm>
              <a:off x="8489800" y="3254371"/>
              <a:ext cx="601004" cy="834120"/>
            </a:xfrm>
            <a:custGeom>
              <a:avLst/>
              <a:gdLst>
                <a:gd name="connsiteX0" fmla="*/ 0 w 601004"/>
                <a:gd name="connsiteY0" fmla="*/ 0 h 834120"/>
                <a:gd name="connsiteX1" fmla="*/ 601004 w 601004"/>
                <a:gd name="connsiteY1" fmla="*/ 0 h 834120"/>
                <a:gd name="connsiteX2" fmla="*/ 601004 w 601004"/>
                <a:gd name="connsiteY2" fmla="*/ 834120 h 834120"/>
                <a:gd name="connsiteX3" fmla="*/ 0 w 601004"/>
                <a:gd name="connsiteY3" fmla="*/ 834120 h 83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1004" h="834120">
                  <a:moveTo>
                    <a:pt x="0" y="0"/>
                  </a:moveTo>
                  <a:lnTo>
                    <a:pt x="601004" y="0"/>
                  </a:lnTo>
                  <a:lnTo>
                    <a:pt x="601004" y="834120"/>
                  </a:lnTo>
                  <a:lnTo>
                    <a:pt x="0" y="834120"/>
                  </a:lnTo>
                  <a:close/>
                </a:path>
              </a:pathLst>
            </a:custGeom>
            <a:solidFill>
              <a:srgbClr val="BFBFBF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900"/>
            </a:p>
          </p:txBody>
        </p:sp>
        <p:grpSp>
          <p:nvGrpSpPr>
            <p:cNvPr id="2619" name="Group 2618">
              <a:extLst>
                <a:ext uri="{FF2B5EF4-FFF2-40B4-BE49-F238E27FC236}">
                  <a16:creationId xmlns:a16="http://schemas.microsoft.com/office/drawing/2014/main" id="{52504A8C-92FB-8D40-75DD-8F063A65254A}"/>
                </a:ext>
              </a:extLst>
            </p:cNvPr>
            <p:cNvGrpSpPr/>
            <p:nvPr/>
          </p:nvGrpSpPr>
          <p:grpSpPr>
            <a:xfrm>
              <a:off x="8534812" y="3471341"/>
              <a:ext cx="510980" cy="439718"/>
              <a:chOff x="8532730" y="3500783"/>
              <a:chExt cx="527411" cy="453859"/>
            </a:xfrm>
          </p:grpSpPr>
          <p:sp>
            <p:nvSpPr>
              <p:cNvPr id="2620" name="Rectangle: Rounded Corners 2619">
                <a:extLst>
                  <a:ext uri="{FF2B5EF4-FFF2-40B4-BE49-F238E27FC236}">
                    <a16:creationId xmlns:a16="http://schemas.microsoft.com/office/drawing/2014/main" id="{DB004513-1CA1-E180-AC94-A105F7E96E6E}"/>
                  </a:ext>
                </a:extLst>
              </p:cNvPr>
              <p:cNvSpPr/>
              <p:nvPr/>
            </p:nvSpPr>
            <p:spPr>
              <a:xfrm>
                <a:off x="8532730" y="3500783"/>
                <a:ext cx="527411" cy="453859"/>
              </a:xfrm>
              <a:prstGeom prst="roundRect">
                <a:avLst>
                  <a:gd name="adj" fmla="val 8002"/>
                </a:avLst>
              </a:prstGeom>
              <a:solidFill>
                <a:srgbClr val="D9D9D9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621" name="Rectangle: Rounded Corners 2620">
                <a:extLst>
                  <a:ext uri="{FF2B5EF4-FFF2-40B4-BE49-F238E27FC236}">
                    <a16:creationId xmlns:a16="http://schemas.microsoft.com/office/drawing/2014/main" id="{9BC15EC8-19DA-E1B0-030C-E06CDB1E3BDF}"/>
                  </a:ext>
                </a:extLst>
              </p:cNvPr>
              <p:cNvSpPr/>
              <p:nvPr/>
            </p:nvSpPr>
            <p:spPr>
              <a:xfrm>
                <a:off x="8569526" y="3537584"/>
                <a:ext cx="453818" cy="122664"/>
              </a:xfrm>
              <a:prstGeom prst="roundRect">
                <a:avLst/>
              </a:prstGeom>
              <a:solidFill>
                <a:srgbClr val="00A44D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622" name="Freeform: Shape 2621">
                <a:extLst>
                  <a:ext uri="{FF2B5EF4-FFF2-40B4-BE49-F238E27FC236}">
                    <a16:creationId xmlns:a16="http://schemas.microsoft.com/office/drawing/2014/main" id="{A050F8D5-2D08-FC69-147C-10168515574B}"/>
                  </a:ext>
                </a:extLst>
              </p:cNvPr>
              <p:cNvSpPr/>
              <p:nvPr/>
            </p:nvSpPr>
            <p:spPr>
              <a:xfrm>
                <a:off x="8753507" y="3697047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623" name="Freeform: Shape 2622">
                <a:extLst>
                  <a:ext uri="{FF2B5EF4-FFF2-40B4-BE49-F238E27FC236}">
                    <a16:creationId xmlns:a16="http://schemas.microsoft.com/office/drawing/2014/main" id="{F9FE5511-CE6B-A09B-0DFB-016AD63A8F56}"/>
                  </a:ext>
                </a:extLst>
              </p:cNvPr>
              <p:cNvSpPr/>
              <p:nvPr/>
            </p:nvSpPr>
            <p:spPr>
              <a:xfrm>
                <a:off x="8753507" y="3782912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624" name="Freeform: Shape 2623">
                <a:extLst>
                  <a:ext uri="{FF2B5EF4-FFF2-40B4-BE49-F238E27FC236}">
                    <a16:creationId xmlns:a16="http://schemas.microsoft.com/office/drawing/2014/main" id="{82489BA9-6D46-3BFB-1D21-30E0242FB8BC}"/>
                  </a:ext>
                </a:extLst>
              </p:cNvPr>
              <p:cNvSpPr/>
              <p:nvPr/>
            </p:nvSpPr>
            <p:spPr>
              <a:xfrm>
                <a:off x="8753507" y="3868778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625" name="Freeform: Shape 2624">
                <a:extLst>
                  <a:ext uri="{FF2B5EF4-FFF2-40B4-BE49-F238E27FC236}">
                    <a16:creationId xmlns:a16="http://schemas.microsoft.com/office/drawing/2014/main" id="{F7CC4AF8-E1B0-EC01-5D98-95E78B422525}"/>
                  </a:ext>
                </a:extLst>
              </p:cNvPr>
              <p:cNvSpPr/>
              <p:nvPr/>
            </p:nvSpPr>
            <p:spPr>
              <a:xfrm>
                <a:off x="8630853" y="3697047"/>
                <a:ext cx="98121" cy="49065"/>
              </a:xfrm>
              <a:custGeom>
                <a:avLst/>
                <a:gdLst>
                  <a:gd name="connsiteX0" fmla="*/ 0 w 43476"/>
                  <a:gd name="connsiteY0" fmla="*/ 0 h 21740"/>
                  <a:gd name="connsiteX1" fmla="*/ 43477 w 43476"/>
                  <a:gd name="connsiteY1" fmla="*/ 0 h 21740"/>
                  <a:gd name="connsiteX2" fmla="*/ 43477 w 43476"/>
                  <a:gd name="connsiteY2" fmla="*/ 21740 h 21740"/>
                  <a:gd name="connsiteX3" fmla="*/ 0 w 43476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76" h="21740">
                    <a:moveTo>
                      <a:pt x="0" y="0"/>
                    </a:moveTo>
                    <a:lnTo>
                      <a:pt x="43477" y="0"/>
                    </a:lnTo>
                    <a:lnTo>
                      <a:pt x="43477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626" name="Freeform: Shape 2625">
                <a:extLst>
                  <a:ext uri="{FF2B5EF4-FFF2-40B4-BE49-F238E27FC236}">
                    <a16:creationId xmlns:a16="http://schemas.microsoft.com/office/drawing/2014/main" id="{3B6A9559-2624-0A32-4160-C1F1502CE27F}"/>
                  </a:ext>
                </a:extLst>
              </p:cNvPr>
              <p:cNvSpPr/>
              <p:nvPr/>
            </p:nvSpPr>
            <p:spPr>
              <a:xfrm>
                <a:off x="8630853" y="3782912"/>
                <a:ext cx="98121" cy="49065"/>
              </a:xfrm>
              <a:custGeom>
                <a:avLst/>
                <a:gdLst>
                  <a:gd name="connsiteX0" fmla="*/ 0 w 43476"/>
                  <a:gd name="connsiteY0" fmla="*/ 0 h 21740"/>
                  <a:gd name="connsiteX1" fmla="*/ 43477 w 43476"/>
                  <a:gd name="connsiteY1" fmla="*/ 0 h 21740"/>
                  <a:gd name="connsiteX2" fmla="*/ 43477 w 43476"/>
                  <a:gd name="connsiteY2" fmla="*/ 21740 h 21740"/>
                  <a:gd name="connsiteX3" fmla="*/ 0 w 43476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76" h="21740">
                    <a:moveTo>
                      <a:pt x="0" y="0"/>
                    </a:moveTo>
                    <a:lnTo>
                      <a:pt x="43477" y="0"/>
                    </a:lnTo>
                    <a:lnTo>
                      <a:pt x="43477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sp>
            <p:nvSpPr>
              <p:cNvPr id="2627" name="Freeform: Shape 2626">
                <a:extLst>
                  <a:ext uri="{FF2B5EF4-FFF2-40B4-BE49-F238E27FC236}">
                    <a16:creationId xmlns:a16="http://schemas.microsoft.com/office/drawing/2014/main" id="{A0610C14-4154-1F25-48EA-96E0AFADF46A}"/>
                  </a:ext>
                </a:extLst>
              </p:cNvPr>
              <p:cNvSpPr/>
              <p:nvPr/>
            </p:nvSpPr>
            <p:spPr>
              <a:xfrm>
                <a:off x="8876160" y="3782912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</p:grpSp>
      </p:grpSp>
      <p:sp>
        <p:nvSpPr>
          <p:cNvPr id="2628" name="Rectangle 2627">
            <a:extLst>
              <a:ext uri="{FF2B5EF4-FFF2-40B4-BE49-F238E27FC236}">
                <a16:creationId xmlns:a16="http://schemas.microsoft.com/office/drawing/2014/main" id="{50F57F61-33B6-8F98-2AD4-28D84FBE5CF4}"/>
              </a:ext>
            </a:extLst>
          </p:cNvPr>
          <p:cNvSpPr/>
          <p:nvPr/>
        </p:nvSpPr>
        <p:spPr>
          <a:xfrm>
            <a:off x="7642166" y="1636408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FCAE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629" name="Group 2628">
            <a:extLst>
              <a:ext uri="{FF2B5EF4-FFF2-40B4-BE49-F238E27FC236}">
                <a16:creationId xmlns:a16="http://schemas.microsoft.com/office/drawing/2014/main" id="{81F4978B-AFF8-BC9A-AFBB-C82DB3F52E3A}"/>
              </a:ext>
            </a:extLst>
          </p:cNvPr>
          <p:cNvGrpSpPr/>
          <p:nvPr/>
        </p:nvGrpSpPr>
        <p:grpSpPr>
          <a:xfrm>
            <a:off x="1944199" y="999730"/>
            <a:ext cx="1116233" cy="537096"/>
            <a:chOff x="12271843" y="3969178"/>
            <a:chExt cx="1666846" cy="802033"/>
          </a:xfrm>
        </p:grpSpPr>
        <p:sp>
          <p:nvSpPr>
            <p:cNvPr id="2630" name="Rectangle: Rounded Corners 2629">
              <a:extLst>
                <a:ext uri="{FF2B5EF4-FFF2-40B4-BE49-F238E27FC236}">
                  <a16:creationId xmlns:a16="http://schemas.microsoft.com/office/drawing/2014/main" id="{F6AD1ACB-D38B-272B-43CA-6B4C65856BA6}"/>
                </a:ext>
              </a:extLst>
            </p:cNvPr>
            <p:cNvSpPr/>
            <p:nvPr/>
          </p:nvSpPr>
          <p:spPr>
            <a:xfrm rot="5400000">
              <a:off x="12645725" y="4183747"/>
              <a:ext cx="62201" cy="26966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cs typeface="Arial" panose="020B0604020202020204" pitchFamily="34" charset="0"/>
              </a:endParaRPr>
            </a:p>
          </p:txBody>
        </p:sp>
        <p:sp>
          <p:nvSpPr>
            <p:cNvPr id="2631" name="Rectangle: Rounded Corners 2630">
              <a:extLst>
                <a:ext uri="{FF2B5EF4-FFF2-40B4-BE49-F238E27FC236}">
                  <a16:creationId xmlns:a16="http://schemas.microsoft.com/office/drawing/2014/main" id="{C2A00DC1-BEB3-D3A7-FB0F-3BC511120E9B}"/>
                </a:ext>
              </a:extLst>
            </p:cNvPr>
            <p:cNvSpPr/>
            <p:nvPr/>
          </p:nvSpPr>
          <p:spPr>
            <a:xfrm rot="5400000">
              <a:off x="12570241" y="4464716"/>
              <a:ext cx="62199" cy="29973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cs typeface="Arial" panose="020B0604020202020204" pitchFamily="34" charset="0"/>
              </a:endParaRPr>
            </a:p>
          </p:txBody>
        </p:sp>
        <p:sp>
          <p:nvSpPr>
            <p:cNvPr id="2632" name="Freeform: Shape 2631">
              <a:extLst>
                <a:ext uri="{FF2B5EF4-FFF2-40B4-BE49-F238E27FC236}">
                  <a16:creationId xmlns:a16="http://schemas.microsoft.com/office/drawing/2014/main" id="{CD7C4BB3-03CB-DFB5-0082-6C33C648AA6C}"/>
                </a:ext>
              </a:extLst>
            </p:cNvPr>
            <p:cNvSpPr/>
            <p:nvPr/>
          </p:nvSpPr>
          <p:spPr>
            <a:xfrm>
              <a:off x="12292557" y="3969178"/>
              <a:ext cx="1625421" cy="797473"/>
            </a:xfrm>
            <a:custGeom>
              <a:avLst/>
              <a:gdLst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397480 w 1481672"/>
                <a:gd name="connsiteY4" fmla="*/ 115360 h 688377"/>
                <a:gd name="connsiteX5" fmla="*/ 1481672 w 1481672"/>
                <a:gd name="connsiteY5" fmla="*/ 686860 h 688377"/>
                <a:gd name="connsiteX6" fmla="*/ 1381932 w 1481672"/>
                <a:gd name="connsiteY6" fmla="*/ 686860 h 688377"/>
                <a:gd name="connsiteX7" fmla="*/ 1381932 w 1481672"/>
                <a:gd name="connsiteY7" fmla="*/ 688377 h 688377"/>
                <a:gd name="connsiteX8" fmla="*/ 107170 w 1481672"/>
                <a:gd name="connsiteY8" fmla="*/ 688377 h 688377"/>
                <a:gd name="connsiteX9" fmla="*/ 107170 w 1481672"/>
                <a:gd name="connsiteY9" fmla="*/ 686860 h 688377"/>
                <a:gd name="connsiteX10" fmla="*/ 0 w 1481672"/>
                <a:gd name="connsiteY10" fmla="*/ 686860 h 688377"/>
                <a:gd name="connsiteX11" fmla="*/ 84192 w 1481672"/>
                <a:gd name="connsiteY11" fmla="*/ 115360 h 688377"/>
                <a:gd name="connsiteX12" fmla="*/ 86794 w 1481672"/>
                <a:gd name="connsiteY12" fmla="*/ 115360 h 688377"/>
                <a:gd name="connsiteX13" fmla="*/ 93180 w 1481672"/>
                <a:gd name="connsiteY13" fmla="*/ 83724 h 688377"/>
                <a:gd name="connsiteX14" fmla="*/ 219492 w 1481672"/>
                <a:gd name="connsiteY14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397480 w 1481672"/>
                <a:gd name="connsiteY4" fmla="*/ 115360 h 688377"/>
                <a:gd name="connsiteX5" fmla="*/ 1481672 w 1481672"/>
                <a:gd name="connsiteY5" fmla="*/ 686860 h 688377"/>
                <a:gd name="connsiteX6" fmla="*/ 1381932 w 1481672"/>
                <a:gd name="connsiteY6" fmla="*/ 686860 h 688377"/>
                <a:gd name="connsiteX7" fmla="*/ 1381932 w 1481672"/>
                <a:gd name="connsiteY7" fmla="*/ 688377 h 688377"/>
                <a:gd name="connsiteX8" fmla="*/ 107170 w 1481672"/>
                <a:gd name="connsiteY8" fmla="*/ 688377 h 688377"/>
                <a:gd name="connsiteX9" fmla="*/ 107170 w 1481672"/>
                <a:gd name="connsiteY9" fmla="*/ 686860 h 688377"/>
                <a:gd name="connsiteX10" fmla="*/ 0 w 1481672"/>
                <a:gd name="connsiteY10" fmla="*/ 686860 h 688377"/>
                <a:gd name="connsiteX11" fmla="*/ 84192 w 1481672"/>
                <a:gd name="connsiteY11" fmla="*/ 115360 h 688377"/>
                <a:gd name="connsiteX12" fmla="*/ 93180 w 1481672"/>
                <a:gd name="connsiteY12" fmla="*/ 83724 h 688377"/>
                <a:gd name="connsiteX13" fmla="*/ 219492 w 1481672"/>
                <a:gd name="connsiteY13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481672 w 1481672"/>
                <a:gd name="connsiteY4" fmla="*/ 686860 h 688377"/>
                <a:gd name="connsiteX5" fmla="*/ 1381932 w 1481672"/>
                <a:gd name="connsiteY5" fmla="*/ 686860 h 688377"/>
                <a:gd name="connsiteX6" fmla="*/ 1381932 w 1481672"/>
                <a:gd name="connsiteY6" fmla="*/ 688377 h 688377"/>
                <a:gd name="connsiteX7" fmla="*/ 107170 w 1481672"/>
                <a:gd name="connsiteY7" fmla="*/ 688377 h 688377"/>
                <a:gd name="connsiteX8" fmla="*/ 107170 w 1481672"/>
                <a:gd name="connsiteY8" fmla="*/ 686860 h 688377"/>
                <a:gd name="connsiteX9" fmla="*/ 0 w 1481672"/>
                <a:gd name="connsiteY9" fmla="*/ 686860 h 688377"/>
                <a:gd name="connsiteX10" fmla="*/ 84192 w 1481672"/>
                <a:gd name="connsiteY10" fmla="*/ 115360 h 688377"/>
                <a:gd name="connsiteX11" fmla="*/ 93180 w 1481672"/>
                <a:gd name="connsiteY11" fmla="*/ 83724 h 688377"/>
                <a:gd name="connsiteX12" fmla="*/ 219492 w 1481672"/>
                <a:gd name="connsiteY12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481672 w 1481672"/>
                <a:gd name="connsiteY4" fmla="*/ 686860 h 688377"/>
                <a:gd name="connsiteX5" fmla="*/ 1381932 w 1481672"/>
                <a:gd name="connsiteY5" fmla="*/ 686860 h 688377"/>
                <a:gd name="connsiteX6" fmla="*/ 107170 w 1481672"/>
                <a:gd name="connsiteY6" fmla="*/ 688377 h 688377"/>
                <a:gd name="connsiteX7" fmla="*/ 107170 w 1481672"/>
                <a:gd name="connsiteY7" fmla="*/ 686860 h 688377"/>
                <a:gd name="connsiteX8" fmla="*/ 0 w 1481672"/>
                <a:gd name="connsiteY8" fmla="*/ 686860 h 688377"/>
                <a:gd name="connsiteX9" fmla="*/ 84192 w 1481672"/>
                <a:gd name="connsiteY9" fmla="*/ 115360 h 688377"/>
                <a:gd name="connsiteX10" fmla="*/ 93180 w 1481672"/>
                <a:gd name="connsiteY10" fmla="*/ 83724 h 688377"/>
                <a:gd name="connsiteX11" fmla="*/ 219492 w 1481672"/>
                <a:gd name="connsiteY11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481672 w 1481672"/>
                <a:gd name="connsiteY4" fmla="*/ 686860 h 688377"/>
                <a:gd name="connsiteX5" fmla="*/ 1381932 w 1481672"/>
                <a:gd name="connsiteY5" fmla="*/ 686860 h 688377"/>
                <a:gd name="connsiteX6" fmla="*/ 107170 w 1481672"/>
                <a:gd name="connsiteY6" fmla="*/ 688377 h 688377"/>
                <a:gd name="connsiteX7" fmla="*/ 0 w 1481672"/>
                <a:gd name="connsiteY7" fmla="*/ 686860 h 688377"/>
                <a:gd name="connsiteX8" fmla="*/ 84192 w 1481672"/>
                <a:gd name="connsiteY8" fmla="*/ 115360 h 688377"/>
                <a:gd name="connsiteX9" fmla="*/ 93180 w 1481672"/>
                <a:gd name="connsiteY9" fmla="*/ 83724 h 688377"/>
                <a:gd name="connsiteX10" fmla="*/ 219492 w 1481672"/>
                <a:gd name="connsiteY10" fmla="*/ 0 h 688377"/>
                <a:gd name="connsiteX0" fmla="*/ 219492 w 1481672"/>
                <a:gd name="connsiteY0" fmla="*/ 0 h 686860"/>
                <a:gd name="connsiteX1" fmla="*/ 1263586 w 1481672"/>
                <a:gd name="connsiteY1" fmla="*/ 0 h 686860"/>
                <a:gd name="connsiteX2" fmla="*/ 1389896 w 1481672"/>
                <a:gd name="connsiteY2" fmla="*/ 83724 h 686860"/>
                <a:gd name="connsiteX3" fmla="*/ 1396282 w 1481672"/>
                <a:gd name="connsiteY3" fmla="*/ 115360 h 686860"/>
                <a:gd name="connsiteX4" fmla="*/ 1481672 w 1481672"/>
                <a:gd name="connsiteY4" fmla="*/ 686860 h 686860"/>
                <a:gd name="connsiteX5" fmla="*/ 1381932 w 1481672"/>
                <a:gd name="connsiteY5" fmla="*/ 686860 h 686860"/>
                <a:gd name="connsiteX6" fmla="*/ 0 w 1481672"/>
                <a:gd name="connsiteY6" fmla="*/ 686860 h 686860"/>
                <a:gd name="connsiteX7" fmla="*/ 84192 w 1481672"/>
                <a:gd name="connsiteY7" fmla="*/ 115360 h 686860"/>
                <a:gd name="connsiteX8" fmla="*/ 93180 w 1481672"/>
                <a:gd name="connsiteY8" fmla="*/ 83724 h 686860"/>
                <a:gd name="connsiteX9" fmla="*/ 219492 w 1481672"/>
                <a:gd name="connsiteY9" fmla="*/ 0 h 686860"/>
                <a:gd name="connsiteX0" fmla="*/ 219492 w 1481672"/>
                <a:gd name="connsiteY0" fmla="*/ 0 h 686860"/>
                <a:gd name="connsiteX1" fmla="*/ 1263586 w 1481672"/>
                <a:gd name="connsiteY1" fmla="*/ 0 h 686860"/>
                <a:gd name="connsiteX2" fmla="*/ 1389896 w 1481672"/>
                <a:gd name="connsiteY2" fmla="*/ 83724 h 686860"/>
                <a:gd name="connsiteX3" fmla="*/ 1396282 w 1481672"/>
                <a:gd name="connsiteY3" fmla="*/ 115360 h 686860"/>
                <a:gd name="connsiteX4" fmla="*/ 1481672 w 1481672"/>
                <a:gd name="connsiteY4" fmla="*/ 686860 h 686860"/>
                <a:gd name="connsiteX5" fmla="*/ 0 w 1481672"/>
                <a:gd name="connsiteY5" fmla="*/ 686860 h 686860"/>
                <a:gd name="connsiteX6" fmla="*/ 84192 w 1481672"/>
                <a:gd name="connsiteY6" fmla="*/ 115360 h 686860"/>
                <a:gd name="connsiteX7" fmla="*/ 93180 w 1481672"/>
                <a:gd name="connsiteY7" fmla="*/ 83724 h 686860"/>
                <a:gd name="connsiteX8" fmla="*/ 219492 w 1481672"/>
                <a:gd name="connsiteY8" fmla="*/ 0 h 6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1672" h="686860">
                  <a:moveTo>
                    <a:pt x="219492" y="0"/>
                  </a:moveTo>
                  <a:lnTo>
                    <a:pt x="1263586" y="0"/>
                  </a:lnTo>
                  <a:cubicBezTo>
                    <a:pt x="1320368" y="0"/>
                    <a:pt x="1369086" y="34523"/>
                    <a:pt x="1389896" y="83724"/>
                  </a:cubicBezTo>
                  <a:lnTo>
                    <a:pt x="1396282" y="115360"/>
                  </a:lnTo>
                  <a:lnTo>
                    <a:pt x="1481672" y="686860"/>
                  </a:lnTo>
                  <a:lnTo>
                    <a:pt x="0" y="686860"/>
                  </a:lnTo>
                  <a:lnTo>
                    <a:pt x="84192" y="115360"/>
                  </a:lnTo>
                  <a:lnTo>
                    <a:pt x="93180" y="83724"/>
                  </a:lnTo>
                  <a:cubicBezTo>
                    <a:pt x="113992" y="34523"/>
                    <a:pt x="162710" y="0"/>
                    <a:pt x="219492" y="0"/>
                  </a:cubicBezTo>
                  <a:close/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cs typeface="Arial" panose="020B0604020202020204" pitchFamily="34" charset="0"/>
              </a:endParaRPr>
            </a:p>
          </p:txBody>
        </p:sp>
        <p:sp>
          <p:nvSpPr>
            <p:cNvPr id="2633" name="Rectangle: Rounded Corners 2632">
              <a:extLst>
                <a:ext uri="{FF2B5EF4-FFF2-40B4-BE49-F238E27FC236}">
                  <a16:creationId xmlns:a16="http://schemas.microsoft.com/office/drawing/2014/main" id="{63855E20-AC7A-5B83-CA82-488F7CB6BD53}"/>
                </a:ext>
              </a:extLst>
            </p:cNvPr>
            <p:cNvSpPr/>
            <p:nvPr/>
          </p:nvSpPr>
          <p:spPr>
            <a:xfrm>
              <a:off x="12757348" y="4112437"/>
              <a:ext cx="992437" cy="409592"/>
            </a:xfrm>
            <a:prstGeom prst="roundRect">
              <a:avLst>
                <a:gd name="adj" fmla="val 5849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cs typeface="Arial" panose="020B0604020202020204" pitchFamily="34" charset="0"/>
              </a:endParaRPr>
            </a:p>
          </p:txBody>
        </p:sp>
        <p:sp>
          <p:nvSpPr>
            <p:cNvPr id="2634" name="Rectangle: Rounded Corners 2633">
              <a:extLst>
                <a:ext uri="{FF2B5EF4-FFF2-40B4-BE49-F238E27FC236}">
                  <a16:creationId xmlns:a16="http://schemas.microsoft.com/office/drawing/2014/main" id="{ABC76DDF-7908-BA35-8E1B-3B6111D30E60}"/>
                </a:ext>
              </a:extLst>
            </p:cNvPr>
            <p:cNvSpPr/>
            <p:nvPr/>
          </p:nvSpPr>
          <p:spPr>
            <a:xfrm>
              <a:off x="12389531" y="4527939"/>
              <a:ext cx="165851" cy="1899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cs typeface="Arial" panose="020B0604020202020204" pitchFamily="34" charset="0"/>
              </a:endParaRPr>
            </a:p>
          </p:txBody>
        </p:sp>
        <p:sp>
          <p:nvSpPr>
            <p:cNvPr id="2635" name="Rectangle 315">
              <a:extLst>
                <a:ext uri="{FF2B5EF4-FFF2-40B4-BE49-F238E27FC236}">
                  <a16:creationId xmlns:a16="http://schemas.microsoft.com/office/drawing/2014/main" id="{08AB978D-F8B5-4C2C-5E27-4BE268B9C8BA}"/>
                </a:ext>
              </a:extLst>
            </p:cNvPr>
            <p:cNvSpPr/>
            <p:nvPr/>
          </p:nvSpPr>
          <p:spPr>
            <a:xfrm>
              <a:off x="12890012" y="4080456"/>
              <a:ext cx="728220" cy="661451"/>
            </a:xfrm>
            <a:prstGeom prst="roundRect">
              <a:avLst>
                <a:gd name="adj" fmla="val 4561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cs typeface="Arial" panose="020B0604020202020204" pitchFamily="34" charset="0"/>
              </a:endParaRPr>
            </a:p>
          </p:txBody>
        </p:sp>
        <p:sp>
          <p:nvSpPr>
            <p:cNvPr id="2636" name="Rectangle: Rounded Corners 2635">
              <a:extLst>
                <a:ext uri="{FF2B5EF4-FFF2-40B4-BE49-F238E27FC236}">
                  <a16:creationId xmlns:a16="http://schemas.microsoft.com/office/drawing/2014/main" id="{6B0F2646-B3E3-6E78-7BF7-1B553001958B}"/>
                </a:ext>
              </a:extLst>
            </p:cNvPr>
            <p:cNvSpPr/>
            <p:nvPr/>
          </p:nvSpPr>
          <p:spPr>
            <a:xfrm>
              <a:off x="12588528" y="4126937"/>
              <a:ext cx="48280" cy="554705"/>
            </a:xfrm>
            <a:prstGeom prst="roundRect">
              <a:avLst>
                <a:gd name="adj" fmla="val 33139"/>
              </a:avLst>
            </a:prstGeom>
            <a:solidFill>
              <a:schemeClr val="tx1">
                <a:lumMod val="50000"/>
                <a:lumOff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cs typeface="Arial" panose="020B0604020202020204" pitchFamily="34" charset="0"/>
              </a:endParaRPr>
            </a:p>
          </p:txBody>
        </p:sp>
        <p:sp>
          <p:nvSpPr>
            <p:cNvPr id="2637" name="Rectangle: Rounded Corners 2636">
              <a:extLst>
                <a:ext uri="{FF2B5EF4-FFF2-40B4-BE49-F238E27FC236}">
                  <a16:creationId xmlns:a16="http://schemas.microsoft.com/office/drawing/2014/main" id="{98F7A76B-4565-E979-CFEE-BDFBE3C39FF1}"/>
                </a:ext>
              </a:extLst>
            </p:cNvPr>
            <p:cNvSpPr/>
            <p:nvPr/>
          </p:nvSpPr>
          <p:spPr>
            <a:xfrm>
              <a:off x="12667834" y="4126937"/>
              <a:ext cx="48281" cy="554705"/>
            </a:xfrm>
            <a:prstGeom prst="roundRect">
              <a:avLst>
                <a:gd name="adj" fmla="val 33139"/>
              </a:avLst>
            </a:prstGeom>
            <a:solidFill>
              <a:schemeClr val="tx1">
                <a:lumMod val="50000"/>
                <a:lumOff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cs typeface="Arial" panose="020B0604020202020204" pitchFamily="34" charset="0"/>
              </a:endParaRPr>
            </a:p>
          </p:txBody>
        </p:sp>
        <p:sp>
          <p:nvSpPr>
            <p:cNvPr id="2638" name="Freeform: Shape 2637">
              <a:extLst>
                <a:ext uri="{FF2B5EF4-FFF2-40B4-BE49-F238E27FC236}">
                  <a16:creationId xmlns:a16="http://schemas.microsoft.com/office/drawing/2014/main" id="{672D222E-3B8F-FA00-1209-7B7D757747AB}"/>
                </a:ext>
              </a:extLst>
            </p:cNvPr>
            <p:cNvSpPr/>
            <p:nvPr/>
          </p:nvSpPr>
          <p:spPr>
            <a:xfrm>
              <a:off x="12271843" y="4305077"/>
              <a:ext cx="1666846" cy="466134"/>
            </a:xfrm>
            <a:custGeom>
              <a:avLst/>
              <a:gdLst>
                <a:gd name="connsiteX0" fmla="*/ 2193064 w 3858520"/>
                <a:gd name="connsiteY0" fmla="*/ 0 h 1079037"/>
                <a:gd name="connsiteX1" fmla="*/ 3760816 w 3858520"/>
                <a:gd name="connsiteY1" fmla="*/ 0 h 1079037"/>
                <a:gd name="connsiteX2" fmla="*/ 3801556 w 3858520"/>
                <a:gd name="connsiteY2" fmla="*/ 40743 h 1079037"/>
                <a:gd name="connsiteX3" fmla="*/ 3801556 w 3858520"/>
                <a:gd name="connsiteY3" fmla="*/ 962834 h 1079037"/>
                <a:gd name="connsiteX4" fmla="*/ 3839152 w 3858520"/>
                <a:gd name="connsiteY4" fmla="*/ 962834 h 1079037"/>
                <a:gd name="connsiteX5" fmla="*/ 3858520 w 3858520"/>
                <a:gd name="connsiteY5" fmla="*/ 982202 h 1079037"/>
                <a:gd name="connsiteX6" fmla="*/ 3858520 w 3858520"/>
                <a:gd name="connsiteY6" fmla="*/ 1059669 h 1079037"/>
                <a:gd name="connsiteX7" fmla="*/ 3839152 w 3858520"/>
                <a:gd name="connsiteY7" fmla="*/ 1079037 h 1079037"/>
                <a:gd name="connsiteX8" fmla="*/ 19368 w 3858520"/>
                <a:gd name="connsiteY8" fmla="*/ 1079037 h 1079037"/>
                <a:gd name="connsiteX9" fmla="*/ 0 w 3858520"/>
                <a:gd name="connsiteY9" fmla="*/ 1059669 h 1079037"/>
                <a:gd name="connsiteX10" fmla="*/ 0 w 3858520"/>
                <a:gd name="connsiteY10" fmla="*/ 982202 h 1079037"/>
                <a:gd name="connsiteX11" fmla="*/ 19368 w 3858520"/>
                <a:gd name="connsiteY11" fmla="*/ 962834 h 1079037"/>
                <a:gd name="connsiteX12" fmla="*/ 2115072 w 3858520"/>
                <a:gd name="connsiteY12" fmla="*/ 962834 h 1079037"/>
                <a:gd name="connsiteX13" fmla="*/ 2152320 w 3858520"/>
                <a:gd name="connsiteY13" fmla="*/ 925585 h 1079037"/>
                <a:gd name="connsiteX14" fmla="*/ 2152320 w 3858520"/>
                <a:gd name="connsiteY14" fmla="*/ 40743 h 1079037"/>
                <a:gd name="connsiteX15" fmla="*/ 2193064 w 3858520"/>
                <a:gd name="connsiteY15" fmla="*/ 0 h 1079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58520" h="1079037">
                  <a:moveTo>
                    <a:pt x="2193064" y="0"/>
                  </a:moveTo>
                  <a:lnTo>
                    <a:pt x="3760816" y="0"/>
                  </a:lnTo>
                  <a:cubicBezTo>
                    <a:pt x="3783316" y="0"/>
                    <a:pt x="3801556" y="18241"/>
                    <a:pt x="3801556" y="40743"/>
                  </a:cubicBezTo>
                  <a:lnTo>
                    <a:pt x="3801556" y="962834"/>
                  </a:lnTo>
                  <a:lnTo>
                    <a:pt x="3839152" y="962834"/>
                  </a:lnTo>
                  <a:cubicBezTo>
                    <a:pt x="3849848" y="962834"/>
                    <a:pt x="3858520" y="971505"/>
                    <a:pt x="3858520" y="982202"/>
                  </a:cubicBezTo>
                  <a:lnTo>
                    <a:pt x="3858520" y="1059669"/>
                  </a:lnTo>
                  <a:cubicBezTo>
                    <a:pt x="3858520" y="1070366"/>
                    <a:pt x="3849848" y="1079037"/>
                    <a:pt x="3839152" y="1079037"/>
                  </a:cubicBezTo>
                  <a:lnTo>
                    <a:pt x="19368" y="1079037"/>
                  </a:lnTo>
                  <a:cubicBezTo>
                    <a:pt x="8672" y="1079037"/>
                    <a:pt x="0" y="1070366"/>
                    <a:pt x="0" y="1059669"/>
                  </a:cubicBezTo>
                  <a:lnTo>
                    <a:pt x="0" y="982202"/>
                  </a:lnTo>
                  <a:cubicBezTo>
                    <a:pt x="0" y="971505"/>
                    <a:pt x="8672" y="962834"/>
                    <a:pt x="19368" y="962834"/>
                  </a:cubicBezTo>
                  <a:lnTo>
                    <a:pt x="2115072" y="962834"/>
                  </a:lnTo>
                  <a:lnTo>
                    <a:pt x="2152320" y="925585"/>
                  </a:lnTo>
                  <a:lnTo>
                    <a:pt x="2152320" y="40743"/>
                  </a:lnTo>
                  <a:cubicBezTo>
                    <a:pt x="2152320" y="18241"/>
                    <a:pt x="2170560" y="0"/>
                    <a:pt x="219306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000" dirty="0">
                <a:cs typeface="Arial" panose="020B0604020202020204" pitchFamily="34" charset="0"/>
              </a:endParaRPr>
            </a:p>
          </p:txBody>
        </p:sp>
        <p:sp>
          <p:nvSpPr>
            <p:cNvPr id="2639" name="Rectangle: Rounded Corners 2638">
              <a:extLst>
                <a:ext uri="{FF2B5EF4-FFF2-40B4-BE49-F238E27FC236}">
                  <a16:creationId xmlns:a16="http://schemas.microsoft.com/office/drawing/2014/main" id="{338D636A-EDD4-316C-4357-05CD19FA9F58}"/>
                </a:ext>
              </a:extLst>
            </p:cNvPr>
            <p:cNvSpPr/>
            <p:nvPr/>
          </p:nvSpPr>
          <p:spPr>
            <a:xfrm>
              <a:off x="13318737" y="4406684"/>
              <a:ext cx="483351" cy="272331"/>
            </a:xfrm>
            <a:prstGeom prst="roundRect">
              <a:avLst>
                <a:gd name="adj" fmla="val 6319"/>
              </a:avLst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cs typeface="Arial" panose="020B0604020202020204" pitchFamily="34" charset="0"/>
              </a:endParaRPr>
            </a:p>
          </p:txBody>
        </p:sp>
        <p:grpSp>
          <p:nvGrpSpPr>
            <p:cNvPr id="2640" name="Group 2639">
              <a:extLst>
                <a:ext uri="{FF2B5EF4-FFF2-40B4-BE49-F238E27FC236}">
                  <a16:creationId xmlns:a16="http://schemas.microsoft.com/office/drawing/2014/main" id="{150A18DF-16A2-1353-8A18-2ECD90C8F8C4}"/>
                </a:ext>
              </a:extLst>
            </p:cNvPr>
            <p:cNvGrpSpPr/>
            <p:nvPr/>
          </p:nvGrpSpPr>
          <p:grpSpPr>
            <a:xfrm>
              <a:off x="13420029" y="4496034"/>
              <a:ext cx="179420" cy="90262"/>
              <a:chOff x="26486541" y="11619568"/>
              <a:chExt cx="302934" cy="152400"/>
            </a:xfrm>
          </p:grpSpPr>
          <p:cxnSp>
            <p:nvCxnSpPr>
              <p:cNvPr id="2643" name="Straight Connector 2642">
                <a:extLst>
                  <a:ext uri="{FF2B5EF4-FFF2-40B4-BE49-F238E27FC236}">
                    <a16:creationId xmlns:a16="http://schemas.microsoft.com/office/drawing/2014/main" id="{78AD222B-3297-7359-4426-B684264B5B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86541" y="11619568"/>
                <a:ext cx="246646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44" name="Straight Connector 2643">
                <a:extLst>
                  <a:ext uri="{FF2B5EF4-FFF2-40B4-BE49-F238E27FC236}">
                    <a16:creationId xmlns:a16="http://schemas.microsoft.com/office/drawing/2014/main" id="{8FC49440-0E9E-3E3E-BF48-5279D9E73F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86541" y="11771968"/>
                <a:ext cx="302934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641" name="Rectangle: Rounded Corners 2640">
              <a:extLst>
                <a:ext uri="{FF2B5EF4-FFF2-40B4-BE49-F238E27FC236}">
                  <a16:creationId xmlns:a16="http://schemas.microsoft.com/office/drawing/2014/main" id="{6F472104-E2E0-88B2-0EB6-969EA88FAA98}"/>
                </a:ext>
              </a:extLst>
            </p:cNvPr>
            <p:cNvSpPr/>
            <p:nvPr/>
          </p:nvSpPr>
          <p:spPr>
            <a:xfrm>
              <a:off x="13651417" y="4473174"/>
              <a:ext cx="90342" cy="45719"/>
            </a:xfrm>
            <a:prstGeom prst="roundRect">
              <a:avLst/>
            </a:prstGeom>
            <a:solidFill>
              <a:srgbClr val="F04C4E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sp>
          <p:nvSpPr>
            <p:cNvPr id="2642" name="Arc 2641">
              <a:extLst>
                <a:ext uri="{FF2B5EF4-FFF2-40B4-BE49-F238E27FC236}">
                  <a16:creationId xmlns:a16="http://schemas.microsoft.com/office/drawing/2014/main" id="{B6D44742-09A4-D86C-9FDF-B25903C189C6}"/>
                </a:ext>
              </a:extLst>
            </p:cNvPr>
            <p:cNvSpPr/>
            <p:nvPr/>
          </p:nvSpPr>
          <p:spPr>
            <a:xfrm rot="16200000">
              <a:off x="12469813" y="4032249"/>
              <a:ext cx="92075" cy="92075"/>
            </a:xfrm>
            <a:prstGeom prst="arc">
              <a:avLst>
                <a:gd name="adj1" fmla="val 17387933"/>
                <a:gd name="adj2" fmla="val 0"/>
              </a:avLst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2645" name="Rectangle 2644">
            <a:extLst>
              <a:ext uri="{FF2B5EF4-FFF2-40B4-BE49-F238E27FC236}">
                <a16:creationId xmlns:a16="http://schemas.microsoft.com/office/drawing/2014/main" id="{27A25E68-3691-11A9-5012-D02D04175E15}"/>
              </a:ext>
            </a:extLst>
          </p:cNvPr>
          <p:cNvSpPr/>
          <p:nvPr/>
        </p:nvSpPr>
        <p:spPr>
          <a:xfrm>
            <a:off x="1123303" y="3539834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SP2-XR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646" name="Rectangle 2645">
            <a:extLst>
              <a:ext uri="{FF2B5EF4-FFF2-40B4-BE49-F238E27FC236}">
                <a16:creationId xmlns:a16="http://schemas.microsoft.com/office/drawing/2014/main" id="{F7B8237A-8F46-540A-C1A3-635F2C4397B6}"/>
              </a:ext>
            </a:extLst>
          </p:cNvPr>
          <p:cNvSpPr/>
          <p:nvPr/>
        </p:nvSpPr>
        <p:spPr>
          <a:xfrm>
            <a:off x="3978946" y="5384936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Aethalometer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647" name="Group 2646">
            <a:extLst>
              <a:ext uri="{FF2B5EF4-FFF2-40B4-BE49-F238E27FC236}">
                <a16:creationId xmlns:a16="http://schemas.microsoft.com/office/drawing/2014/main" id="{4379A942-3D1D-EB83-7BA8-76B6D1715487}"/>
              </a:ext>
            </a:extLst>
          </p:cNvPr>
          <p:cNvGrpSpPr/>
          <p:nvPr/>
        </p:nvGrpSpPr>
        <p:grpSpPr>
          <a:xfrm>
            <a:off x="4597365" y="4597164"/>
            <a:ext cx="1043556" cy="696049"/>
            <a:chOff x="8113373" y="3989670"/>
            <a:chExt cx="1250560" cy="834120"/>
          </a:xfrm>
        </p:grpSpPr>
        <p:grpSp>
          <p:nvGrpSpPr>
            <p:cNvPr id="2648" name="Group 2647">
              <a:extLst>
                <a:ext uri="{FF2B5EF4-FFF2-40B4-BE49-F238E27FC236}">
                  <a16:creationId xmlns:a16="http://schemas.microsoft.com/office/drawing/2014/main" id="{85EC14BC-466E-8BB8-84E9-2616FAD5BC1B}"/>
                </a:ext>
              </a:extLst>
            </p:cNvPr>
            <p:cNvGrpSpPr/>
            <p:nvPr/>
          </p:nvGrpSpPr>
          <p:grpSpPr>
            <a:xfrm>
              <a:off x="8204137" y="4705386"/>
              <a:ext cx="1069032" cy="118404"/>
              <a:chOff x="7401750" y="4424210"/>
              <a:chExt cx="1069032" cy="118404"/>
            </a:xfrm>
            <a:solidFill>
              <a:schemeClr val="bg1"/>
            </a:solidFill>
          </p:grpSpPr>
          <p:sp>
            <p:nvSpPr>
              <p:cNvPr id="2660" name="Rectangle: Rounded Corners 2659">
                <a:extLst>
                  <a:ext uri="{FF2B5EF4-FFF2-40B4-BE49-F238E27FC236}">
                    <a16:creationId xmlns:a16="http://schemas.microsoft.com/office/drawing/2014/main" id="{01C73D78-7F2A-AEEB-5A33-1A028EDC6E0A}"/>
                  </a:ext>
                </a:extLst>
              </p:cNvPr>
              <p:cNvSpPr/>
              <p:nvPr/>
            </p:nvSpPr>
            <p:spPr>
              <a:xfrm rot="5400000">
                <a:off x="7373122" y="4452838"/>
                <a:ext cx="118401" cy="61146"/>
              </a:xfrm>
              <a:prstGeom prst="roundRect">
                <a:avLst>
                  <a:gd name="adj" fmla="val 22789"/>
                </a:avLst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661" name="Rectangle: Rounded Corners 2660">
                <a:extLst>
                  <a:ext uri="{FF2B5EF4-FFF2-40B4-BE49-F238E27FC236}">
                    <a16:creationId xmlns:a16="http://schemas.microsoft.com/office/drawing/2014/main" id="{ECF9F741-7EAF-F95F-EDF2-6DDF0DDE4D36}"/>
                  </a:ext>
                </a:extLst>
              </p:cNvPr>
              <p:cNvSpPr/>
              <p:nvPr/>
            </p:nvSpPr>
            <p:spPr>
              <a:xfrm rot="5400000">
                <a:off x="8381008" y="4452841"/>
                <a:ext cx="118401" cy="61146"/>
              </a:xfrm>
              <a:prstGeom prst="roundRect">
                <a:avLst>
                  <a:gd name="adj" fmla="val 22789"/>
                </a:avLst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49" name="Rectangle: Rounded Corners 2648">
              <a:extLst>
                <a:ext uri="{FF2B5EF4-FFF2-40B4-BE49-F238E27FC236}">
                  <a16:creationId xmlns:a16="http://schemas.microsoft.com/office/drawing/2014/main" id="{A3E6B292-CA46-A7E6-F1B3-4152133791D8}"/>
                </a:ext>
              </a:extLst>
            </p:cNvPr>
            <p:cNvSpPr/>
            <p:nvPr/>
          </p:nvSpPr>
          <p:spPr>
            <a:xfrm>
              <a:off x="8113373" y="3989670"/>
              <a:ext cx="1250560" cy="792774"/>
            </a:xfrm>
            <a:prstGeom prst="roundRect">
              <a:avLst>
                <a:gd name="adj" fmla="val 6660"/>
              </a:avLst>
            </a:prstGeom>
            <a:solidFill>
              <a:srgbClr val="40404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650" name="Rectangle: Rounded Corners 2649">
              <a:extLst>
                <a:ext uri="{FF2B5EF4-FFF2-40B4-BE49-F238E27FC236}">
                  <a16:creationId xmlns:a16="http://schemas.microsoft.com/office/drawing/2014/main" id="{ABDA5C36-9592-0B91-AE1E-ACAC47800CEB}"/>
                </a:ext>
              </a:extLst>
            </p:cNvPr>
            <p:cNvSpPr/>
            <p:nvPr/>
          </p:nvSpPr>
          <p:spPr>
            <a:xfrm>
              <a:off x="8890895" y="4210495"/>
              <a:ext cx="234903" cy="202784"/>
            </a:xfrm>
            <a:prstGeom prst="roundRect">
              <a:avLst>
                <a:gd name="adj" fmla="val 6698"/>
              </a:avLst>
            </a:prstGeom>
            <a:solidFill>
              <a:schemeClr val="bg1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 dirty="0">
                <a:solidFill>
                  <a:schemeClr val="tx1"/>
                </a:solidFill>
              </a:endParaRPr>
            </a:p>
          </p:txBody>
        </p:sp>
        <p:sp>
          <p:nvSpPr>
            <p:cNvPr id="2651" name="Oval 2650">
              <a:extLst>
                <a:ext uri="{FF2B5EF4-FFF2-40B4-BE49-F238E27FC236}">
                  <a16:creationId xmlns:a16="http://schemas.microsoft.com/office/drawing/2014/main" id="{2428F550-A4EA-6A16-B48B-94C8AE7D5D32}"/>
                </a:ext>
              </a:extLst>
            </p:cNvPr>
            <p:cNvSpPr/>
            <p:nvPr/>
          </p:nvSpPr>
          <p:spPr>
            <a:xfrm>
              <a:off x="8645882" y="4399698"/>
              <a:ext cx="45720" cy="45719"/>
            </a:xfrm>
            <a:prstGeom prst="ellipse">
              <a:avLst/>
            </a:prstGeom>
            <a:solidFill>
              <a:srgbClr val="00A44D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652" name="Rectangle: Rounded Corners 2651">
              <a:extLst>
                <a:ext uri="{FF2B5EF4-FFF2-40B4-BE49-F238E27FC236}">
                  <a16:creationId xmlns:a16="http://schemas.microsoft.com/office/drawing/2014/main" id="{AA47ECFC-B765-7C89-90AD-9C5D2EC587E1}"/>
                </a:ext>
              </a:extLst>
            </p:cNvPr>
            <p:cNvSpPr/>
            <p:nvPr/>
          </p:nvSpPr>
          <p:spPr>
            <a:xfrm>
              <a:off x="8295364" y="4049949"/>
              <a:ext cx="886578" cy="672216"/>
            </a:xfrm>
            <a:prstGeom prst="roundRect">
              <a:avLst>
                <a:gd name="adj" fmla="val 1537"/>
              </a:avLst>
            </a:prstGeom>
            <a:noFill/>
            <a:ln w="15875" cap="flat">
              <a:solidFill>
                <a:srgbClr val="14A18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653" name="Rectangle: Rounded Corners 2652">
              <a:extLst>
                <a:ext uri="{FF2B5EF4-FFF2-40B4-BE49-F238E27FC236}">
                  <a16:creationId xmlns:a16="http://schemas.microsoft.com/office/drawing/2014/main" id="{A413C61A-EB4E-6D9A-569F-2A876FD9EEAC}"/>
                </a:ext>
              </a:extLst>
            </p:cNvPr>
            <p:cNvSpPr/>
            <p:nvPr/>
          </p:nvSpPr>
          <p:spPr>
            <a:xfrm>
              <a:off x="8359189" y="4102664"/>
              <a:ext cx="189197" cy="78799"/>
            </a:xfrm>
            <a:prstGeom prst="roundRect">
              <a:avLst/>
            </a:prstGeom>
            <a:solidFill>
              <a:srgbClr val="14A181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654" name="Rectangle: Rounded Corners 2653">
              <a:extLst>
                <a:ext uri="{FF2B5EF4-FFF2-40B4-BE49-F238E27FC236}">
                  <a16:creationId xmlns:a16="http://schemas.microsoft.com/office/drawing/2014/main" id="{82B845F9-D095-17A2-D9CF-59E84C12ABF3}"/>
                </a:ext>
              </a:extLst>
            </p:cNvPr>
            <p:cNvSpPr/>
            <p:nvPr/>
          </p:nvSpPr>
          <p:spPr>
            <a:xfrm>
              <a:off x="8645882" y="4261539"/>
              <a:ext cx="196214" cy="101225"/>
            </a:xfrm>
            <a:prstGeom prst="roundRect">
              <a:avLst>
                <a:gd name="adj" fmla="val 6698"/>
              </a:avLst>
            </a:prstGeom>
            <a:solidFill>
              <a:srgbClr val="00A44D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 dirty="0">
                <a:solidFill>
                  <a:schemeClr val="tx1"/>
                </a:solidFill>
              </a:endParaRPr>
            </a:p>
          </p:txBody>
        </p:sp>
        <p:sp>
          <p:nvSpPr>
            <p:cNvPr id="2655" name="Rectangle: Rounded Corners 2654">
              <a:extLst>
                <a:ext uri="{FF2B5EF4-FFF2-40B4-BE49-F238E27FC236}">
                  <a16:creationId xmlns:a16="http://schemas.microsoft.com/office/drawing/2014/main" id="{29EB2DF1-58A0-0BB8-460E-4833E7D648B1}"/>
                </a:ext>
              </a:extLst>
            </p:cNvPr>
            <p:cNvSpPr/>
            <p:nvPr/>
          </p:nvSpPr>
          <p:spPr>
            <a:xfrm>
              <a:off x="8862172" y="4582191"/>
              <a:ext cx="263626" cy="72457"/>
            </a:xfrm>
            <a:prstGeom prst="roundRect">
              <a:avLst/>
            </a:prstGeom>
            <a:solidFill>
              <a:srgbClr val="14A181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656" name="Oval 2655">
              <a:extLst>
                <a:ext uri="{FF2B5EF4-FFF2-40B4-BE49-F238E27FC236}">
                  <a16:creationId xmlns:a16="http://schemas.microsoft.com/office/drawing/2014/main" id="{EED257C8-42E6-B914-C957-B8E1AF640932}"/>
                </a:ext>
              </a:extLst>
            </p:cNvPr>
            <p:cNvSpPr/>
            <p:nvPr/>
          </p:nvSpPr>
          <p:spPr>
            <a:xfrm>
              <a:off x="8721129" y="4399698"/>
              <a:ext cx="45720" cy="45719"/>
            </a:xfrm>
            <a:prstGeom prst="ellipse">
              <a:avLst/>
            </a:prstGeom>
            <a:solidFill>
              <a:srgbClr val="F6B803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657" name="Oval 2656">
              <a:extLst>
                <a:ext uri="{FF2B5EF4-FFF2-40B4-BE49-F238E27FC236}">
                  <a16:creationId xmlns:a16="http://schemas.microsoft.com/office/drawing/2014/main" id="{6F4CDC5D-6D07-B992-0F9D-B6869FA336F9}"/>
                </a:ext>
              </a:extLst>
            </p:cNvPr>
            <p:cNvSpPr/>
            <p:nvPr/>
          </p:nvSpPr>
          <p:spPr>
            <a:xfrm>
              <a:off x="8796376" y="4399698"/>
              <a:ext cx="45720" cy="45719"/>
            </a:xfrm>
            <a:prstGeom prst="ellipse">
              <a:avLst/>
            </a:prstGeom>
            <a:solidFill>
              <a:srgbClr val="FF000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658" name="Oval 2657">
              <a:extLst>
                <a:ext uri="{FF2B5EF4-FFF2-40B4-BE49-F238E27FC236}">
                  <a16:creationId xmlns:a16="http://schemas.microsoft.com/office/drawing/2014/main" id="{9BE1E18D-F82E-A973-508C-5F51C020BE23}"/>
                </a:ext>
              </a:extLst>
            </p:cNvPr>
            <p:cNvSpPr/>
            <p:nvPr/>
          </p:nvSpPr>
          <p:spPr>
            <a:xfrm>
              <a:off x="9231413" y="4338932"/>
              <a:ext cx="82470" cy="82467"/>
            </a:xfrm>
            <a:prstGeom prst="ellipse">
              <a:avLst/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659" name="Rectangle: Rounded Corners 2658">
              <a:extLst>
                <a:ext uri="{FF2B5EF4-FFF2-40B4-BE49-F238E27FC236}">
                  <a16:creationId xmlns:a16="http://schemas.microsoft.com/office/drawing/2014/main" id="{12A1AB97-E88D-E367-1634-D01A8FBDC444}"/>
                </a:ext>
              </a:extLst>
            </p:cNvPr>
            <p:cNvSpPr/>
            <p:nvPr/>
          </p:nvSpPr>
          <p:spPr>
            <a:xfrm>
              <a:off x="8295364" y="4049949"/>
              <a:ext cx="886578" cy="672216"/>
            </a:xfrm>
            <a:prstGeom prst="roundRect">
              <a:avLst>
                <a:gd name="adj" fmla="val 1537"/>
              </a:avLst>
            </a:prstGeom>
            <a:noFill/>
            <a:ln w="38100" cap="flat" cmpd="dbl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</p:grpSp>
      <p:grpSp>
        <p:nvGrpSpPr>
          <p:cNvPr id="2662" name="Group 2661">
            <a:extLst>
              <a:ext uri="{FF2B5EF4-FFF2-40B4-BE49-F238E27FC236}">
                <a16:creationId xmlns:a16="http://schemas.microsoft.com/office/drawing/2014/main" id="{5AE2DF5F-C031-D917-0E15-557A66A1F7BB}"/>
              </a:ext>
            </a:extLst>
          </p:cNvPr>
          <p:cNvGrpSpPr/>
          <p:nvPr/>
        </p:nvGrpSpPr>
        <p:grpSpPr>
          <a:xfrm>
            <a:off x="5855196" y="2884126"/>
            <a:ext cx="1115419" cy="598687"/>
            <a:chOff x="8503559" y="3189857"/>
            <a:chExt cx="1336678" cy="717445"/>
          </a:xfrm>
        </p:grpSpPr>
        <p:grpSp>
          <p:nvGrpSpPr>
            <p:cNvPr id="2663" name="Group 2662">
              <a:extLst>
                <a:ext uri="{FF2B5EF4-FFF2-40B4-BE49-F238E27FC236}">
                  <a16:creationId xmlns:a16="http://schemas.microsoft.com/office/drawing/2014/main" id="{114DBAAE-C96A-55DF-7E1C-3ECF101A57BD}"/>
                </a:ext>
              </a:extLst>
            </p:cNvPr>
            <p:cNvGrpSpPr/>
            <p:nvPr/>
          </p:nvGrpSpPr>
          <p:grpSpPr>
            <a:xfrm>
              <a:off x="8568008" y="3788901"/>
              <a:ext cx="1207781" cy="118401"/>
              <a:chOff x="8562486" y="3788901"/>
              <a:chExt cx="1207781" cy="118401"/>
            </a:xfrm>
          </p:grpSpPr>
          <p:sp>
            <p:nvSpPr>
              <p:cNvPr id="2676" name="Rectangle: Rounded Corners 2675">
                <a:extLst>
                  <a:ext uri="{FF2B5EF4-FFF2-40B4-BE49-F238E27FC236}">
                    <a16:creationId xmlns:a16="http://schemas.microsoft.com/office/drawing/2014/main" id="{B6BA3C40-0C62-A74E-BD8B-0CFAC50DF7CF}"/>
                  </a:ext>
                </a:extLst>
              </p:cNvPr>
              <p:cNvSpPr/>
              <p:nvPr/>
            </p:nvSpPr>
            <p:spPr>
              <a:xfrm rot="5400000">
                <a:off x="8533858" y="3817529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677" name="Rectangle: Rounded Corners 2676">
                <a:extLst>
                  <a:ext uri="{FF2B5EF4-FFF2-40B4-BE49-F238E27FC236}">
                    <a16:creationId xmlns:a16="http://schemas.microsoft.com/office/drawing/2014/main" id="{BE40CEE3-4618-86F2-AC6B-EA774A74A9FB}"/>
                  </a:ext>
                </a:extLst>
              </p:cNvPr>
              <p:cNvSpPr/>
              <p:nvPr/>
            </p:nvSpPr>
            <p:spPr>
              <a:xfrm rot="5400000">
                <a:off x="9680493" y="3817529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64" name="Rectangle: Rounded Corners 2663">
              <a:extLst>
                <a:ext uri="{FF2B5EF4-FFF2-40B4-BE49-F238E27FC236}">
                  <a16:creationId xmlns:a16="http://schemas.microsoft.com/office/drawing/2014/main" id="{9C523707-44EF-50B8-3BA0-90850AAB70A2}"/>
                </a:ext>
              </a:extLst>
            </p:cNvPr>
            <p:cNvSpPr/>
            <p:nvPr/>
          </p:nvSpPr>
          <p:spPr>
            <a:xfrm>
              <a:off x="8503559" y="3189857"/>
              <a:ext cx="1336678" cy="679780"/>
            </a:xfrm>
            <a:prstGeom prst="roundRect">
              <a:avLst>
                <a:gd name="adj" fmla="val 3608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grpSp>
          <p:nvGrpSpPr>
            <p:cNvPr id="2665" name="Group 2664">
              <a:extLst>
                <a:ext uri="{FF2B5EF4-FFF2-40B4-BE49-F238E27FC236}">
                  <a16:creationId xmlns:a16="http://schemas.microsoft.com/office/drawing/2014/main" id="{391CF586-FDDC-2A1E-A29E-088DF8A6C11C}"/>
                </a:ext>
              </a:extLst>
            </p:cNvPr>
            <p:cNvGrpSpPr/>
            <p:nvPr/>
          </p:nvGrpSpPr>
          <p:grpSpPr>
            <a:xfrm>
              <a:off x="9500373" y="3559636"/>
              <a:ext cx="214269" cy="135316"/>
              <a:chOff x="9487817" y="3529493"/>
              <a:chExt cx="241160" cy="152298"/>
            </a:xfrm>
          </p:grpSpPr>
          <p:sp>
            <p:nvSpPr>
              <p:cNvPr id="2673" name="Rectangle: Rounded Corners 2672">
                <a:extLst>
                  <a:ext uri="{FF2B5EF4-FFF2-40B4-BE49-F238E27FC236}">
                    <a16:creationId xmlns:a16="http://schemas.microsoft.com/office/drawing/2014/main" id="{8603D4C0-A909-09B3-7DDF-597FBA6308DC}"/>
                  </a:ext>
                </a:extLst>
              </p:cNvPr>
              <p:cNvSpPr/>
              <p:nvPr/>
            </p:nvSpPr>
            <p:spPr>
              <a:xfrm>
                <a:off x="9487817" y="3529493"/>
                <a:ext cx="241160" cy="152298"/>
              </a:xfrm>
              <a:prstGeom prst="roundRect">
                <a:avLst>
                  <a:gd name="adj" fmla="val 6319"/>
                </a:avLst>
              </a:prstGeom>
              <a:solidFill>
                <a:srgbClr val="00B0F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cxnSp>
            <p:nvCxnSpPr>
              <p:cNvPr id="2674" name="Straight Connector 2673">
                <a:extLst>
                  <a:ext uri="{FF2B5EF4-FFF2-40B4-BE49-F238E27FC236}">
                    <a16:creationId xmlns:a16="http://schemas.microsoft.com/office/drawing/2014/main" id="{130E7C1D-FF61-86E2-879E-1C33E877E2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38355" y="3579461"/>
                <a:ext cx="72886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75" name="Straight Connector 2674">
                <a:extLst>
                  <a:ext uri="{FF2B5EF4-FFF2-40B4-BE49-F238E27FC236}">
                    <a16:creationId xmlns:a16="http://schemas.microsoft.com/office/drawing/2014/main" id="{A2C9D766-CBE9-A1C2-5BA2-18FC6B7579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38355" y="3629939"/>
                <a:ext cx="89519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666" name="Oval 2665">
              <a:extLst>
                <a:ext uri="{FF2B5EF4-FFF2-40B4-BE49-F238E27FC236}">
                  <a16:creationId xmlns:a16="http://schemas.microsoft.com/office/drawing/2014/main" id="{A1CF6FD4-792A-29F3-19CA-D822129CB209}"/>
                </a:ext>
              </a:extLst>
            </p:cNvPr>
            <p:cNvSpPr/>
            <p:nvPr/>
          </p:nvSpPr>
          <p:spPr>
            <a:xfrm>
              <a:off x="9632950" y="3479799"/>
              <a:ext cx="45719" cy="45719"/>
            </a:xfrm>
            <a:prstGeom prst="ellipse">
              <a:avLst/>
            </a:prstGeom>
            <a:solidFill>
              <a:srgbClr val="D024F7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sp>
          <p:nvSpPr>
            <p:cNvPr id="2667" name="Oval 2666">
              <a:extLst>
                <a:ext uri="{FF2B5EF4-FFF2-40B4-BE49-F238E27FC236}">
                  <a16:creationId xmlns:a16="http://schemas.microsoft.com/office/drawing/2014/main" id="{06377181-043F-C8EC-A528-E9DDF5F0436F}"/>
                </a:ext>
              </a:extLst>
            </p:cNvPr>
            <p:cNvSpPr/>
            <p:nvPr/>
          </p:nvSpPr>
          <p:spPr>
            <a:xfrm>
              <a:off x="8643946" y="3626836"/>
              <a:ext cx="152883" cy="152883"/>
            </a:xfrm>
            <a:prstGeom prst="ellipse">
              <a:avLst/>
            </a:prstGeom>
            <a:solidFill>
              <a:srgbClr val="0244AC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grpSp>
          <p:nvGrpSpPr>
            <p:cNvPr id="2668" name="Group 2667">
              <a:extLst>
                <a:ext uri="{FF2B5EF4-FFF2-40B4-BE49-F238E27FC236}">
                  <a16:creationId xmlns:a16="http://schemas.microsoft.com/office/drawing/2014/main" id="{D72F32CF-A0E1-8C27-2F86-B8ECA53999A4}"/>
                </a:ext>
              </a:extLst>
            </p:cNvPr>
            <p:cNvGrpSpPr/>
            <p:nvPr/>
          </p:nvGrpSpPr>
          <p:grpSpPr>
            <a:xfrm>
              <a:off x="9515605" y="3745340"/>
              <a:ext cx="185584" cy="45719"/>
              <a:chOff x="9495553" y="3714055"/>
              <a:chExt cx="185584" cy="57150"/>
            </a:xfrm>
          </p:grpSpPr>
          <p:cxnSp>
            <p:nvCxnSpPr>
              <p:cNvPr id="2671" name="Straight Connector 2670">
                <a:extLst>
                  <a:ext uri="{FF2B5EF4-FFF2-40B4-BE49-F238E27FC236}">
                    <a16:creationId xmlns:a16="http://schemas.microsoft.com/office/drawing/2014/main" id="{C66DBB42-06D9-D2C7-B55E-0128070D1D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5553" y="3714055"/>
                <a:ext cx="185584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72" name="Straight Connector 2671">
                <a:extLst>
                  <a:ext uri="{FF2B5EF4-FFF2-40B4-BE49-F238E27FC236}">
                    <a16:creationId xmlns:a16="http://schemas.microsoft.com/office/drawing/2014/main" id="{4AD64C65-3647-8AE1-8EB0-60BBF9039D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5553" y="3771205"/>
                <a:ext cx="185584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2669" name="Straight Connector 2668">
              <a:extLst>
                <a:ext uri="{FF2B5EF4-FFF2-40B4-BE49-F238E27FC236}">
                  <a16:creationId xmlns:a16="http://schemas.microsoft.com/office/drawing/2014/main" id="{ABAEF1AA-258F-EEE2-23E8-6CBC7243624B}"/>
                </a:ext>
              </a:extLst>
            </p:cNvPr>
            <p:cNvCxnSpPr>
              <a:cxnSpLocks/>
            </p:cNvCxnSpPr>
            <p:nvPr/>
          </p:nvCxnSpPr>
          <p:spPr>
            <a:xfrm>
              <a:off x="9035044" y="3487161"/>
              <a:ext cx="238975" cy="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70" name="Straight Connector 2669">
              <a:extLst>
                <a:ext uri="{FF2B5EF4-FFF2-40B4-BE49-F238E27FC236}">
                  <a16:creationId xmlns:a16="http://schemas.microsoft.com/office/drawing/2014/main" id="{1409DBFC-3A0B-49B2-1355-D4A9B397FBB0}"/>
                </a:ext>
              </a:extLst>
            </p:cNvPr>
            <p:cNvCxnSpPr>
              <a:cxnSpLocks/>
            </p:cNvCxnSpPr>
            <p:nvPr/>
          </p:nvCxnSpPr>
          <p:spPr>
            <a:xfrm>
              <a:off x="8646583" y="3817361"/>
              <a:ext cx="147109" cy="0"/>
            </a:xfrm>
            <a:prstGeom prst="line">
              <a:avLst/>
            </a:prstGeom>
            <a:noFill/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678" name="Rectangle 2677">
            <a:extLst>
              <a:ext uri="{FF2B5EF4-FFF2-40B4-BE49-F238E27FC236}">
                <a16:creationId xmlns:a16="http://schemas.microsoft.com/office/drawing/2014/main" id="{D8513A9B-2DA8-A4FD-1D5D-219B0ADB576B}"/>
              </a:ext>
            </a:extLst>
          </p:cNvPr>
          <p:cNvSpPr/>
          <p:nvPr/>
        </p:nvSpPr>
        <p:spPr>
          <a:xfrm>
            <a:off x="5848726" y="3566867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CAPS</a:t>
            </a:r>
          </a:p>
        </p:txBody>
      </p:sp>
      <p:grpSp>
        <p:nvGrpSpPr>
          <p:cNvPr id="2679" name="Group 2678">
            <a:extLst>
              <a:ext uri="{FF2B5EF4-FFF2-40B4-BE49-F238E27FC236}">
                <a16:creationId xmlns:a16="http://schemas.microsoft.com/office/drawing/2014/main" id="{F7BA5369-14EE-AD53-7A08-124C9C0687FF}"/>
              </a:ext>
            </a:extLst>
          </p:cNvPr>
          <p:cNvGrpSpPr/>
          <p:nvPr/>
        </p:nvGrpSpPr>
        <p:grpSpPr>
          <a:xfrm>
            <a:off x="4171824" y="2791051"/>
            <a:ext cx="1204055" cy="696048"/>
            <a:chOff x="4549689" y="3989671"/>
            <a:chExt cx="1442896" cy="834119"/>
          </a:xfrm>
        </p:grpSpPr>
        <p:sp>
          <p:nvSpPr>
            <p:cNvPr id="2680" name="Freeform: Shape 2679">
              <a:extLst>
                <a:ext uri="{FF2B5EF4-FFF2-40B4-BE49-F238E27FC236}">
                  <a16:creationId xmlns:a16="http://schemas.microsoft.com/office/drawing/2014/main" id="{A2C94AA4-B93F-3C6A-27D0-41D3DEBA66BB}"/>
                </a:ext>
              </a:extLst>
            </p:cNvPr>
            <p:cNvSpPr/>
            <p:nvPr/>
          </p:nvSpPr>
          <p:spPr>
            <a:xfrm>
              <a:off x="4549689" y="3989671"/>
              <a:ext cx="1442896" cy="834119"/>
            </a:xfrm>
            <a:custGeom>
              <a:avLst/>
              <a:gdLst>
                <a:gd name="connsiteX0" fmla="*/ 52625 w 1442896"/>
                <a:gd name="connsiteY0" fmla="*/ 0 h 834119"/>
                <a:gd name="connsiteX1" fmla="*/ 1390271 w 1442896"/>
                <a:gd name="connsiteY1" fmla="*/ 0 h 834119"/>
                <a:gd name="connsiteX2" fmla="*/ 1442896 w 1442896"/>
                <a:gd name="connsiteY2" fmla="*/ 52625 h 834119"/>
                <a:gd name="connsiteX3" fmla="*/ 1442896 w 1442896"/>
                <a:gd name="connsiteY3" fmla="*/ 188233 h 834119"/>
                <a:gd name="connsiteX4" fmla="*/ 1416072 w 1442896"/>
                <a:gd name="connsiteY4" fmla="*/ 188233 h 834119"/>
                <a:gd name="connsiteX5" fmla="*/ 1407706 w 1442896"/>
                <a:gd name="connsiteY5" fmla="*/ 196599 h 834119"/>
                <a:gd name="connsiteX6" fmla="*/ 1407706 w 1442896"/>
                <a:gd name="connsiteY6" fmla="*/ 230063 h 834119"/>
                <a:gd name="connsiteX7" fmla="*/ 1416072 w 1442896"/>
                <a:gd name="connsiteY7" fmla="*/ 238429 h 834119"/>
                <a:gd name="connsiteX8" fmla="*/ 1442896 w 1442896"/>
                <a:gd name="connsiteY8" fmla="*/ 238429 h 834119"/>
                <a:gd name="connsiteX9" fmla="*/ 1442896 w 1442896"/>
                <a:gd name="connsiteY9" fmla="*/ 595691 h 834119"/>
                <a:gd name="connsiteX10" fmla="*/ 1416072 w 1442896"/>
                <a:gd name="connsiteY10" fmla="*/ 595691 h 834119"/>
                <a:gd name="connsiteX11" fmla="*/ 1407706 w 1442896"/>
                <a:gd name="connsiteY11" fmla="*/ 604057 h 834119"/>
                <a:gd name="connsiteX12" fmla="*/ 1407706 w 1442896"/>
                <a:gd name="connsiteY12" fmla="*/ 637521 h 834119"/>
                <a:gd name="connsiteX13" fmla="*/ 1416072 w 1442896"/>
                <a:gd name="connsiteY13" fmla="*/ 645887 h 834119"/>
                <a:gd name="connsiteX14" fmla="*/ 1442896 w 1442896"/>
                <a:gd name="connsiteY14" fmla="*/ 645887 h 834119"/>
                <a:gd name="connsiteX15" fmla="*/ 1442896 w 1442896"/>
                <a:gd name="connsiteY15" fmla="*/ 781494 h 834119"/>
                <a:gd name="connsiteX16" fmla="*/ 1390271 w 1442896"/>
                <a:gd name="connsiteY16" fmla="*/ 834119 h 834119"/>
                <a:gd name="connsiteX17" fmla="*/ 52625 w 1442896"/>
                <a:gd name="connsiteY17" fmla="*/ 834119 h 834119"/>
                <a:gd name="connsiteX18" fmla="*/ 0 w 1442896"/>
                <a:gd name="connsiteY18" fmla="*/ 781494 h 834119"/>
                <a:gd name="connsiteX19" fmla="*/ 0 w 1442896"/>
                <a:gd name="connsiteY19" fmla="*/ 645887 h 834119"/>
                <a:gd name="connsiteX20" fmla="*/ 29744 w 1442896"/>
                <a:gd name="connsiteY20" fmla="*/ 645887 h 834119"/>
                <a:gd name="connsiteX21" fmla="*/ 38110 w 1442896"/>
                <a:gd name="connsiteY21" fmla="*/ 637521 h 834119"/>
                <a:gd name="connsiteX22" fmla="*/ 38110 w 1442896"/>
                <a:gd name="connsiteY22" fmla="*/ 604057 h 834119"/>
                <a:gd name="connsiteX23" fmla="*/ 29744 w 1442896"/>
                <a:gd name="connsiteY23" fmla="*/ 595691 h 834119"/>
                <a:gd name="connsiteX24" fmla="*/ 0 w 1442896"/>
                <a:gd name="connsiteY24" fmla="*/ 595691 h 834119"/>
                <a:gd name="connsiteX25" fmla="*/ 0 w 1442896"/>
                <a:gd name="connsiteY25" fmla="*/ 238429 h 834119"/>
                <a:gd name="connsiteX26" fmla="*/ 29744 w 1442896"/>
                <a:gd name="connsiteY26" fmla="*/ 238429 h 834119"/>
                <a:gd name="connsiteX27" fmla="*/ 38110 w 1442896"/>
                <a:gd name="connsiteY27" fmla="*/ 230063 h 834119"/>
                <a:gd name="connsiteX28" fmla="*/ 38110 w 1442896"/>
                <a:gd name="connsiteY28" fmla="*/ 196599 h 834119"/>
                <a:gd name="connsiteX29" fmla="*/ 29744 w 1442896"/>
                <a:gd name="connsiteY29" fmla="*/ 188233 h 834119"/>
                <a:gd name="connsiteX30" fmla="*/ 0 w 1442896"/>
                <a:gd name="connsiteY30" fmla="*/ 188233 h 834119"/>
                <a:gd name="connsiteX31" fmla="*/ 0 w 1442896"/>
                <a:gd name="connsiteY31" fmla="*/ 52625 h 834119"/>
                <a:gd name="connsiteX32" fmla="*/ 52625 w 1442896"/>
                <a:gd name="connsiteY32" fmla="*/ 0 h 83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442896" h="834119">
                  <a:moveTo>
                    <a:pt x="52625" y="0"/>
                  </a:moveTo>
                  <a:lnTo>
                    <a:pt x="1390271" y="0"/>
                  </a:lnTo>
                  <a:cubicBezTo>
                    <a:pt x="1419335" y="0"/>
                    <a:pt x="1442896" y="23561"/>
                    <a:pt x="1442896" y="52625"/>
                  </a:cubicBezTo>
                  <a:lnTo>
                    <a:pt x="1442896" y="188233"/>
                  </a:lnTo>
                  <a:lnTo>
                    <a:pt x="1416072" y="188233"/>
                  </a:lnTo>
                  <a:cubicBezTo>
                    <a:pt x="1411452" y="188233"/>
                    <a:pt x="1407706" y="191979"/>
                    <a:pt x="1407706" y="196599"/>
                  </a:cubicBezTo>
                  <a:lnTo>
                    <a:pt x="1407706" y="230063"/>
                  </a:lnTo>
                  <a:cubicBezTo>
                    <a:pt x="1407706" y="234683"/>
                    <a:pt x="1411452" y="238429"/>
                    <a:pt x="1416072" y="238429"/>
                  </a:cubicBezTo>
                  <a:lnTo>
                    <a:pt x="1442896" y="238429"/>
                  </a:lnTo>
                  <a:lnTo>
                    <a:pt x="1442896" y="595691"/>
                  </a:lnTo>
                  <a:lnTo>
                    <a:pt x="1416072" y="595691"/>
                  </a:lnTo>
                  <a:cubicBezTo>
                    <a:pt x="1411452" y="595691"/>
                    <a:pt x="1407706" y="599437"/>
                    <a:pt x="1407706" y="604057"/>
                  </a:cubicBezTo>
                  <a:lnTo>
                    <a:pt x="1407706" y="637521"/>
                  </a:lnTo>
                  <a:cubicBezTo>
                    <a:pt x="1407706" y="642141"/>
                    <a:pt x="1411452" y="645887"/>
                    <a:pt x="1416072" y="645887"/>
                  </a:cubicBezTo>
                  <a:lnTo>
                    <a:pt x="1442896" y="645887"/>
                  </a:lnTo>
                  <a:lnTo>
                    <a:pt x="1442896" y="781494"/>
                  </a:lnTo>
                  <a:cubicBezTo>
                    <a:pt x="1442896" y="810558"/>
                    <a:pt x="1419335" y="834119"/>
                    <a:pt x="1390271" y="834119"/>
                  </a:cubicBezTo>
                  <a:lnTo>
                    <a:pt x="52625" y="834119"/>
                  </a:lnTo>
                  <a:cubicBezTo>
                    <a:pt x="23561" y="834119"/>
                    <a:pt x="0" y="810558"/>
                    <a:pt x="0" y="781494"/>
                  </a:cubicBezTo>
                  <a:lnTo>
                    <a:pt x="0" y="645887"/>
                  </a:lnTo>
                  <a:lnTo>
                    <a:pt x="29744" y="645887"/>
                  </a:lnTo>
                  <a:cubicBezTo>
                    <a:pt x="34364" y="645887"/>
                    <a:pt x="38110" y="642141"/>
                    <a:pt x="38110" y="637521"/>
                  </a:cubicBezTo>
                  <a:lnTo>
                    <a:pt x="38110" y="604057"/>
                  </a:lnTo>
                  <a:cubicBezTo>
                    <a:pt x="38110" y="599437"/>
                    <a:pt x="34364" y="595691"/>
                    <a:pt x="29744" y="595691"/>
                  </a:cubicBezTo>
                  <a:lnTo>
                    <a:pt x="0" y="595691"/>
                  </a:lnTo>
                  <a:lnTo>
                    <a:pt x="0" y="238429"/>
                  </a:lnTo>
                  <a:lnTo>
                    <a:pt x="29744" y="238429"/>
                  </a:lnTo>
                  <a:cubicBezTo>
                    <a:pt x="34364" y="238429"/>
                    <a:pt x="38110" y="234683"/>
                    <a:pt x="38110" y="230063"/>
                  </a:cubicBezTo>
                  <a:lnTo>
                    <a:pt x="38110" y="196599"/>
                  </a:lnTo>
                  <a:cubicBezTo>
                    <a:pt x="38110" y="191979"/>
                    <a:pt x="34364" y="188233"/>
                    <a:pt x="29744" y="188233"/>
                  </a:cubicBezTo>
                  <a:lnTo>
                    <a:pt x="0" y="188233"/>
                  </a:lnTo>
                  <a:lnTo>
                    <a:pt x="0" y="52625"/>
                  </a:lnTo>
                  <a:cubicBezTo>
                    <a:pt x="0" y="23561"/>
                    <a:pt x="23561" y="0"/>
                    <a:pt x="5262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000" dirty="0">
                <a:cs typeface="Arial" panose="020B0604020202020204" pitchFamily="34" charset="0"/>
              </a:endParaRPr>
            </a:p>
          </p:txBody>
        </p:sp>
        <p:sp>
          <p:nvSpPr>
            <p:cNvPr id="2681" name="Rectangle: Rounded Corners 2680">
              <a:extLst>
                <a:ext uri="{FF2B5EF4-FFF2-40B4-BE49-F238E27FC236}">
                  <a16:creationId xmlns:a16="http://schemas.microsoft.com/office/drawing/2014/main" id="{1FEC597C-58DB-AEB9-8D6B-52B40C2D0557}"/>
                </a:ext>
              </a:extLst>
            </p:cNvPr>
            <p:cNvSpPr/>
            <p:nvPr/>
          </p:nvSpPr>
          <p:spPr>
            <a:xfrm>
              <a:off x="4635281" y="4110794"/>
              <a:ext cx="97714" cy="588983"/>
            </a:xfrm>
            <a:prstGeom prst="roundRect">
              <a:avLst>
                <a:gd name="adj" fmla="val 9220"/>
              </a:avLst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cs typeface="Arial" panose="020B0604020202020204" pitchFamily="34" charset="0"/>
              </a:endParaRPr>
            </a:p>
          </p:txBody>
        </p:sp>
        <p:sp>
          <p:nvSpPr>
            <p:cNvPr id="2682" name="Rectangle: Rounded Corners 2681">
              <a:extLst>
                <a:ext uri="{FF2B5EF4-FFF2-40B4-BE49-F238E27FC236}">
                  <a16:creationId xmlns:a16="http://schemas.microsoft.com/office/drawing/2014/main" id="{AF3147FE-4A8B-4710-4E9A-7C2074F74667}"/>
                </a:ext>
              </a:extLst>
            </p:cNvPr>
            <p:cNvSpPr/>
            <p:nvPr/>
          </p:nvSpPr>
          <p:spPr>
            <a:xfrm>
              <a:off x="5821145" y="4110794"/>
              <a:ext cx="97714" cy="588983"/>
            </a:xfrm>
            <a:prstGeom prst="roundRect">
              <a:avLst>
                <a:gd name="adj" fmla="val 9220"/>
              </a:avLst>
            </a:prstGeom>
            <a:solidFill>
              <a:schemeClr val="bg1">
                <a:lumMod val="50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cs typeface="Arial" panose="020B0604020202020204" pitchFamily="34" charset="0"/>
              </a:endParaRPr>
            </a:p>
          </p:txBody>
        </p:sp>
        <p:grpSp>
          <p:nvGrpSpPr>
            <p:cNvPr id="2683" name="Group 2682">
              <a:extLst>
                <a:ext uri="{FF2B5EF4-FFF2-40B4-BE49-F238E27FC236}">
                  <a16:creationId xmlns:a16="http://schemas.microsoft.com/office/drawing/2014/main" id="{B02B36F0-C445-750B-7899-3D71338D8F0A}"/>
                </a:ext>
              </a:extLst>
            </p:cNvPr>
            <p:cNvGrpSpPr/>
            <p:nvPr/>
          </p:nvGrpSpPr>
          <p:grpSpPr>
            <a:xfrm>
              <a:off x="5130926" y="4188476"/>
              <a:ext cx="452736" cy="267863"/>
              <a:chOff x="5114611" y="4206770"/>
              <a:chExt cx="452736" cy="267863"/>
            </a:xfrm>
          </p:grpSpPr>
          <p:sp>
            <p:nvSpPr>
              <p:cNvPr id="2690" name="Rectangle: Rounded Corners 2689">
                <a:extLst>
                  <a:ext uri="{FF2B5EF4-FFF2-40B4-BE49-F238E27FC236}">
                    <a16:creationId xmlns:a16="http://schemas.microsoft.com/office/drawing/2014/main" id="{C532BF84-408D-B22C-D8BD-246B640CE4F6}"/>
                  </a:ext>
                </a:extLst>
              </p:cNvPr>
              <p:cNvSpPr/>
              <p:nvPr/>
            </p:nvSpPr>
            <p:spPr>
              <a:xfrm>
                <a:off x="5114611" y="4206770"/>
                <a:ext cx="452736" cy="267863"/>
              </a:xfrm>
              <a:prstGeom prst="roundRect">
                <a:avLst>
                  <a:gd name="adj" fmla="val 6849"/>
                </a:avLst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>
                  <a:cs typeface="Arial" panose="020B0604020202020204" pitchFamily="34" charset="0"/>
                </a:endParaRPr>
              </a:p>
            </p:txBody>
          </p:sp>
          <p:grpSp>
            <p:nvGrpSpPr>
              <p:cNvPr id="2691" name="Group 2690">
                <a:extLst>
                  <a:ext uri="{FF2B5EF4-FFF2-40B4-BE49-F238E27FC236}">
                    <a16:creationId xmlns:a16="http://schemas.microsoft.com/office/drawing/2014/main" id="{802B817F-4CB9-638C-BB2F-943920BD8ABF}"/>
                  </a:ext>
                </a:extLst>
              </p:cNvPr>
              <p:cNvGrpSpPr/>
              <p:nvPr/>
            </p:nvGrpSpPr>
            <p:grpSpPr>
              <a:xfrm>
                <a:off x="5147936" y="4247572"/>
                <a:ext cx="386090" cy="186258"/>
                <a:chOff x="5147936" y="4243925"/>
                <a:chExt cx="386090" cy="186258"/>
              </a:xfrm>
            </p:grpSpPr>
            <p:grpSp>
              <p:nvGrpSpPr>
                <p:cNvPr id="2692" name="Group 2691">
                  <a:extLst>
                    <a:ext uri="{FF2B5EF4-FFF2-40B4-BE49-F238E27FC236}">
                      <a16:creationId xmlns:a16="http://schemas.microsoft.com/office/drawing/2014/main" id="{E0F49A2E-8556-0ABC-7458-35F720760E71}"/>
                    </a:ext>
                  </a:extLst>
                </p:cNvPr>
                <p:cNvGrpSpPr/>
                <p:nvPr/>
              </p:nvGrpSpPr>
              <p:grpSpPr>
                <a:xfrm>
                  <a:off x="5147936" y="4243925"/>
                  <a:ext cx="386088" cy="71830"/>
                  <a:chOff x="9525334" y="1429236"/>
                  <a:chExt cx="397008" cy="71254"/>
                </a:xfrm>
                <a:solidFill>
                  <a:srgbClr val="66BFE2"/>
                </a:solidFill>
              </p:grpSpPr>
              <p:sp>
                <p:nvSpPr>
                  <p:cNvPr id="2698" name="Rectangle 2697">
                    <a:extLst>
                      <a:ext uri="{FF2B5EF4-FFF2-40B4-BE49-F238E27FC236}">
                        <a16:creationId xmlns:a16="http://schemas.microsoft.com/office/drawing/2014/main" id="{FD3D8038-48FD-19E3-4E92-3E1C72D4D068}"/>
                      </a:ext>
                    </a:extLst>
                  </p:cNvPr>
                  <p:cNvSpPr/>
                  <p:nvPr/>
                </p:nvSpPr>
                <p:spPr>
                  <a:xfrm>
                    <a:off x="9525334" y="1429236"/>
                    <a:ext cx="67935" cy="71254"/>
                  </a:xfrm>
                  <a:prstGeom prst="rect">
                    <a:avLst/>
                  </a:prstGeom>
                  <a:grp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99" name="Rectangle 2698">
                    <a:extLst>
                      <a:ext uri="{FF2B5EF4-FFF2-40B4-BE49-F238E27FC236}">
                        <a16:creationId xmlns:a16="http://schemas.microsoft.com/office/drawing/2014/main" id="{286EAB5D-6BFD-6600-52FC-4C4853ABA4C2}"/>
                      </a:ext>
                    </a:extLst>
                  </p:cNvPr>
                  <p:cNvSpPr/>
                  <p:nvPr/>
                </p:nvSpPr>
                <p:spPr>
                  <a:xfrm>
                    <a:off x="9635025" y="1429236"/>
                    <a:ext cx="67935" cy="71254"/>
                  </a:xfrm>
                  <a:prstGeom prst="rect">
                    <a:avLst/>
                  </a:prstGeom>
                  <a:grp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00" name="Rectangle 2699">
                    <a:extLst>
                      <a:ext uri="{FF2B5EF4-FFF2-40B4-BE49-F238E27FC236}">
                        <a16:creationId xmlns:a16="http://schemas.microsoft.com/office/drawing/2014/main" id="{AF47225A-1180-4476-D3B0-37693A645F2B}"/>
                      </a:ext>
                    </a:extLst>
                  </p:cNvPr>
                  <p:cNvSpPr/>
                  <p:nvPr/>
                </p:nvSpPr>
                <p:spPr>
                  <a:xfrm>
                    <a:off x="9744716" y="1429236"/>
                    <a:ext cx="67935" cy="71254"/>
                  </a:xfrm>
                  <a:prstGeom prst="rect">
                    <a:avLst/>
                  </a:prstGeom>
                  <a:grp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01" name="Rectangle 2700">
                    <a:extLst>
                      <a:ext uri="{FF2B5EF4-FFF2-40B4-BE49-F238E27FC236}">
                        <a16:creationId xmlns:a16="http://schemas.microsoft.com/office/drawing/2014/main" id="{E79DC771-D938-3E33-2FAB-94DFC22FCD3B}"/>
                      </a:ext>
                    </a:extLst>
                  </p:cNvPr>
                  <p:cNvSpPr/>
                  <p:nvPr/>
                </p:nvSpPr>
                <p:spPr>
                  <a:xfrm>
                    <a:off x="9854407" y="1429236"/>
                    <a:ext cx="67935" cy="71254"/>
                  </a:xfrm>
                  <a:prstGeom prst="rect">
                    <a:avLst/>
                  </a:prstGeom>
                  <a:grp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693" name="Group 2692">
                  <a:extLst>
                    <a:ext uri="{FF2B5EF4-FFF2-40B4-BE49-F238E27FC236}">
                      <a16:creationId xmlns:a16="http://schemas.microsoft.com/office/drawing/2014/main" id="{16FEEB6F-547E-6941-D6EA-A714C315A2BE}"/>
                    </a:ext>
                  </a:extLst>
                </p:cNvPr>
                <p:cNvGrpSpPr/>
                <p:nvPr/>
              </p:nvGrpSpPr>
              <p:grpSpPr>
                <a:xfrm>
                  <a:off x="5147936" y="4358353"/>
                  <a:ext cx="386090" cy="71830"/>
                  <a:chOff x="9525334" y="1429236"/>
                  <a:chExt cx="397009" cy="71254"/>
                </a:xfrm>
                <a:solidFill>
                  <a:srgbClr val="66BFE2"/>
                </a:solidFill>
              </p:grpSpPr>
              <p:sp>
                <p:nvSpPr>
                  <p:cNvPr id="2694" name="Rectangle 2693">
                    <a:extLst>
                      <a:ext uri="{FF2B5EF4-FFF2-40B4-BE49-F238E27FC236}">
                        <a16:creationId xmlns:a16="http://schemas.microsoft.com/office/drawing/2014/main" id="{F2C43EC1-475D-5910-95EF-2BEFCF450B0D}"/>
                      </a:ext>
                    </a:extLst>
                  </p:cNvPr>
                  <p:cNvSpPr/>
                  <p:nvPr/>
                </p:nvSpPr>
                <p:spPr>
                  <a:xfrm>
                    <a:off x="9525334" y="1429236"/>
                    <a:ext cx="67935" cy="71254"/>
                  </a:xfrm>
                  <a:prstGeom prst="rect">
                    <a:avLst/>
                  </a:prstGeom>
                  <a:grp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95" name="Rectangle 2694">
                    <a:extLst>
                      <a:ext uri="{FF2B5EF4-FFF2-40B4-BE49-F238E27FC236}">
                        <a16:creationId xmlns:a16="http://schemas.microsoft.com/office/drawing/2014/main" id="{B3BA9432-991C-D0E2-7C19-1C60D7300060}"/>
                      </a:ext>
                    </a:extLst>
                  </p:cNvPr>
                  <p:cNvSpPr/>
                  <p:nvPr/>
                </p:nvSpPr>
                <p:spPr>
                  <a:xfrm>
                    <a:off x="9635025" y="1429236"/>
                    <a:ext cx="67935" cy="71254"/>
                  </a:xfrm>
                  <a:prstGeom prst="rect">
                    <a:avLst/>
                  </a:prstGeom>
                  <a:grp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96" name="Rectangle 2695">
                    <a:extLst>
                      <a:ext uri="{FF2B5EF4-FFF2-40B4-BE49-F238E27FC236}">
                        <a16:creationId xmlns:a16="http://schemas.microsoft.com/office/drawing/2014/main" id="{22EC4B60-BFD4-C41D-AB62-06EC5D748CF8}"/>
                      </a:ext>
                    </a:extLst>
                  </p:cNvPr>
                  <p:cNvSpPr/>
                  <p:nvPr/>
                </p:nvSpPr>
                <p:spPr>
                  <a:xfrm>
                    <a:off x="9744716" y="1429236"/>
                    <a:ext cx="67935" cy="71254"/>
                  </a:xfrm>
                  <a:prstGeom prst="rect">
                    <a:avLst/>
                  </a:prstGeom>
                  <a:grp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97" name="Rectangle 2696">
                    <a:extLst>
                      <a:ext uri="{FF2B5EF4-FFF2-40B4-BE49-F238E27FC236}">
                        <a16:creationId xmlns:a16="http://schemas.microsoft.com/office/drawing/2014/main" id="{9E8008A2-406C-28D6-A6AA-E535E728D07A}"/>
                      </a:ext>
                    </a:extLst>
                  </p:cNvPr>
                  <p:cNvSpPr/>
                  <p:nvPr/>
                </p:nvSpPr>
                <p:spPr>
                  <a:xfrm>
                    <a:off x="9854408" y="1429236"/>
                    <a:ext cx="67935" cy="71254"/>
                  </a:xfrm>
                  <a:prstGeom prst="rect">
                    <a:avLst/>
                  </a:prstGeom>
                  <a:grpFill/>
                  <a:ln w="15875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000"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2684" name="Group 2683">
              <a:extLst>
                <a:ext uri="{FF2B5EF4-FFF2-40B4-BE49-F238E27FC236}">
                  <a16:creationId xmlns:a16="http://schemas.microsoft.com/office/drawing/2014/main" id="{C6C36D85-BB4D-6C6A-92CF-B57E2380ED29}"/>
                </a:ext>
              </a:extLst>
            </p:cNvPr>
            <p:cNvGrpSpPr/>
            <p:nvPr/>
          </p:nvGrpSpPr>
          <p:grpSpPr>
            <a:xfrm>
              <a:off x="5641070" y="4191148"/>
              <a:ext cx="109188" cy="428275"/>
              <a:chOff x="10032790" y="1432486"/>
              <a:chExt cx="109188" cy="428275"/>
            </a:xfrm>
          </p:grpSpPr>
          <p:sp>
            <p:nvSpPr>
              <p:cNvPr id="2686" name="Oval 2685">
                <a:extLst>
                  <a:ext uri="{FF2B5EF4-FFF2-40B4-BE49-F238E27FC236}">
                    <a16:creationId xmlns:a16="http://schemas.microsoft.com/office/drawing/2014/main" id="{F0966D9E-0866-6617-9B9B-6E60BC6483FB}"/>
                  </a:ext>
                </a:extLst>
              </p:cNvPr>
              <p:cNvSpPr/>
              <p:nvPr/>
            </p:nvSpPr>
            <p:spPr>
              <a:xfrm>
                <a:off x="10032790" y="1432486"/>
                <a:ext cx="109188" cy="10918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>
                  <a:cs typeface="Arial" panose="020B0604020202020204" pitchFamily="34" charset="0"/>
                </a:endParaRPr>
              </a:p>
            </p:txBody>
          </p:sp>
          <p:cxnSp>
            <p:nvCxnSpPr>
              <p:cNvPr id="2687" name="Straight Connector 2686">
                <a:extLst>
                  <a:ext uri="{FF2B5EF4-FFF2-40B4-BE49-F238E27FC236}">
                    <a16:creationId xmlns:a16="http://schemas.microsoft.com/office/drawing/2014/main" id="{AE9FCE41-4B24-A6BA-2DBE-390C069924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87384" y="1602252"/>
                <a:ext cx="0" cy="45817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8" name="Straight Connector 2687">
                <a:extLst>
                  <a:ext uri="{FF2B5EF4-FFF2-40B4-BE49-F238E27FC236}">
                    <a16:creationId xmlns:a16="http://schemas.microsoft.com/office/drawing/2014/main" id="{9C42B63C-A5C5-6B05-8650-E83850A372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87384" y="1708647"/>
                <a:ext cx="0" cy="45817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89" name="Rectangle: Rounded Corners 2688">
                <a:extLst>
                  <a:ext uri="{FF2B5EF4-FFF2-40B4-BE49-F238E27FC236}">
                    <a16:creationId xmlns:a16="http://schemas.microsoft.com/office/drawing/2014/main" id="{6E35615C-3FD0-3560-3BA7-2A0EDF1E1E85}"/>
                  </a:ext>
                </a:extLst>
              </p:cNvPr>
              <p:cNvSpPr/>
              <p:nvPr/>
            </p:nvSpPr>
            <p:spPr>
              <a:xfrm>
                <a:off x="10064525" y="1815042"/>
                <a:ext cx="45719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685" name="Rectangle 2684">
              <a:extLst>
                <a:ext uri="{FF2B5EF4-FFF2-40B4-BE49-F238E27FC236}">
                  <a16:creationId xmlns:a16="http://schemas.microsoft.com/office/drawing/2014/main" id="{361BAB7D-2D6E-26F4-2BAA-C892FE714AE0}"/>
                </a:ext>
              </a:extLst>
            </p:cNvPr>
            <p:cNvSpPr/>
            <p:nvPr/>
          </p:nvSpPr>
          <p:spPr>
            <a:xfrm>
              <a:off x="4829882" y="4187936"/>
              <a:ext cx="171802" cy="71830"/>
            </a:xfrm>
            <a:prstGeom prst="rect">
              <a:avLst/>
            </a:prstGeom>
            <a:solidFill>
              <a:srgbClr val="66BFE2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>
                <a:cs typeface="Arial" panose="020B0604020202020204" pitchFamily="34" charset="0"/>
              </a:endParaRPr>
            </a:p>
          </p:txBody>
        </p:sp>
      </p:grpSp>
      <p:grpSp>
        <p:nvGrpSpPr>
          <p:cNvPr id="2702" name="Group 2701">
            <a:extLst>
              <a:ext uri="{FF2B5EF4-FFF2-40B4-BE49-F238E27FC236}">
                <a16:creationId xmlns:a16="http://schemas.microsoft.com/office/drawing/2014/main" id="{F631004F-02E7-2EED-EFAE-81CDE1003FC6}"/>
              </a:ext>
            </a:extLst>
          </p:cNvPr>
          <p:cNvGrpSpPr/>
          <p:nvPr/>
        </p:nvGrpSpPr>
        <p:grpSpPr>
          <a:xfrm>
            <a:off x="7656268" y="2857936"/>
            <a:ext cx="1204055" cy="624878"/>
            <a:chOff x="6027414" y="3040918"/>
            <a:chExt cx="1442896" cy="748831"/>
          </a:xfrm>
        </p:grpSpPr>
        <p:sp>
          <p:nvSpPr>
            <p:cNvPr id="2703" name="Freeform: Shape 2702">
              <a:extLst>
                <a:ext uri="{FF2B5EF4-FFF2-40B4-BE49-F238E27FC236}">
                  <a16:creationId xmlns:a16="http://schemas.microsoft.com/office/drawing/2014/main" id="{1F1F0E5A-D1A8-6259-0D70-0C7442B3F4F1}"/>
                </a:ext>
              </a:extLst>
            </p:cNvPr>
            <p:cNvSpPr/>
            <p:nvPr/>
          </p:nvSpPr>
          <p:spPr>
            <a:xfrm>
              <a:off x="6027414" y="3040918"/>
              <a:ext cx="1442896" cy="748831"/>
            </a:xfrm>
            <a:custGeom>
              <a:avLst/>
              <a:gdLst>
                <a:gd name="connsiteX0" fmla="*/ 52625 w 1442896"/>
                <a:gd name="connsiteY0" fmla="*/ 0 h 748831"/>
                <a:gd name="connsiteX1" fmla="*/ 1390271 w 1442896"/>
                <a:gd name="connsiteY1" fmla="*/ 0 h 748831"/>
                <a:gd name="connsiteX2" fmla="*/ 1442896 w 1442896"/>
                <a:gd name="connsiteY2" fmla="*/ 52625 h 748831"/>
                <a:gd name="connsiteX3" fmla="*/ 1442896 w 1442896"/>
                <a:gd name="connsiteY3" fmla="*/ 188233 h 748831"/>
                <a:gd name="connsiteX4" fmla="*/ 1416072 w 1442896"/>
                <a:gd name="connsiteY4" fmla="*/ 188233 h 748831"/>
                <a:gd name="connsiteX5" fmla="*/ 1407706 w 1442896"/>
                <a:gd name="connsiteY5" fmla="*/ 196599 h 748831"/>
                <a:gd name="connsiteX6" fmla="*/ 1407706 w 1442896"/>
                <a:gd name="connsiteY6" fmla="*/ 230063 h 748831"/>
                <a:gd name="connsiteX7" fmla="*/ 1416072 w 1442896"/>
                <a:gd name="connsiteY7" fmla="*/ 238429 h 748831"/>
                <a:gd name="connsiteX8" fmla="*/ 1442896 w 1442896"/>
                <a:gd name="connsiteY8" fmla="*/ 238429 h 748831"/>
                <a:gd name="connsiteX9" fmla="*/ 1442896 w 1442896"/>
                <a:gd name="connsiteY9" fmla="*/ 331924 h 748831"/>
                <a:gd name="connsiteX10" fmla="*/ 1442896 w 1442896"/>
                <a:gd name="connsiteY10" fmla="*/ 342642 h 748831"/>
                <a:gd name="connsiteX11" fmla="*/ 1442896 w 1442896"/>
                <a:gd name="connsiteY11" fmla="*/ 510403 h 748831"/>
                <a:gd name="connsiteX12" fmla="*/ 1416072 w 1442896"/>
                <a:gd name="connsiteY12" fmla="*/ 510403 h 748831"/>
                <a:gd name="connsiteX13" fmla="*/ 1407706 w 1442896"/>
                <a:gd name="connsiteY13" fmla="*/ 518769 h 748831"/>
                <a:gd name="connsiteX14" fmla="*/ 1407706 w 1442896"/>
                <a:gd name="connsiteY14" fmla="*/ 552233 h 748831"/>
                <a:gd name="connsiteX15" fmla="*/ 1416072 w 1442896"/>
                <a:gd name="connsiteY15" fmla="*/ 560599 h 748831"/>
                <a:gd name="connsiteX16" fmla="*/ 1442896 w 1442896"/>
                <a:gd name="connsiteY16" fmla="*/ 560599 h 748831"/>
                <a:gd name="connsiteX17" fmla="*/ 1442896 w 1442896"/>
                <a:gd name="connsiteY17" fmla="*/ 696206 h 748831"/>
                <a:gd name="connsiteX18" fmla="*/ 1390271 w 1442896"/>
                <a:gd name="connsiteY18" fmla="*/ 748831 h 748831"/>
                <a:gd name="connsiteX19" fmla="*/ 52625 w 1442896"/>
                <a:gd name="connsiteY19" fmla="*/ 748831 h 748831"/>
                <a:gd name="connsiteX20" fmla="*/ 0 w 1442896"/>
                <a:gd name="connsiteY20" fmla="*/ 696206 h 748831"/>
                <a:gd name="connsiteX21" fmla="*/ 0 w 1442896"/>
                <a:gd name="connsiteY21" fmla="*/ 560599 h 748831"/>
                <a:gd name="connsiteX22" fmla="*/ 29744 w 1442896"/>
                <a:gd name="connsiteY22" fmla="*/ 560599 h 748831"/>
                <a:gd name="connsiteX23" fmla="*/ 38110 w 1442896"/>
                <a:gd name="connsiteY23" fmla="*/ 552233 h 748831"/>
                <a:gd name="connsiteX24" fmla="*/ 38110 w 1442896"/>
                <a:gd name="connsiteY24" fmla="*/ 518769 h 748831"/>
                <a:gd name="connsiteX25" fmla="*/ 29744 w 1442896"/>
                <a:gd name="connsiteY25" fmla="*/ 510403 h 748831"/>
                <a:gd name="connsiteX26" fmla="*/ 0 w 1442896"/>
                <a:gd name="connsiteY26" fmla="*/ 510403 h 748831"/>
                <a:gd name="connsiteX27" fmla="*/ 0 w 1442896"/>
                <a:gd name="connsiteY27" fmla="*/ 342642 h 748831"/>
                <a:gd name="connsiteX28" fmla="*/ 0 w 1442896"/>
                <a:gd name="connsiteY28" fmla="*/ 331924 h 748831"/>
                <a:gd name="connsiteX29" fmla="*/ 0 w 1442896"/>
                <a:gd name="connsiteY29" fmla="*/ 238429 h 748831"/>
                <a:gd name="connsiteX30" fmla="*/ 29744 w 1442896"/>
                <a:gd name="connsiteY30" fmla="*/ 238429 h 748831"/>
                <a:gd name="connsiteX31" fmla="*/ 38110 w 1442896"/>
                <a:gd name="connsiteY31" fmla="*/ 230063 h 748831"/>
                <a:gd name="connsiteX32" fmla="*/ 38110 w 1442896"/>
                <a:gd name="connsiteY32" fmla="*/ 196599 h 748831"/>
                <a:gd name="connsiteX33" fmla="*/ 29744 w 1442896"/>
                <a:gd name="connsiteY33" fmla="*/ 188233 h 748831"/>
                <a:gd name="connsiteX34" fmla="*/ 0 w 1442896"/>
                <a:gd name="connsiteY34" fmla="*/ 188233 h 748831"/>
                <a:gd name="connsiteX35" fmla="*/ 0 w 1442896"/>
                <a:gd name="connsiteY35" fmla="*/ 52625 h 748831"/>
                <a:gd name="connsiteX36" fmla="*/ 52625 w 1442896"/>
                <a:gd name="connsiteY36" fmla="*/ 0 h 74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442896" h="748831">
                  <a:moveTo>
                    <a:pt x="52625" y="0"/>
                  </a:moveTo>
                  <a:lnTo>
                    <a:pt x="1390271" y="0"/>
                  </a:lnTo>
                  <a:cubicBezTo>
                    <a:pt x="1419335" y="0"/>
                    <a:pt x="1442896" y="23561"/>
                    <a:pt x="1442896" y="52625"/>
                  </a:cubicBezTo>
                  <a:lnTo>
                    <a:pt x="1442896" y="188233"/>
                  </a:lnTo>
                  <a:lnTo>
                    <a:pt x="1416072" y="188233"/>
                  </a:lnTo>
                  <a:cubicBezTo>
                    <a:pt x="1411452" y="188233"/>
                    <a:pt x="1407706" y="191979"/>
                    <a:pt x="1407706" y="196599"/>
                  </a:cubicBezTo>
                  <a:lnTo>
                    <a:pt x="1407706" y="230063"/>
                  </a:lnTo>
                  <a:cubicBezTo>
                    <a:pt x="1407706" y="234683"/>
                    <a:pt x="1411452" y="238429"/>
                    <a:pt x="1416072" y="238429"/>
                  </a:cubicBezTo>
                  <a:lnTo>
                    <a:pt x="1442896" y="238429"/>
                  </a:lnTo>
                  <a:lnTo>
                    <a:pt x="1442896" y="331924"/>
                  </a:lnTo>
                  <a:lnTo>
                    <a:pt x="1442896" y="342642"/>
                  </a:lnTo>
                  <a:lnTo>
                    <a:pt x="1442896" y="510403"/>
                  </a:lnTo>
                  <a:lnTo>
                    <a:pt x="1416072" y="510403"/>
                  </a:lnTo>
                  <a:cubicBezTo>
                    <a:pt x="1411452" y="510403"/>
                    <a:pt x="1407706" y="514149"/>
                    <a:pt x="1407706" y="518769"/>
                  </a:cubicBezTo>
                  <a:lnTo>
                    <a:pt x="1407706" y="552233"/>
                  </a:lnTo>
                  <a:cubicBezTo>
                    <a:pt x="1407706" y="556853"/>
                    <a:pt x="1411452" y="560599"/>
                    <a:pt x="1416072" y="560599"/>
                  </a:cubicBezTo>
                  <a:lnTo>
                    <a:pt x="1442896" y="560599"/>
                  </a:lnTo>
                  <a:lnTo>
                    <a:pt x="1442896" y="696206"/>
                  </a:lnTo>
                  <a:cubicBezTo>
                    <a:pt x="1442896" y="725270"/>
                    <a:pt x="1419335" y="748831"/>
                    <a:pt x="1390271" y="748831"/>
                  </a:cubicBezTo>
                  <a:lnTo>
                    <a:pt x="52625" y="748831"/>
                  </a:lnTo>
                  <a:cubicBezTo>
                    <a:pt x="23561" y="748831"/>
                    <a:pt x="0" y="725270"/>
                    <a:pt x="0" y="696206"/>
                  </a:cubicBezTo>
                  <a:lnTo>
                    <a:pt x="0" y="560599"/>
                  </a:lnTo>
                  <a:lnTo>
                    <a:pt x="29744" y="560599"/>
                  </a:lnTo>
                  <a:cubicBezTo>
                    <a:pt x="34364" y="560599"/>
                    <a:pt x="38110" y="556853"/>
                    <a:pt x="38110" y="552233"/>
                  </a:cubicBezTo>
                  <a:lnTo>
                    <a:pt x="38110" y="518769"/>
                  </a:lnTo>
                  <a:cubicBezTo>
                    <a:pt x="38110" y="514149"/>
                    <a:pt x="34364" y="510403"/>
                    <a:pt x="29744" y="510403"/>
                  </a:cubicBezTo>
                  <a:lnTo>
                    <a:pt x="0" y="510403"/>
                  </a:lnTo>
                  <a:lnTo>
                    <a:pt x="0" y="342642"/>
                  </a:lnTo>
                  <a:lnTo>
                    <a:pt x="0" y="331924"/>
                  </a:lnTo>
                  <a:lnTo>
                    <a:pt x="0" y="238429"/>
                  </a:lnTo>
                  <a:lnTo>
                    <a:pt x="29744" y="238429"/>
                  </a:lnTo>
                  <a:cubicBezTo>
                    <a:pt x="34364" y="238429"/>
                    <a:pt x="38110" y="234683"/>
                    <a:pt x="38110" y="230063"/>
                  </a:cubicBezTo>
                  <a:lnTo>
                    <a:pt x="38110" y="196599"/>
                  </a:lnTo>
                  <a:cubicBezTo>
                    <a:pt x="38110" y="191979"/>
                    <a:pt x="34364" y="188233"/>
                    <a:pt x="29744" y="188233"/>
                  </a:cubicBezTo>
                  <a:lnTo>
                    <a:pt x="0" y="188233"/>
                  </a:lnTo>
                  <a:lnTo>
                    <a:pt x="0" y="52625"/>
                  </a:lnTo>
                  <a:cubicBezTo>
                    <a:pt x="0" y="23561"/>
                    <a:pt x="23561" y="0"/>
                    <a:pt x="52625" y="0"/>
                  </a:cubicBezTo>
                  <a:close/>
                </a:path>
              </a:pathLst>
            </a:custGeom>
            <a:solidFill>
              <a:srgbClr val="40404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US" sz="1600" dirty="0"/>
            </a:p>
          </p:txBody>
        </p:sp>
        <p:grpSp>
          <p:nvGrpSpPr>
            <p:cNvPr id="2704" name="Group 2703">
              <a:extLst>
                <a:ext uri="{FF2B5EF4-FFF2-40B4-BE49-F238E27FC236}">
                  <a16:creationId xmlns:a16="http://schemas.microsoft.com/office/drawing/2014/main" id="{147656A2-FCDF-B059-B918-347BC9A24E56}"/>
                </a:ext>
              </a:extLst>
            </p:cNvPr>
            <p:cNvGrpSpPr/>
            <p:nvPr/>
          </p:nvGrpSpPr>
          <p:grpSpPr>
            <a:xfrm>
              <a:off x="6952477" y="3270414"/>
              <a:ext cx="352941" cy="289838"/>
              <a:chOff x="6952477" y="3270414"/>
              <a:chExt cx="352941" cy="289838"/>
            </a:xfrm>
          </p:grpSpPr>
          <p:sp>
            <p:nvSpPr>
              <p:cNvPr id="2712" name="Rectangle: Rounded Corners 2711">
                <a:extLst>
                  <a:ext uri="{FF2B5EF4-FFF2-40B4-BE49-F238E27FC236}">
                    <a16:creationId xmlns:a16="http://schemas.microsoft.com/office/drawing/2014/main" id="{6FC63D1F-51D9-52A1-F9C8-0F494961C7FC}"/>
                  </a:ext>
                </a:extLst>
              </p:cNvPr>
              <p:cNvSpPr/>
              <p:nvPr/>
            </p:nvSpPr>
            <p:spPr>
              <a:xfrm>
                <a:off x="6952477" y="3270414"/>
                <a:ext cx="352941" cy="289838"/>
              </a:xfrm>
              <a:prstGeom prst="roundRect">
                <a:avLst>
                  <a:gd name="adj" fmla="val 12555"/>
                </a:avLst>
              </a:prstGeom>
              <a:solidFill>
                <a:schemeClr val="bg1">
                  <a:lumMod val="95000"/>
                </a:schemeClr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/>
              </a:p>
            </p:txBody>
          </p:sp>
          <p:cxnSp>
            <p:nvCxnSpPr>
              <p:cNvPr id="2713" name="Straight Connector 2712">
                <a:extLst>
                  <a:ext uri="{FF2B5EF4-FFF2-40B4-BE49-F238E27FC236}">
                    <a16:creationId xmlns:a16="http://schemas.microsoft.com/office/drawing/2014/main" id="{9A71DB87-ABF7-F8C2-6239-DD7361267B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4225" y="3338156"/>
                <a:ext cx="106547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14" name="Straight Connector 2713">
                <a:extLst>
                  <a:ext uri="{FF2B5EF4-FFF2-40B4-BE49-F238E27FC236}">
                    <a16:creationId xmlns:a16="http://schemas.microsoft.com/office/drawing/2014/main" id="{6A010115-ACE6-CFCA-77A2-066597B8E7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7617" y="3396365"/>
                <a:ext cx="63155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705" name="Rectangle: Rounded Corners 2704">
              <a:extLst>
                <a:ext uri="{FF2B5EF4-FFF2-40B4-BE49-F238E27FC236}">
                  <a16:creationId xmlns:a16="http://schemas.microsoft.com/office/drawing/2014/main" id="{8416A3CD-A09D-2145-A60C-CE1B5D079E1B}"/>
                </a:ext>
              </a:extLst>
            </p:cNvPr>
            <p:cNvSpPr/>
            <p:nvPr/>
          </p:nvSpPr>
          <p:spPr>
            <a:xfrm>
              <a:off x="6143912" y="3100023"/>
              <a:ext cx="269452" cy="100377"/>
            </a:xfrm>
            <a:prstGeom prst="roundRect">
              <a:avLst>
                <a:gd name="adj" fmla="val 12555"/>
              </a:avLst>
            </a:prstGeom>
            <a:solidFill>
              <a:schemeClr val="bg1">
                <a:lumMod val="95000"/>
              </a:schemeClr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grpSp>
          <p:nvGrpSpPr>
            <p:cNvPr id="2706" name="Group 2705">
              <a:extLst>
                <a:ext uri="{FF2B5EF4-FFF2-40B4-BE49-F238E27FC236}">
                  <a16:creationId xmlns:a16="http://schemas.microsoft.com/office/drawing/2014/main" id="{97AAA65F-5727-7312-039A-03546AE87030}"/>
                </a:ext>
              </a:extLst>
            </p:cNvPr>
            <p:cNvGrpSpPr/>
            <p:nvPr/>
          </p:nvGrpSpPr>
          <p:grpSpPr>
            <a:xfrm>
              <a:off x="6220773" y="3376267"/>
              <a:ext cx="113092" cy="303659"/>
              <a:chOff x="4229577" y="3461701"/>
              <a:chExt cx="113092" cy="303659"/>
            </a:xfrm>
          </p:grpSpPr>
          <p:sp>
            <p:nvSpPr>
              <p:cNvPr id="2708" name="Oval 2707">
                <a:extLst>
                  <a:ext uri="{FF2B5EF4-FFF2-40B4-BE49-F238E27FC236}">
                    <a16:creationId xmlns:a16="http://schemas.microsoft.com/office/drawing/2014/main" id="{6F0AB295-54FA-F6BA-EA1A-F10C59FBA4D8}"/>
                  </a:ext>
                </a:extLst>
              </p:cNvPr>
              <p:cNvSpPr/>
              <p:nvPr/>
            </p:nvSpPr>
            <p:spPr>
              <a:xfrm>
                <a:off x="4258950" y="3461701"/>
                <a:ext cx="54346" cy="54346"/>
              </a:xfrm>
              <a:prstGeom prst="ellipse">
                <a:avLst/>
              </a:prstGeom>
              <a:solidFill>
                <a:schemeClr val="accent5"/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 dirty="0"/>
              </a:p>
            </p:txBody>
          </p:sp>
          <p:sp>
            <p:nvSpPr>
              <p:cNvPr id="2709" name="Oval 2708">
                <a:extLst>
                  <a:ext uri="{FF2B5EF4-FFF2-40B4-BE49-F238E27FC236}">
                    <a16:creationId xmlns:a16="http://schemas.microsoft.com/office/drawing/2014/main" id="{779B1EA9-0A8D-2B40-26FF-91EE9904B3A8}"/>
                  </a:ext>
                </a:extLst>
              </p:cNvPr>
              <p:cNvSpPr/>
              <p:nvPr/>
            </p:nvSpPr>
            <p:spPr>
              <a:xfrm>
                <a:off x="4258950" y="3556988"/>
                <a:ext cx="54346" cy="54346"/>
              </a:xfrm>
              <a:prstGeom prst="ellipse">
                <a:avLst/>
              </a:prstGeom>
              <a:solidFill>
                <a:schemeClr val="accent6"/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710" name="Oval 2709">
                <a:extLst>
                  <a:ext uri="{FF2B5EF4-FFF2-40B4-BE49-F238E27FC236}">
                    <a16:creationId xmlns:a16="http://schemas.microsoft.com/office/drawing/2014/main" id="{28CBB19E-5A76-A08E-8EE3-61EF7822B688}"/>
                  </a:ext>
                </a:extLst>
              </p:cNvPr>
              <p:cNvSpPr/>
              <p:nvPr/>
            </p:nvSpPr>
            <p:spPr>
              <a:xfrm>
                <a:off x="4229577" y="3652275"/>
                <a:ext cx="113092" cy="113085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711" name="Oval 2710">
                <a:extLst>
                  <a:ext uri="{FF2B5EF4-FFF2-40B4-BE49-F238E27FC236}">
                    <a16:creationId xmlns:a16="http://schemas.microsoft.com/office/drawing/2014/main" id="{495CCF3F-E940-36F8-3192-C782F3FA08BB}"/>
                  </a:ext>
                </a:extLst>
              </p:cNvPr>
              <p:cNvSpPr/>
              <p:nvPr/>
            </p:nvSpPr>
            <p:spPr>
              <a:xfrm flipV="1">
                <a:off x="4257899" y="3680594"/>
                <a:ext cx="56456" cy="5645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</p:grpSp>
        <p:sp>
          <p:nvSpPr>
            <p:cNvPr id="2707" name="Rectangle: Rounded Corners 2706">
              <a:extLst>
                <a:ext uri="{FF2B5EF4-FFF2-40B4-BE49-F238E27FC236}">
                  <a16:creationId xmlns:a16="http://schemas.microsoft.com/office/drawing/2014/main" id="{A95390BD-8C53-89BA-ED39-92646A337F73}"/>
                </a:ext>
              </a:extLst>
            </p:cNvPr>
            <p:cNvSpPr/>
            <p:nvPr/>
          </p:nvSpPr>
          <p:spPr>
            <a:xfrm>
              <a:off x="6469619" y="3275706"/>
              <a:ext cx="304774" cy="318394"/>
            </a:xfrm>
            <a:prstGeom prst="roundRect">
              <a:avLst>
                <a:gd name="adj" fmla="val 12555"/>
              </a:avLst>
            </a:prstGeom>
            <a:noFill/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</p:grpSp>
      <p:sp>
        <p:nvSpPr>
          <p:cNvPr id="2715" name="Rectangle 2714">
            <a:extLst>
              <a:ext uri="{FF2B5EF4-FFF2-40B4-BE49-F238E27FC236}">
                <a16:creationId xmlns:a16="http://schemas.microsoft.com/office/drawing/2014/main" id="{D9E16E64-781C-9A89-6681-A28DC5ECA223}"/>
              </a:ext>
            </a:extLst>
          </p:cNvPr>
          <p:cNvSpPr/>
          <p:nvPr/>
        </p:nvSpPr>
        <p:spPr>
          <a:xfrm>
            <a:off x="7707472" y="3578822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LII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716" name="Group 2715">
            <a:extLst>
              <a:ext uri="{FF2B5EF4-FFF2-40B4-BE49-F238E27FC236}">
                <a16:creationId xmlns:a16="http://schemas.microsoft.com/office/drawing/2014/main" id="{573C415F-9DAA-68E4-C3BE-2CE3A7B07531}"/>
              </a:ext>
            </a:extLst>
          </p:cNvPr>
          <p:cNvGrpSpPr/>
          <p:nvPr/>
        </p:nvGrpSpPr>
        <p:grpSpPr>
          <a:xfrm>
            <a:off x="6370330" y="4738442"/>
            <a:ext cx="923250" cy="497568"/>
            <a:chOff x="6609734" y="5090159"/>
            <a:chExt cx="1210079" cy="652149"/>
          </a:xfrm>
        </p:grpSpPr>
        <p:sp>
          <p:nvSpPr>
            <p:cNvPr id="2717" name="Rectangle: Rounded Corners 2716">
              <a:extLst>
                <a:ext uri="{FF2B5EF4-FFF2-40B4-BE49-F238E27FC236}">
                  <a16:creationId xmlns:a16="http://schemas.microsoft.com/office/drawing/2014/main" id="{A47338C0-6C15-1584-4E9E-977D6E1D830B}"/>
                </a:ext>
              </a:extLst>
            </p:cNvPr>
            <p:cNvSpPr/>
            <p:nvPr/>
          </p:nvSpPr>
          <p:spPr>
            <a:xfrm>
              <a:off x="6609734" y="5090159"/>
              <a:ext cx="1210079" cy="652149"/>
            </a:xfrm>
            <a:prstGeom prst="roundRect">
              <a:avLst>
                <a:gd name="adj" fmla="val 24532"/>
              </a:avLst>
            </a:prstGeom>
            <a:solidFill>
              <a:srgbClr val="256BAE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2718" name="Rectangle: Rounded Corners 2717">
              <a:extLst>
                <a:ext uri="{FF2B5EF4-FFF2-40B4-BE49-F238E27FC236}">
                  <a16:creationId xmlns:a16="http://schemas.microsoft.com/office/drawing/2014/main" id="{EBBF3DC3-12AE-7EBD-E6E4-05BD6704EA5A}"/>
                </a:ext>
              </a:extLst>
            </p:cNvPr>
            <p:cNvSpPr/>
            <p:nvPr/>
          </p:nvSpPr>
          <p:spPr>
            <a:xfrm>
              <a:off x="6714584" y="5174828"/>
              <a:ext cx="1000378" cy="482812"/>
            </a:xfrm>
            <a:prstGeom prst="roundRect">
              <a:avLst>
                <a:gd name="adj" fmla="val 19845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2719" name="Freeform: Shape 2718">
              <a:extLst>
                <a:ext uri="{FF2B5EF4-FFF2-40B4-BE49-F238E27FC236}">
                  <a16:creationId xmlns:a16="http://schemas.microsoft.com/office/drawing/2014/main" id="{B65C8BA3-9AF3-5ACB-2C2A-9DB7FE9FEBCB}"/>
                </a:ext>
              </a:extLst>
            </p:cNvPr>
            <p:cNvSpPr/>
            <p:nvPr/>
          </p:nvSpPr>
          <p:spPr>
            <a:xfrm>
              <a:off x="6826057" y="5265981"/>
              <a:ext cx="430440" cy="295548"/>
            </a:xfrm>
            <a:custGeom>
              <a:avLst/>
              <a:gdLst>
                <a:gd name="connsiteX0" fmla="*/ 68854 w 430440"/>
                <a:gd name="connsiteY0" fmla="*/ 0 h 295548"/>
                <a:gd name="connsiteX1" fmla="*/ 244990 w 430440"/>
                <a:gd name="connsiteY1" fmla="*/ 0 h 295548"/>
                <a:gd name="connsiteX2" fmla="*/ 308433 w 430440"/>
                <a:gd name="connsiteY2" fmla="*/ 42053 h 295548"/>
                <a:gd name="connsiteX3" fmla="*/ 311597 w 430440"/>
                <a:gd name="connsiteY3" fmla="*/ 57725 h 295548"/>
                <a:gd name="connsiteX4" fmla="*/ 372577 w 430440"/>
                <a:gd name="connsiteY4" fmla="*/ 57725 h 295548"/>
                <a:gd name="connsiteX5" fmla="*/ 430440 w 430440"/>
                <a:gd name="connsiteY5" fmla="*/ 115588 h 295548"/>
                <a:gd name="connsiteX6" fmla="*/ 430439 w 430440"/>
                <a:gd name="connsiteY6" fmla="*/ 115588 h 295548"/>
                <a:gd name="connsiteX7" fmla="*/ 372576 w 430440"/>
                <a:gd name="connsiteY7" fmla="*/ 173451 h 295548"/>
                <a:gd name="connsiteX8" fmla="*/ 313844 w 430440"/>
                <a:gd name="connsiteY8" fmla="*/ 173451 h 295548"/>
                <a:gd name="connsiteX9" fmla="*/ 313844 w 430440"/>
                <a:gd name="connsiteY9" fmla="*/ 226694 h 295548"/>
                <a:gd name="connsiteX10" fmla="*/ 244990 w 430440"/>
                <a:gd name="connsiteY10" fmla="*/ 295548 h 295548"/>
                <a:gd name="connsiteX11" fmla="*/ 68854 w 430440"/>
                <a:gd name="connsiteY11" fmla="*/ 295548 h 295548"/>
                <a:gd name="connsiteX12" fmla="*/ 0 w 430440"/>
                <a:gd name="connsiteY12" fmla="*/ 226694 h 295548"/>
                <a:gd name="connsiteX13" fmla="*/ 0 w 430440"/>
                <a:gd name="connsiteY13" fmla="*/ 68854 h 295548"/>
                <a:gd name="connsiteX14" fmla="*/ 68854 w 430440"/>
                <a:gd name="connsiteY14" fmla="*/ 0 h 295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0440" h="295548">
                  <a:moveTo>
                    <a:pt x="68854" y="0"/>
                  </a:moveTo>
                  <a:lnTo>
                    <a:pt x="244990" y="0"/>
                  </a:lnTo>
                  <a:cubicBezTo>
                    <a:pt x="273510" y="0"/>
                    <a:pt x="297981" y="17340"/>
                    <a:pt x="308433" y="42053"/>
                  </a:cubicBezTo>
                  <a:lnTo>
                    <a:pt x="311597" y="57725"/>
                  </a:lnTo>
                  <a:lnTo>
                    <a:pt x="372577" y="57725"/>
                  </a:lnTo>
                  <a:cubicBezTo>
                    <a:pt x="404534" y="57725"/>
                    <a:pt x="430440" y="83631"/>
                    <a:pt x="430440" y="115588"/>
                  </a:cubicBezTo>
                  <a:lnTo>
                    <a:pt x="430439" y="115588"/>
                  </a:lnTo>
                  <a:cubicBezTo>
                    <a:pt x="430439" y="147545"/>
                    <a:pt x="404533" y="173451"/>
                    <a:pt x="372576" y="173451"/>
                  </a:cubicBezTo>
                  <a:lnTo>
                    <a:pt x="313844" y="173451"/>
                  </a:lnTo>
                  <a:lnTo>
                    <a:pt x="313844" y="226694"/>
                  </a:lnTo>
                  <a:cubicBezTo>
                    <a:pt x="313844" y="264721"/>
                    <a:pt x="283017" y="295548"/>
                    <a:pt x="244990" y="295548"/>
                  </a:cubicBezTo>
                  <a:lnTo>
                    <a:pt x="68854" y="295548"/>
                  </a:lnTo>
                  <a:cubicBezTo>
                    <a:pt x="30827" y="295548"/>
                    <a:pt x="0" y="264721"/>
                    <a:pt x="0" y="226694"/>
                  </a:cubicBezTo>
                  <a:lnTo>
                    <a:pt x="0" y="68854"/>
                  </a:lnTo>
                  <a:cubicBezTo>
                    <a:pt x="0" y="30827"/>
                    <a:pt x="30827" y="0"/>
                    <a:pt x="68854" y="0"/>
                  </a:cubicBezTo>
                  <a:close/>
                </a:path>
              </a:pathLst>
            </a:custGeom>
            <a:solidFill>
              <a:srgbClr val="7F7F7F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2720" name="Oval 2719">
              <a:extLst>
                <a:ext uri="{FF2B5EF4-FFF2-40B4-BE49-F238E27FC236}">
                  <a16:creationId xmlns:a16="http://schemas.microsoft.com/office/drawing/2014/main" id="{3AF376F5-5155-1CA3-2021-DFC5560A7D10}"/>
                </a:ext>
              </a:extLst>
            </p:cNvPr>
            <p:cNvSpPr/>
            <p:nvPr/>
          </p:nvSpPr>
          <p:spPr>
            <a:xfrm>
              <a:off x="7536910" y="5265524"/>
              <a:ext cx="102149" cy="102149"/>
            </a:xfrm>
            <a:prstGeom prst="ellips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sp>
          <p:nvSpPr>
            <p:cNvPr id="2721" name="Oval 2720">
              <a:extLst>
                <a:ext uri="{FF2B5EF4-FFF2-40B4-BE49-F238E27FC236}">
                  <a16:creationId xmlns:a16="http://schemas.microsoft.com/office/drawing/2014/main" id="{F7BAB8EF-DE96-1A7B-FFB2-1081121EC2E5}"/>
                </a:ext>
              </a:extLst>
            </p:cNvPr>
            <p:cNvSpPr/>
            <p:nvPr/>
          </p:nvSpPr>
          <p:spPr>
            <a:xfrm>
              <a:off x="7553647" y="5456904"/>
              <a:ext cx="68676" cy="68674"/>
            </a:xfrm>
            <a:prstGeom prst="ellipse">
              <a:avLst/>
            </a:prstGeom>
            <a:solidFill>
              <a:srgbClr val="7F7F7F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sp>
          <p:nvSpPr>
            <p:cNvPr id="2722" name="Oval 2721">
              <a:extLst>
                <a:ext uri="{FF2B5EF4-FFF2-40B4-BE49-F238E27FC236}">
                  <a16:creationId xmlns:a16="http://schemas.microsoft.com/office/drawing/2014/main" id="{C40BBDA9-BA35-3328-8D95-32CFF7F04685}"/>
                </a:ext>
              </a:extLst>
            </p:cNvPr>
            <p:cNvSpPr/>
            <p:nvPr/>
          </p:nvSpPr>
          <p:spPr>
            <a:xfrm>
              <a:off x="7466902" y="5468381"/>
              <a:ext cx="45722" cy="45720"/>
            </a:xfrm>
            <a:prstGeom prst="ellipse">
              <a:avLst/>
            </a:prstGeom>
            <a:solidFill>
              <a:srgbClr val="00B05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sp>
          <p:nvSpPr>
            <p:cNvPr id="2723" name="Oval 2722">
              <a:extLst>
                <a:ext uri="{FF2B5EF4-FFF2-40B4-BE49-F238E27FC236}">
                  <a16:creationId xmlns:a16="http://schemas.microsoft.com/office/drawing/2014/main" id="{CC544D0D-AAB7-EA7B-6C2C-7E2BBB31E8DE}"/>
                </a:ext>
              </a:extLst>
            </p:cNvPr>
            <p:cNvSpPr/>
            <p:nvPr/>
          </p:nvSpPr>
          <p:spPr>
            <a:xfrm>
              <a:off x="7381177" y="5468381"/>
              <a:ext cx="45722" cy="45720"/>
            </a:xfrm>
            <a:prstGeom prst="ellipse">
              <a:avLst/>
            </a:prstGeom>
            <a:solidFill>
              <a:srgbClr val="FF000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</p:grpSp>
      <p:sp>
        <p:nvSpPr>
          <p:cNvPr id="2724" name="Rectangle 2723">
            <a:extLst>
              <a:ext uri="{FF2B5EF4-FFF2-40B4-BE49-F238E27FC236}">
                <a16:creationId xmlns:a16="http://schemas.microsoft.com/office/drawing/2014/main" id="{4AED37DA-A665-5419-A112-4773E77C18FA}"/>
              </a:ext>
            </a:extLst>
          </p:cNvPr>
          <p:cNvSpPr/>
          <p:nvPr/>
        </p:nvSpPr>
        <p:spPr>
          <a:xfrm>
            <a:off x="6252033" y="5384936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microAeth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725" name="Group 2724">
            <a:extLst>
              <a:ext uri="{FF2B5EF4-FFF2-40B4-BE49-F238E27FC236}">
                <a16:creationId xmlns:a16="http://schemas.microsoft.com/office/drawing/2014/main" id="{DCF04F07-577B-11F7-6D3B-9633F9810860}"/>
              </a:ext>
            </a:extLst>
          </p:cNvPr>
          <p:cNvGrpSpPr/>
          <p:nvPr/>
        </p:nvGrpSpPr>
        <p:grpSpPr>
          <a:xfrm>
            <a:off x="1340790" y="2768239"/>
            <a:ext cx="696048" cy="723027"/>
            <a:chOff x="1697672" y="3223547"/>
            <a:chExt cx="834119" cy="866449"/>
          </a:xfrm>
        </p:grpSpPr>
        <p:grpSp>
          <p:nvGrpSpPr>
            <p:cNvPr id="2726" name="Group 2725">
              <a:extLst>
                <a:ext uri="{FF2B5EF4-FFF2-40B4-BE49-F238E27FC236}">
                  <a16:creationId xmlns:a16="http://schemas.microsoft.com/office/drawing/2014/main" id="{A0DDF702-3112-1714-1D25-C0B930C4F37C}"/>
                </a:ext>
              </a:extLst>
            </p:cNvPr>
            <p:cNvGrpSpPr/>
            <p:nvPr/>
          </p:nvGrpSpPr>
          <p:grpSpPr>
            <a:xfrm>
              <a:off x="1783631" y="3949146"/>
              <a:ext cx="662201" cy="140850"/>
              <a:chOff x="22357579" y="4312519"/>
              <a:chExt cx="662201" cy="140850"/>
            </a:xfrm>
          </p:grpSpPr>
          <p:sp>
            <p:nvSpPr>
              <p:cNvPr id="2771" name="Rectangle: Rounded Corners 2770">
                <a:extLst>
                  <a:ext uri="{FF2B5EF4-FFF2-40B4-BE49-F238E27FC236}">
                    <a16:creationId xmlns:a16="http://schemas.microsoft.com/office/drawing/2014/main" id="{56DE0674-58CD-6A80-2EBD-18790E9A784F}"/>
                  </a:ext>
                </a:extLst>
              </p:cNvPr>
              <p:cNvSpPr/>
              <p:nvPr/>
            </p:nvSpPr>
            <p:spPr>
              <a:xfrm rot="5400000">
                <a:off x="22311073" y="4359025"/>
                <a:ext cx="140849" cy="47838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772" name="Rectangle: Rounded Corners 2771">
                <a:extLst>
                  <a:ext uri="{FF2B5EF4-FFF2-40B4-BE49-F238E27FC236}">
                    <a16:creationId xmlns:a16="http://schemas.microsoft.com/office/drawing/2014/main" id="{114D173C-346A-EEC2-08EC-945F9C22ACBA}"/>
                  </a:ext>
                </a:extLst>
              </p:cNvPr>
              <p:cNvSpPr/>
              <p:nvPr/>
            </p:nvSpPr>
            <p:spPr>
              <a:xfrm rot="5400000">
                <a:off x="22925436" y="4359026"/>
                <a:ext cx="140849" cy="47838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27" name="Rectangle: Rounded Corners 2726">
              <a:extLst>
                <a:ext uri="{FF2B5EF4-FFF2-40B4-BE49-F238E27FC236}">
                  <a16:creationId xmlns:a16="http://schemas.microsoft.com/office/drawing/2014/main" id="{F0181BB5-3D6B-F551-4E07-65BA93508AFB}"/>
                </a:ext>
              </a:extLst>
            </p:cNvPr>
            <p:cNvSpPr/>
            <p:nvPr/>
          </p:nvSpPr>
          <p:spPr>
            <a:xfrm>
              <a:off x="1697672" y="3223547"/>
              <a:ext cx="834119" cy="834119"/>
            </a:xfrm>
            <a:prstGeom prst="roundRect">
              <a:avLst>
                <a:gd name="adj" fmla="val 7024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grpSp>
          <p:nvGrpSpPr>
            <p:cNvPr id="2728" name="Group 2727">
              <a:extLst>
                <a:ext uri="{FF2B5EF4-FFF2-40B4-BE49-F238E27FC236}">
                  <a16:creationId xmlns:a16="http://schemas.microsoft.com/office/drawing/2014/main" id="{042AD4AB-AB79-B50D-98D7-9C9D0045DEAD}"/>
                </a:ext>
              </a:extLst>
            </p:cNvPr>
            <p:cNvGrpSpPr/>
            <p:nvPr/>
          </p:nvGrpSpPr>
          <p:grpSpPr>
            <a:xfrm>
              <a:off x="1840396" y="3306508"/>
              <a:ext cx="185419" cy="45719"/>
              <a:chOff x="22448166" y="3669881"/>
              <a:chExt cx="185419" cy="45719"/>
            </a:xfrm>
          </p:grpSpPr>
          <p:sp>
            <p:nvSpPr>
              <p:cNvPr id="2768" name="Oval 2767">
                <a:extLst>
                  <a:ext uri="{FF2B5EF4-FFF2-40B4-BE49-F238E27FC236}">
                    <a16:creationId xmlns:a16="http://schemas.microsoft.com/office/drawing/2014/main" id="{88E401AC-CA6E-680E-F837-20245D118FEA}"/>
                  </a:ext>
                </a:extLst>
              </p:cNvPr>
              <p:cNvSpPr/>
              <p:nvPr/>
            </p:nvSpPr>
            <p:spPr>
              <a:xfrm>
                <a:off x="22448166" y="3669881"/>
                <a:ext cx="45719" cy="45719"/>
              </a:xfrm>
              <a:prstGeom prst="ellipse">
                <a:avLst/>
              </a:prstGeom>
              <a:solidFill>
                <a:srgbClr val="65CBA4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>
                  <a:cs typeface="Arial" panose="020B0604020202020204" pitchFamily="34" charset="0"/>
                </a:endParaRPr>
              </a:p>
            </p:txBody>
          </p:sp>
          <p:sp>
            <p:nvSpPr>
              <p:cNvPr id="2769" name="Oval 2768">
                <a:extLst>
                  <a:ext uri="{FF2B5EF4-FFF2-40B4-BE49-F238E27FC236}">
                    <a16:creationId xmlns:a16="http://schemas.microsoft.com/office/drawing/2014/main" id="{D7FF1E0E-C21B-C49D-FA4F-32CDE56B6BD5}"/>
                  </a:ext>
                </a:extLst>
              </p:cNvPr>
              <p:cNvSpPr/>
              <p:nvPr/>
            </p:nvSpPr>
            <p:spPr>
              <a:xfrm>
                <a:off x="22518016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770" name="Oval 2769">
                <a:extLst>
                  <a:ext uri="{FF2B5EF4-FFF2-40B4-BE49-F238E27FC236}">
                    <a16:creationId xmlns:a16="http://schemas.microsoft.com/office/drawing/2014/main" id="{A47F1791-92F4-9ADB-FE9D-5B3BC5FC0D27}"/>
                  </a:ext>
                </a:extLst>
              </p:cNvPr>
              <p:cNvSpPr/>
              <p:nvPr/>
            </p:nvSpPr>
            <p:spPr>
              <a:xfrm>
                <a:off x="22587866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29" name="Rectangle: Rounded Corners 2728">
              <a:extLst>
                <a:ext uri="{FF2B5EF4-FFF2-40B4-BE49-F238E27FC236}">
                  <a16:creationId xmlns:a16="http://schemas.microsoft.com/office/drawing/2014/main" id="{97E02085-3827-4255-4169-606FD9BD3D48}"/>
                </a:ext>
              </a:extLst>
            </p:cNvPr>
            <p:cNvSpPr/>
            <p:nvPr/>
          </p:nvSpPr>
          <p:spPr>
            <a:xfrm>
              <a:off x="1762277" y="3306508"/>
              <a:ext cx="45719" cy="933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  <p:grpSp>
          <p:nvGrpSpPr>
            <p:cNvPr id="2730" name="Group 2729">
              <a:extLst>
                <a:ext uri="{FF2B5EF4-FFF2-40B4-BE49-F238E27FC236}">
                  <a16:creationId xmlns:a16="http://schemas.microsoft.com/office/drawing/2014/main" id="{69B4B9C6-2D18-DD66-58C8-D12ED104DA61}"/>
                </a:ext>
              </a:extLst>
            </p:cNvPr>
            <p:cNvGrpSpPr/>
            <p:nvPr/>
          </p:nvGrpSpPr>
          <p:grpSpPr>
            <a:xfrm>
              <a:off x="1927250" y="3449690"/>
              <a:ext cx="161650" cy="154062"/>
              <a:chOff x="23655694" y="2214171"/>
              <a:chExt cx="1181288" cy="1125840"/>
            </a:xfrm>
            <a:solidFill>
              <a:schemeClr val="bg1"/>
            </a:solidFill>
          </p:grpSpPr>
          <p:grpSp>
            <p:nvGrpSpPr>
              <p:cNvPr id="2758" name="Group 2757">
                <a:extLst>
                  <a:ext uri="{FF2B5EF4-FFF2-40B4-BE49-F238E27FC236}">
                    <a16:creationId xmlns:a16="http://schemas.microsoft.com/office/drawing/2014/main" id="{C5DD0E3B-792E-0249-DC53-565D03D432A3}"/>
                  </a:ext>
                </a:extLst>
              </p:cNvPr>
              <p:cNvGrpSpPr/>
              <p:nvPr/>
            </p:nvGrpSpPr>
            <p:grpSpPr>
              <a:xfrm>
                <a:off x="23655694" y="2607870"/>
                <a:ext cx="1181288" cy="338442"/>
                <a:chOff x="23655694" y="2619085"/>
                <a:chExt cx="1181288" cy="338442"/>
              </a:xfrm>
              <a:grpFill/>
            </p:grpSpPr>
            <p:sp>
              <p:nvSpPr>
                <p:cNvPr id="2765" name="Hexagon 2764">
                  <a:extLst>
                    <a:ext uri="{FF2B5EF4-FFF2-40B4-BE49-F238E27FC236}">
                      <a16:creationId xmlns:a16="http://schemas.microsoft.com/office/drawing/2014/main" id="{CF6C8EBF-14E0-B123-F84A-A308D41389FB}"/>
                    </a:ext>
                  </a:extLst>
                </p:cNvPr>
                <p:cNvSpPr/>
                <p:nvPr/>
              </p:nvSpPr>
              <p:spPr>
                <a:xfrm rot="5400000">
                  <a:off x="23632351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766" name="Hexagon 2765">
                  <a:extLst>
                    <a:ext uri="{FF2B5EF4-FFF2-40B4-BE49-F238E27FC236}">
                      <a16:creationId xmlns:a16="http://schemas.microsoft.com/office/drawing/2014/main" id="{BEF85AC3-B4D2-451A-1E53-39493F2720BA}"/>
                    </a:ext>
                  </a:extLst>
                </p:cNvPr>
                <p:cNvSpPr/>
                <p:nvPr/>
              </p:nvSpPr>
              <p:spPr>
                <a:xfrm rot="5400000">
                  <a:off x="24077118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767" name="Hexagon 2766">
                  <a:extLst>
                    <a:ext uri="{FF2B5EF4-FFF2-40B4-BE49-F238E27FC236}">
                      <a16:creationId xmlns:a16="http://schemas.microsoft.com/office/drawing/2014/main" id="{6B21683C-3D4B-65B7-89DF-AF402BBC6EBC}"/>
                    </a:ext>
                  </a:extLst>
                </p:cNvPr>
                <p:cNvSpPr/>
                <p:nvPr/>
              </p:nvSpPr>
              <p:spPr>
                <a:xfrm rot="5400000">
                  <a:off x="24521885" y="2642431"/>
                  <a:ext cx="338439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</p:grpSp>
          <p:grpSp>
            <p:nvGrpSpPr>
              <p:cNvPr id="2759" name="Group 2758">
                <a:extLst>
                  <a:ext uri="{FF2B5EF4-FFF2-40B4-BE49-F238E27FC236}">
                    <a16:creationId xmlns:a16="http://schemas.microsoft.com/office/drawing/2014/main" id="{FC797D59-6773-C58B-C532-ABEE1BA90F45}"/>
                  </a:ext>
                </a:extLst>
              </p:cNvPr>
              <p:cNvGrpSpPr/>
              <p:nvPr/>
            </p:nvGrpSpPr>
            <p:grpSpPr>
              <a:xfrm>
                <a:off x="23878078" y="30015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2763" name="Hexagon 2762">
                  <a:extLst>
                    <a:ext uri="{FF2B5EF4-FFF2-40B4-BE49-F238E27FC236}">
                      <a16:creationId xmlns:a16="http://schemas.microsoft.com/office/drawing/2014/main" id="{4259012A-36CC-DDDC-1ED4-3C4899ACBDF2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764" name="Hexagon 2763">
                  <a:extLst>
                    <a:ext uri="{FF2B5EF4-FFF2-40B4-BE49-F238E27FC236}">
                      <a16:creationId xmlns:a16="http://schemas.microsoft.com/office/drawing/2014/main" id="{A755D57E-4BCA-B9EC-C5C6-E6D95F016A8A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</p:grpSp>
          <p:grpSp>
            <p:nvGrpSpPr>
              <p:cNvPr id="2760" name="Group 2759">
                <a:extLst>
                  <a:ext uri="{FF2B5EF4-FFF2-40B4-BE49-F238E27FC236}">
                    <a16:creationId xmlns:a16="http://schemas.microsoft.com/office/drawing/2014/main" id="{A670126B-80AE-5E55-9082-4B5FF3352639}"/>
                  </a:ext>
                </a:extLst>
              </p:cNvPr>
              <p:cNvGrpSpPr/>
              <p:nvPr/>
            </p:nvGrpSpPr>
            <p:grpSpPr>
              <a:xfrm>
                <a:off x="23878078" y="22141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2761" name="Hexagon 2760">
                  <a:extLst>
                    <a:ext uri="{FF2B5EF4-FFF2-40B4-BE49-F238E27FC236}">
                      <a16:creationId xmlns:a16="http://schemas.microsoft.com/office/drawing/2014/main" id="{9AA77FD1-427C-EC9E-2C6E-DB1FD4EC90E0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762" name="Hexagon 2761">
                  <a:extLst>
                    <a:ext uri="{FF2B5EF4-FFF2-40B4-BE49-F238E27FC236}">
                      <a16:creationId xmlns:a16="http://schemas.microsoft.com/office/drawing/2014/main" id="{35ADF8D1-BE76-A632-5258-41620982C74D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</p:grpSp>
        </p:grpSp>
        <p:grpSp>
          <p:nvGrpSpPr>
            <p:cNvPr id="2731" name="Group 2730">
              <a:extLst>
                <a:ext uri="{FF2B5EF4-FFF2-40B4-BE49-F238E27FC236}">
                  <a16:creationId xmlns:a16="http://schemas.microsoft.com/office/drawing/2014/main" id="{60D73A30-7B3A-600E-052C-E6C96F4A66F8}"/>
                </a:ext>
              </a:extLst>
            </p:cNvPr>
            <p:cNvGrpSpPr/>
            <p:nvPr/>
          </p:nvGrpSpPr>
          <p:grpSpPr>
            <a:xfrm>
              <a:off x="2144737" y="3449690"/>
              <a:ext cx="161650" cy="154062"/>
              <a:chOff x="23655694" y="2214171"/>
              <a:chExt cx="1181288" cy="1125840"/>
            </a:xfrm>
            <a:solidFill>
              <a:schemeClr val="bg1"/>
            </a:solidFill>
          </p:grpSpPr>
          <p:grpSp>
            <p:nvGrpSpPr>
              <p:cNvPr id="2748" name="Group 2747">
                <a:extLst>
                  <a:ext uri="{FF2B5EF4-FFF2-40B4-BE49-F238E27FC236}">
                    <a16:creationId xmlns:a16="http://schemas.microsoft.com/office/drawing/2014/main" id="{4BD54CDA-B503-9879-B0D7-CBEE61E2C200}"/>
                  </a:ext>
                </a:extLst>
              </p:cNvPr>
              <p:cNvGrpSpPr/>
              <p:nvPr/>
            </p:nvGrpSpPr>
            <p:grpSpPr>
              <a:xfrm>
                <a:off x="23655694" y="2607870"/>
                <a:ext cx="1181288" cy="338442"/>
                <a:chOff x="23655694" y="2619085"/>
                <a:chExt cx="1181288" cy="338442"/>
              </a:xfrm>
              <a:grpFill/>
            </p:grpSpPr>
            <p:sp>
              <p:nvSpPr>
                <p:cNvPr id="2755" name="Hexagon 2754">
                  <a:extLst>
                    <a:ext uri="{FF2B5EF4-FFF2-40B4-BE49-F238E27FC236}">
                      <a16:creationId xmlns:a16="http://schemas.microsoft.com/office/drawing/2014/main" id="{8A8F5CF4-B292-C419-FB46-02CE75FA0AD2}"/>
                    </a:ext>
                  </a:extLst>
                </p:cNvPr>
                <p:cNvSpPr/>
                <p:nvPr/>
              </p:nvSpPr>
              <p:spPr>
                <a:xfrm rot="5400000">
                  <a:off x="23632351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756" name="Hexagon 2755">
                  <a:extLst>
                    <a:ext uri="{FF2B5EF4-FFF2-40B4-BE49-F238E27FC236}">
                      <a16:creationId xmlns:a16="http://schemas.microsoft.com/office/drawing/2014/main" id="{7211922C-81FC-B871-68F3-6E00306993BF}"/>
                    </a:ext>
                  </a:extLst>
                </p:cNvPr>
                <p:cNvSpPr/>
                <p:nvPr/>
              </p:nvSpPr>
              <p:spPr>
                <a:xfrm rot="5400000">
                  <a:off x="24077118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757" name="Hexagon 2756">
                  <a:extLst>
                    <a:ext uri="{FF2B5EF4-FFF2-40B4-BE49-F238E27FC236}">
                      <a16:creationId xmlns:a16="http://schemas.microsoft.com/office/drawing/2014/main" id="{1B626BDD-8A66-2A99-A265-6958AEB1F6C8}"/>
                    </a:ext>
                  </a:extLst>
                </p:cNvPr>
                <p:cNvSpPr/>
                <p:nvPr/>
              </p:nvSpPr>
              <p:spPr>
                <a:xfrm rot="5400000">
                  <a:off x="24521885" y="2642431"/>
                  <a:ext cx="338439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</p:grpSp>
          <p:grpSp>
            <p:nvGrpSpPr>
              <p:cNvPr id="2749" name="Group 2748">
                <a:extLst>
                  <a:ext uri="{FF2B5EF4-FFF2-40B4-BE49-F238E27FC236}">
                    <a16:creationId xmlns:a16="http://schemas.microsoft.com/office/drawing/2014/main" id="{13A86ED1-BA09-682C-4E6F-F6F035978DC9}"/>
                  </a:ext>
                </a:extLst>
              </p:cNvPr>
              <p:cNvGrpSpPr/>
              <p:nvPr/>
            </p:nvGrpSpPr>
            <p:grpSpPr>
              <a:xfrm>
                <a:off x="23878078" y="30015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2753" name="Hexagon 2752">
                  <a:extLst>
                    <a:ext uri="{FF2B5EF4-FFF2-40B4-BE49-F238E27FC236}">
                      <a16:creationId xmlns:a16="http://schemas.microsoft.com/office/drawing/2014/main" id="{1BB39F01-3703-9682-3747-3506E160EEA1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754" name="Hexagon 2753">
                  <a:extLst>
                    <a:ext uri="{FF2B5EF4-FFF2-40B4-BE49-F238E27FC236}">
                      <a16:creationId xmlns:a16="http://schemas.microsoft.com/office/drawing/2014/main" id="{637A0A3E-4433-47FD-A74E-3E8F7975BA88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</p:grpSp>
          <p:grpSp>
            <p:nvGrpSpPr>
              <p:cNvPr id="2750" name="Group 2749">
                <a:extLst>
                  <a:ext uri="{FF2B5EF4-FFF2-40B4-BE49-F238E27FC236}">
                    <a16:creationId xmlns:a16="http://schemas.microsoft.com/office/drawing/2014/main" id="{FE95DFB3-4777-081F-F3DB-6AB6E7382DCD}"/>
                  </a:ext>
                </a:extLst>
              </p:cNvPr>
              <p:cNvGrpSpPr/>
              <p:nvPr/>
            </p:nvGrpSpPr>
            <p:grpSpPr>
              <a:xfrm>
                <a:off x="23878078" y="22141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2751" name="Hexagon 2750">
                  <a:extLst>
                    <a:ext uri="{FF2B5EF4-FFF2-40B4-BE49-F238E27FC236}">
                      <a16:creationId xmlns:a16="http://schemas.microsoft.com/office/drawing/2014/main" id="{B2BC1DF8-914F-C9DD-15D9-A48D7F847D22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  <p:sp>
              <p:nvSpPr>
                <p:cNvPr id="2752" name="Hexagon 2751">
                  <a:extLst>
                    <a:ext uri="{FF2B5EF4-FFF2-40B4-BE49-F238E27FC236}">
                      <a16:creationId xmlns:a16="http://schemas.microsoft.com/office/drawing/2014/main" id="{35704E49-00D8-B71D-D967-72601997E639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95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600"/>
                </a:p>
              </p:txBody>
            </p:sp>
          </p:grpSp>
        </p:grpSp>
        <p:sp>
          <p:nvSpPr>
            <p:cNvPr id="2732" name="Rectangle: Rounded Corners 2731">
              <a:extLst>
                <a:ext uri="{FF2B5EF4-FFF2-40B4-BE49-F238E27FC236}">
                  <a16:creationId xmlns:a16="http://schemas.microsoft.com/office/drawing/2014/main" id="{D200334E-4DF2-E8FB-4429-91AC30031F17}"/>
                </a:ext>
              </a:extLst>
            </p:cNvPr>
            <p:cNvSpPr/>
            <p:nvPr/>
          </p:nvSpPr>
          <p:spPr>
            <a:xfrm>
              <a:off x="2361949" y="3306508"/>
              <a:ext cx="118838" cy="654469"/>
            </a:xfrm>
            <a:prstGeom prst="roundRect">
              <a:avLst>
                <a:gd name="adj" fmla="val 9220"/>
              </a:avLst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000" dirty="0">
                <a:cs typeface="Arial" panose="020B0604020202020204" pitchFamily="34" charset="0"/>
              </a:endParaRPr>
            </a:p>
          </p:txBody>
        </p:sp>
        <p:grpSp>
          <p:nvGrpSpPr>
            <p:cNvPr id="2733" name="Group 2732">
              <a:extLst>
                <a:ext uri="{FF2B5EF4-FFF2-40B4-BE49-F238E27FC236}">
                  <a16:creationId xmlns:a16="http://schemas.microsoft.com/office/drawing/2014/main" id="{8CB1DF17-B770-00F2-9EAB-81DE28E3D847}"/>
                </a:ext>
              </a:extLst>
            </p:cNvPr>
            <p:cNvGrpSpPr/>
            <p:nvPr/>
          </p:nvGrpSpPr>
          <p:grpSpPr>
            <a:xfrm>
              <a:off x="2403112" y="3869009"/>
              <a:ext cx="36512" cy="45817"/>
              <a:chOff x="22979047" y="4222857"/>
              <a:chExt cx="36512" cy="45817"/>
            </a:xfrm>
          </p:grpSpPr>
          <p:cxnSp>
            <p:nvCxnSpPr>
              <p:cNvPr id="2746" name="Straight Connector 2745">
                <a:extLst>
                  <a:ext uri="{FF2B5EF4-FFF2-40B4-BE49-F238E27FC236}">
                    <a16:creationId xmlns:a16="http://schemas.microsoft.com/office/drawing/2014/main" id="{800C46FC-82B1-2E58-0907-7524B9E4A9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79047" y="4222857"/>
                <a:ext cx="0" cy="45817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7" name="Straight Connector 2746">
                <a:extLst>
                  <a:ext uri="{FF2B5EF4-FFF2-40B4-BE49-F238E27FC236}">
                    <a16:creationId xmlns:a16="http://schemas.microsoft.com/office/drawing/2014/main" id="{6B4C33DE-46C3-56E5-6B82-3FE3F529A2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015559" y="4222857"/>
                <a:ext cx="0" cy="45817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34" name="Group 2733">
              <a:extLst>
                <a:ext uri="{FF2B5EF4-FFF2-40B4-BE49-F238E27FC236}">
                  <a16:creationId xmlns:a16="http://schemas.microsoft.com/office/drawing/2014/main" id="{5932C98D-B4D9-7592-005C-8C56A122D296}"/>
                </a:ext>
              </a:extLst>
            </p:cNvPr>
            <p:cNvGrpSpPr/>
            <p:nvPr/>
          </p:nvGrpSpPr>
          <p:grpSpPr>
            <a:xfrm>
              <a:off x="2403112" y="3783132"/>
              <a:ext cx="36512" cy="45817"/>
              <a:chOff x="22979047" y="4114907"/>
              <a:chExt cx="36512" cy="45817"/>
            </a:xfrm>
          </p:grpSpPr>
          <p:cxnSp>
            <p:nvCxnSpPr>
              <p:cNvPr id="2744" name="Straight Connector 2743">
                <a:extLst>
                  <a:ext uri="{FF2B5EF4-FFF2-40B4-BE49-F238E27FC236}">
                    <a16:creationId xmlns:a16="http://schemas.microsoft.com/office/drawing/2014/main" id="{6B08DD72-CE12-DBC8-612A-61D7014C18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79047" y="4114907"/>
                <a:ext cx="0" cy="45817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5" name="Straight Connector 2744">
                <a:extLst>
                  <a:ext uri="{FF2B5EF4-FFF2-40B4-BE49-F238E27FC236}">
                    <a16:creationId xmlns:a16="http://schemas.microsoft.com/office/drawing/2014/main" id="{7B6A305A-D127-7646-883E-CADA2A31FA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015559" y="4114907"/>
                <a:ext cx="0" cy="45817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35" name="Rectangle: Rounded Corners 2734">
              <a:extLst>
                <a:ext uri="{FF2B5EF4-FFF2-40B4-BE49-F238E27FC236}">
                  <a16:creationId xmlns:a16="http://schemas.microsoft.com/office/drawing/2014/main" id="{5AEFA890-82AD-6743-DD9F-204ECF47B745}"/>
                </a:ext>
              </a:extLst>
            </p:cNvPr>
            <p:cNvSpPr/>
            <p:nvPr/>
          </p:nvSpPr>
          <p:spPr>
            <a:xfrm>
              <a:off x="2398509" y="3475619"/>
              <a:ext cx="45719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  <p:sp>
          <p:nvSpPr>
            <p:cNvPr id="2736" name="Rectangle: Rounded Corners 2735">
              <a:extLst>
                <a:ext uri="{FF2B5EF4-FFF2-40B4-BE49-F238E27FC236}">
                  <a16:creationId xmlns:a16="http://schemas.microsoft.com/office/drawing/2014/main" id="{458C6049-CEA7-22A9-1C3E-32D27EAD46CD}"/>
                </a:ext>
              </a:extLst>
            </p:cNvPr>
            <p:cNvSpPr/>
            <p:nvPr/>
          </p:nvSpPr>
          <p:spPr>
            <a:xfrm>
              <a:off x="2398509" y="3561396"/>
              <a:ext cx="45719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  <p:sp>
          <p:nvSpPr>
            <p:cNvPr id="2737" name="Oval 2736">
              <a:extLst>
                <a:ext uri="{FF2B5EF4-FFF2-40B4-BE49-F238E27FC236}">
                  <a16:creationId xmlns:a16="http://schemas.microsoft.com/office/drawing/2014/main" id="{A218C369-8F32-5799-E83F-CB82D88E6DF2}"/>
                </a:ext>
              </a:extLst>
            </p:cNvPr>
            <p:cNvSpPr/>
            <p:nvPr/>
          </p:nvSpPr>
          <p:spPr>
            <a:xfrm>
              <a:off x="2398509" y="3389842"/>
              <a:ext cx="45719" cy="45719"/>
            </a:xfrm>
            <a:prstGeom prst="ellipse">
              <a:avLst/>
            </a:prstGeom>
            <a:solidFill>
              <a:srgbClr val="65CBA4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  <p:sp>
          <p:nvSpPr>
            <p:cNvPr id="2738" name="Trapezoid 2737">
              <a:extLst>
                <a:ext uri="{FF2B5EF4-FFF2-40B4-BE49-F238E27FC236}">
                  <a16:creationId xmlns:a16="http://schemas.microsoft.com/office/drawing/2014/main" id="{7677001C-70BD-3E1F-663D-18BDD2C076DB}"/>
                </a:ext>
              </a:extLst>
            </p:cNvPr>
            <p:cNvSpPr/>
            <p:nvPr/>
          </p:nvSpPr>
          <p:spPr>
            <a:xfrm rot="5400000">
              <a:off x="2373418" y="3672264"/>
              <a:ext cx="95901" cy="45719"/>
            </a:xfrm>
            <a:prstGeom prst="trapezoid">
              <a:avLst>
                <a:gd name="adj" fmla="val 35419"/>
              </a:avLst>
            </a:prstGeom>
            <a:solidFill>
              <a:schemeClr val="bg1">
                <a:lumMod val="9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  <p:sp>
          <p:nvSpPr>
            <p:cNvPr id="2739" name="Rectangle: Rounded Corners 2738">
              <a:extLst>
                <a:ext uri="{FF2B5EF4-FFF2-40B4-BE49-F238E27FC236}">
                  <a16:creationId xmlns:a16="http://schemas.microsoft.com/office/drawing/2014/main" id="{4C90C8D5-9422-85D1-B129-BCA9D21D98CC}"/>
                </a:ext>
              </a:extLst>
            </p:cNvPr>
            <p:cNvSpPr/>
            <p:nvPr/>
          </p:nvSpPr>
          <p:spPr>
            <a:xfrm rot="5400000">
              <a:off x="2071364" y="3300017"/>
              <a:ext cx="86734" cy="8673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  <p:sp>
          <p:nvSpPr>
            <p:cNvPr id="2740" name="Rectangle: Rounded Corners 2739">
              <a:extLst>
                <a:ext uri="{FF2B5EF4-FFF2-40B4-BE49-F238E27FC236}">
                  <a16:creationId xmlns:a16="http://schemas.microsoft.com/office/drawing/2014/main" id="{742B7C5D-2A5D-7EFA-65F1-977A5DC9A33B}"/>
                </a:ext>
              </a:extLst>
            </p:cNvPr>
            <p:cNvSpPr/>
            <p:nvPr/>
          </p:nvSpPr>
          <p:spPr>
            <a:xfrm rot="5400000">
              <a:off x="1758761" y="3918084"/>
              <a:ext cx="86734" cy="8673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  <p:sp>
          <p:nvSpPr>
            <p:cNvPr id="2741" name="Rectangle: Rounded Corners 2740">
              <a:extLst>
                <a:ext uri="{FF2B5EF4-FFF2-40B4-BE49-F238E27FC236}">
                  <a16:creationId xmlns:a16="http://schemas.microsoft.com/office/drawing/2014/main" id="{616B3D3C-03B7-ECF7-41F4-8CFD0D3377F6}"/>
                </a:ext>
              </a:extLst>
            </p:cNvPr>
            <p:cNvSpPr/>
            <p:nvPr/>
          </p:nvSpPr>
          <p:spPr>
            <a:xfrm>
              <a:off x="2119314" y="3796193"/>
              <a:ext cx="103023" cy="52845"/>
            </a:xfrm>
            <a:prstGeom prst="roundRect">
              <a:avLst/>
            </a:prstGeom>
            <a:solidFill>
              <a:srgbClr val="C21C23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cxnSp>
          <p:nvCxnSpPr>
            <p:cNvPr id="2742" name="Straight Connector 2741">
              <a:extLst>
                <a:ext uri="{FF2B5EF4-FFF2-40B4-BE49-F238E27FC236}">
                  <a16:creationId xmlns:a16="http://schemas.microsoft.com/office/drawing/2014/main" id="{FD57EE3D-6647-42E9-BE0F-2CFE3A9984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2785" y="3890178"/>
              <a:ext cx="263525" cy="0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43" name="Freeform: Shape 2742">
              <a:extLst>
                <a:ext uri="{FF2B5EF4-FFF2-40B4-BE49-F238E27FC236}">
                  <a16:creationId xmlns:a16="http://schemas.microsoft.com/office/drawing/2014/main" id="{9B5C00C0-C2BE-38A3-017C-BE78AA038195}"/>
                </a:ext>
              </a:extLst>
            </p:cNvPr>
            <p:cNvSpPr/>
            <p:nvPr/>
          </p:nvSpPr>
          <p:spPr>
            <a:xfrm>
              <a:off x="1962848" y="3704560"/>
              <a:ext cx="202228" cy="144478"/>
            </a:xfrm>
            <a:custGeom>
              <a:avLst/>
              <a:gdLst>
                <a:gd name="connsiteX0" fmla="*/ 66145 w 647602"/>
                <a:gd name="connsiteY0" fmla="*/ 0 h 462667"/>
                <a:gd name="connsiteX1" fmla="*/ 615285 w 647602"/>
                <a:gd name="connsiteY1" fmla="*/ 4 h 462667"/>
                <a:gd name="connsiteX2" fmla="*/ 647602 w 647602"/>
                <a:gd name="connsiteY2" fmla="*/ 32321 h 462667"/>
                <a:gd name="connsiteX3" fmla="*/ 647602 w 647602"/>
                <a:gd name="connsiteY3" fmla="*/ 161592 h 462667"/>
                <a:gd name="connsiteX4" fmla="*/ 615285 w 647602"/>
                <a:gd name="connsiteY4" fmla="*/ 193910 h 462667"/>
                <a:gd name="connsiteX5" fmla="*/ 569601 w 647602"/>
                <a:gd name="connsiteY5" fmla="*/ 193910 h 462667"/>
                <a:gd name="connsiteX6" fmla="*/ 566462 w 647602"/>
                <a:gd name="connsiteY6" fmla="*/ 192610 h 462667"/>
                <a:gd name="connsiteX7" fmla="*/ 432408 w 647602"/>
                <a:gd name="connsiteY7" fmla="*/ 192610 h 462667"/>
                <a:gd name="connsiteX8" fmla="*/ 398893 w 647602"/>
                <a:gd name="connsiteY8" fmla="*/ 226125 h 462667"/>
                <a:gd name="connsiteX9" fmla="*/ 398893 w 647602"/>
                <a:gd name="connsiteY9" fmla="*/ 319494 h 462667"/>
                <a:gd name="connsiteX10" fmla="*/ 396857 w 647602"/>
                <a:gd name="connsiteY10" fmla="*/ 319494 h 462667"/>
                <a:gd name="connsiteX11" fmla="*/ 396857 w 647602"/>
                <a:gd name="connsiteY11" fmla="*/ 396522 h 462667"/>
                <a:gd name="connsiteX12" fmla="*/ 330712 w 647602"/>
                <a:gd name="connsiteY12" fmla="*/ 462667 h 462667"/>
                <a:gd name="connsiteX13" fmla="*/ 66145 w 647602"/>
                <a:gd name="connsiteY13" fmla="*/ 462667 h 462667"/>
                <a:gd name="connsiteX14" fmla="*/ 0 w 647602"/>
                <a:gd name="connsiteY14" fmla="*/ 396522 h 462667"/>
                <a:gd name="connsiteX15" fmla="*/ 0 w 647602"/>
                <a:gd name="connsiteY15" fmla="*/ 66146 h 462667"/>
                <a:gd name="connsiteX16" fmla="*/ 66145 w 647602"/>
                <a:gd name="connsiteY16" fmla="*/ 0 h 462667"/>
                <a:gd name="connsiteX0" fmla="*/ 66145 w 647602"/>
                <a:gd name="connsiteY0" fmla="*/ 0 h 462667"/>
                <a:gd name="connsiteX1" fmla="*/ 615285 w 647602"/>
                <a:gd name="connsiteY1" fmla="*/ 4 h 462667"/>
                <a:gd name="connsiteX2" fmla="*/ 647602 w 647602"/>
                <a:gd name="connsiteY2" fmla="*/ 32321 h 462667"/>
                <a:gd name="connsiteX3" fmla="*/ 647602 w 647602"/>
                <a:gd name="connsiteY3" fmla="*/ 161592 h 462667"/>
                <a:gd name="connsiteX4" fmla="*/ 615285 w 647602"/>
                <a:gd name="connsiteY4" fmla="*/ 193910 h 462667"/>
                <a:gd name="connsiteX5" fmla="*/ 569601 w 647602"/>
                <a:gd name="connsiteY5" fmla="*/ 193910 h 462667"/>
                <a:gd name="connsiteX6" fmla="*/ 566462 w 647602"/>
                <a:gd name="connsiteY6" fmla="*/ 192610 h 462667"/>
                <a:gd name="connsiteX7" fmla="*/ 432408 w 647602"/>
                <a:gd name="connsiteY7" fmla="*/ 192610 h 462667"/>
                <a:gd name="connsiteX8" fmla="*/ 398893 w 647602"/>
                <a:gd name="connsiteY8" fmla="*/ 226125 h 462667"/>
                <a:gd name="connsiteX9" fmla="*/ 396857 w 647602"/>
                <a:gd name="connsiteY9" fmla="*/ 319494 h 462667"/>
                <a:gd name="connsiteX10" fmla="*/ 396857 w 647602"/>
                <a:gd name="connsiteY10" fmla="*/ 396522 h 462667"/>
                <a:gd name="connsiteX11" fmla="*/ 330712 w 647602"/>
                <a:gd name="connsiteY11" fmla="*/ 462667 h 462667"/>
                <a:gd name="connsiteX12" fmla="*/ 66145 w 647602"/>
                <a:gd name="connsiteY12" fmla="*/ 462667 h 462667"/>
                <a:gd name="connsiteX13" fmla="*/ 0 w 647602"/>
                <a:gd name="connsiteY13" fmla="*/ 396522 h 462667"/>
                <a:gd name="connsiteX14" fmla="*/ 0 w 647602"/>
                <a:gd name="connsiteY14" fmla="*/ 66146 h 462667"/>
                <a:gd name="connsiteX15" fmla="*/ 66145 w 647602"/>
                <a:gd name="connsiteY15" fmla="*/ 0 h 462667"/>
                <a:gd name="connsiteX0" fmla="*/ 66145 w 647602"/>
                <a:gd name="connsiteY0" fmla="*/ 0 h 462667"/>
                <a:gd name="connsiteX1" fmla="*/ 615285 w 647602"/>
                <a:gd name="connsiteY1" fmla="*/ 4 h 462667"/>
                <a:gd name="connsiteX2" fmla="*/ 647602 w 647602"/>
                <a:gd name="connsiteY2" fmla="*/ 32321 h 462667"/>
                <a:gd name="connsiteX3" fmla="*/ 647602 w 647602"/>
                <a:gd name="connsiteY3" fmla="*/ 161592 h 462667"/>
                <a:gd name="connsiteX4" fmla="*/ 615285 w 647602"/>
                <a:gd name="connsiteY4" fmla="*/ 193910 h 462667"/>
                <a:gd name="connsiteX5" fmla="*/ 569601 w 647602"/>
                <a:gd name="connsiteY5" fmla="*/ 193910 h 462667"/>
                <a:gd name="connsiteX6" fmla="*/ 432408 w 647602"/>
                <a:gd name="connsiteY6" fmla="*/ 192610 h 462667"/>
                <a:gd name="connsiteX7" fmla="*/ 398893 w 647602"/>
                <a:gd name="connsiteY7" fmla="*/ 226125 h 462667"/>
                <a:gd name="connsiteX8" fmla="*/ 396857 w 647602"/>
                <a:gd name="connsiteY8" fmla="*/ 319494 h 462667"/>
                <a:gd name="connsiteX9" fmla="*/ 396857 w 647602"/>
                <a:gd name="connsiteY9" fmla="*/ 396522 h 462667"/>
                <a:gd name="connsiteX10" fmla="*/ 330712 w 647602"/>
                <a:gd name="connsiteY10" fmla="*/ 462667 h 462667"/>
                <a:gd name="connsiteX11" fmla="*/ 66145 w 647602"/>
                <a:gd name="connsiteY11" fmla="*/ 462667 h 462667"/>
                <a:gd name="connsiteX12" fmla="*/ 0 w 647602"/>
                <a:gd name="connsiteY12" fmla="*/ 396522 h 462667"/>
                <a:gd name="connsiteX13" fmla="*/ 0 w 647602"/>
                <a:gd name="connsiteY13" fmla="*/ 66146 h 462667"/>
                <a:gd name="connsiteX14" fmla="*/ 66145 w 647602"/>
                <a:gd name="connsiteY14" fmla="*/ 0 h 462667"/>
                <a:gd name="connsiteX0" fmla="*/ 66145 w 647602"/>
                <a:gd name="connsiteY0" fmla="*/ 0 h 462667"/>
                <a:gd name="connsiteX1" fmla="*/ 615285 w 647602"/>
                <a:gd name="connsiteY1" fmla="*/ 4 h 462667"/>
                <a:gd name="connsiteX2" fmla="*/ 647602 w 647602"/>
                <a:gd name="connsiteY2" fmla="*/ 32321 h 462667"/>
                <a:gd name="connsiteX3" fmla="*/ 647602 w 647602"/>
                <a:gd name="connsiteY3" fmla="*/ 161592 h 462667"/>
                <a:gd name="connsiteX4" fmla="*/ 615285 w 647602"/>
                <a:gd name="connsiteY4" fmla="*/ 193910 h 462667"/>
                <a:gd name="connsiteX5" fmla="*/ 432408 w 647602"/>
                <a:gd name="connsiteY5" fmla="*/ 192610 h 462667"/>
                <a:gd name="connsiteX6" fmla="*/ 398893 w 647602"/>
                <a:gd name="connsiteY6" fmla="*/ 226125 h 462667"/>
                <a:gd name="connsiteX7" fmla="*/ 396857 w 647602"/>
                <a:gd name="connsiteY7" fmla="*/ 319494 h 462667"/>
                <a:gd name="connsiteX8" fmla="*/ 396857 w 647602"/>
                <a:gd name="connsiteY8" fmla="*/ 396522 h 462667"/>
                <a:gd name="connsiteX9" fmla="*/ 330712 w 647602"/>
                <a:gd name="connsiteY9" fmla="*/ 462667 h 462667"/>
                <a:gd name="connsiteX10" fmla="*/ 66145 w 647602"/>
                <a:gd name="connsiteY10" fmla="*/ 462667 h 462667"/>
                <a:gd name="connsiteX11" fmla="*/ 0 w 647602"/>
                <a:gd name="connsiteY11" fmla="*/ 396522 h 462667"/>
                <a:gd name="connsiteX12" fmla="*/ 0 w 647602"/>
                <a:gd name="connsiteY12" fmla="*/ 66146 h 462667"/>
                <a:gd name="connsiteX13" fmla="*/ 66145 w 647602"/>
                <a:gd name="connsiteY13" fmla="*/ 0 h 46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47602" h="462667">
                  <a:moveTo>
                    <a:pt x="66145" y="0"/>
                  </a:moveTo>
                  <a:lnTo>
                    <a:pt x="615285" y="4"/>
                  </a:lnTo>
                  <a:cubicBezTo>
                    <a:pt x="633133" y="4"/>
                    <a:pt x="647602" y="14473"/>
                    <a:pt x="647602" y="32321"/>
                  </a:cubicBezTo>
                  <a:lnTo>
                    <a:pt x="647602" y="161592"/>
                  </a:lnTo>
                  <a:cubicBezTo>
                    <a:pt x="647602" y="179441"/>
                    <a:pt x="633133" y="193910"/>
                    <a:pt x="615285" y="193910"/>
                  </a:cubicBezTo>
                  <a:lnTo>
                    <a:pt x="432408" y="192610"/>
                  </a:lnTo>
                  <a:cubicBezTo>
                    <a:pt x="413898" y="192610"/>
                    <a:pt x="398893" y="207615"/>
                    <a:pt x="398893" y="226125"/>
                  </a:cubicBezTo>
                  <a:cubicBezTo>
                    <a:pt x="398214" y="257248"/>
                    <a:pt x="397536" y="288371"/>
                    <a:pt x="396857" y="319494"/>
                  </a:cubicBezTo>
                  <a:lnTo>
                    <a:pt x="396857" y="396522"/>
                  </a:lnTo>
                  <a:cubicBezTo>
                    <a:pt x="396857" y="433052"/>
                    <a:pt x="367242" y="462667"/>
                    <a:pt x="330712" y="462667"/>
                  </a:cubicBezTo>
                  <a:lnTo>
                    <a:pt x="66145" y="462667"/>
                  </a:lnTo>
                  <a:cubicBezTo>
                    <a:pt x="29616" y="462667"/>
                    <a:pt x="0" y="433052"/>
                    <a:pt x="0" y="396522"/>
                  </a:cubicBezTo>
                  <a:lnTo>
                    <a:pt x="0" y="66146"/>
                  </a:lnTo>
                  <a:cubicBezTo>
                    <a:pt x="0" y="29616"/>
                    <a:pt x="29616" y="0"/>
                    <a:pt x="66145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600"/>
            </a:p>
          </p:txBody>
        </p:sp>
      </p:grpSp>
      <p:grpSp>
        <p:nvGrpSpPr>
          <p:cNvPr id="2773" name="Group 2772">
            <a:extLst>
              <a:ext uri="{FF2B5EF4-FFF2-40B4-BE49-F238E27FC236}">
                <a16:creationId xmlns:a16="http://schemas.microsoft.com/office/drawing/2014/main" id="{556AA3DC-61EF-1B33-2329-0598B03565B5}"/>
              </a:ext>
            </a:extLst>
          </p:cNvPr>
          <p:cNvGrpSpPr/>
          <p:nvPr/>
        </p:nvGrpSpPr>
        <p:grpSpPr>
          <a:xfrm>
            <a:off x="2284331" y="2791052"/>
            <a:ext cx="1204055" cy="696048"/>
            <a:chOff x="2828378" y="3250885"/>
            <a:chExt cx="1442896" cy="834119"/>
          </a:xfrm>
        </p:grpSpPr>
        <p:sp>
          <p:nvSpPr>
            <p:cNvPr id="2774" name="Freeform: Shape 2773">
              <a:extLst>
                <a:ext uri="{FF2B5EF4-FFF2-40B4-BE49-F238E27FC236}">
                  <a16:creationId xmlns:a16="http://schemas.microsoft.com/office/drawing/2014/main" id="{845B51D6-C0DD-F969-9A8C-D91EDF441932}"/>
                </a:ext>
              </a:extLst>
            </p:cNvPr>
            <p:cNvSpPr/>
            <p:nvPr/>
          </p:nvSpPr>
          <p:spPr>
            <a:xfrm>
              <a:off x="2828378" y="3250885"/>
              <a:ext cx="1442896" cy="834119"/>
            </a:xfrm>
            <a:custGeom>
              <a:avLst/>
              <a:gdLst>
                <a:gd name="connsiteX0" fmla="*/ 51706 w 1442896"/>
                <a:gd name="connsiteY0" fmla="*/ 0 h 834119"/>
                <a:gd name="connsiteX1" fmla="*/ 1391188 w 1442896"/>
                <a:gd name="connsiteY1" fmla="*/ 0 h 834119"/>
                <a:gd name="connsiteX2" fmla="*/ 1442896 w 1442896"/>
                <a:gd name="connsiteY2" fmla="*/ 51707 h 834119"/>
                <a:gd name="connsiteX3" fmla="*/ 1442896 w 1442896"/>
                <a:gd name="connsiteY3" fmla="*/ 102628 h 834119"/>
                <a:gd name="connsiteX4" fmla="*/ 1420748 w 1442896"/>
                <a:gd name="connsiteY4" fmla="*/ 102628 h 834119"/>
                <a:gd name="connsiteX5" fmla="*/ 1409848 w 1442896"/>
                <a:gd name="connsiteY5" fmla="*/ 113530 h 834119"/>
                <a:gd name="connsiteX6" fmla="*/ 1409848 w 1442896"/>
                <a:gd name="connsiteY6" fmla="*/ 139564 h 834119"/>
                <a:gd name="connsiteX7" fmla="*/ 1420748 w 1442896"/>
                <a:gd name="connsiteY7" fmla="*/ 150466 h 834119"/>
                <a:gd name="connsiteX8" fmla="*/ 1442896 w 1442896"/>
                <a:gd name="connsiteY8" fmla="*/ 150466 h 834119"/>
                <a:gd name="connsiteX9" fmla="*/ 1442896 w 1442896"/>
                <a:gd name="connsiteY9" fmla="*/ 296303 h 834119"/>
                <a:gd name="connsiteX10" fmla="*/ 1420748 w 1442896"/>
                <a:gd name="connsiteY10" fmla="*/ 296303 h 834119"/>
                <a:gd name="connsiteX11" fmla="*/ 1409848 w 1442896"/>
                <a:gd name="connsiteY11" fmla="*/ 307205 h 834119"/>
                <a:gd name="connsiteX12" fmla="*/ 1409848 w 1442896"/>
                <a:gd name="connsiteY12" fmla="*/ 333239 h 834119"/>
                <a:gd name="connsiteX13" fmla="*/ 1420748 w 1442896"/>
                <a:gd name="connsiteY13" fmla="*/ 344141 h 834119"/>
                <a:gd name="connsiteX14" fmla="*/ 1442896 w 1442896"/>
                <a:gd name="connsiteY14" fmla="*/ 344141 h 834119"/>
                <a:gd name="connsiteX15" fmla="*/ 1442896 w 1442896"/>
                <a:gd name="connsiteY15" fmla="*/ 489978 h 834119"/>
                <a:gd name="connsiteX16" fmla="*/ 1420748 w 1442896"/>
                <a:gd name="connsiteY16" fmla="*/ 489978 h 834119"/>
                <a:gd name="connsiteX17" fmla="*/ 1409848 w 1442896"/>
                <a:gd name="connsiteY17" fmla="*/ 500880 h 834119"/>
                <a:gd name="connsiteX18" fmla="*/ 1409848 w 1442896"/>
                <a:gd name="connsiteY18" fmla="*/ 526914 h 834119"/>
                <a:gd name="connsiteX19" fmla="*/ 1420748 w 1442896"/>
                <a:gd name="connsiteY19" fmla="*/ 537816 h 834119"/>
                <a:gd name="connsiteX20" fmla="*/ 1442896 w 1442896"/>
                <a:gd name="connsiteY20" fmla="*/ 537816 h 834119"/>
                <a:gd name="connsiteX21" fmla="*/ 1442896 w 1442896"/>
                <a:gd name="connsiteY21" fmla="*/ 683653 h 834119"/>
                <a:gd name="connsiteX22" fmla="*/ 1420748 w 1442896"/>
                <a:gd name="connsiteY22" fmla="*/ 683653 h 834119"/>
                <a:gd name="connsiteX23" fmla="*/ 1409848 w 1442896"/>
                <a:gd name="connsiteY23" fmla="*/ 694555 h 834119"/>
                <a:gd name="connsiteX24" fmla="*/ 1409848 w 1442896"/>
                <a:gd name="connsiteY24" fmla="*/ 720589 h 834119"/>
                <a:gd name="connsiteX25" fmla="*/ 1420748 w 1442896"/>
                <a:gd name="connsiteY25" fmla="*/ 731491 h 834119"/>
                <a:gd name="connsiteX26" fmla="*/ 1442896 w 1442896"/>
                <a:gd name="connsiteY26" fmla="*/ 731491 h 834119"/>
                <a:gd name="connsiteX27" fmla="*/ 1442896 w 1442896"/>
                <a:gd name="connsiteY27" fmla="*/ 782412 h 834119"/>
                <a:gd name="connsiteX28" fmla="*/ 1391188 w 1442896"/>
                <a:gd name="connsiteY28" fmla="*/ 834119 h 834119"/>
                <a:gd name="connsiteX29" fmla="*/ 51706 w 1442896"/>
                <a:gd name="connsiteY29" fmla="*/ 834119 h 834119"/>
                <a:gd name="connsiteX30" fmla="*/ 0 w 1442896"/>
                <a:gd name="connsiteY30" fmla="*/ 782412 h 834119"/>
                <a:gd name="connsiteX31" fmla="*/ 0 w 1442896"/>
                <a:gd name="connsiteY31" fmla="*/ 731491 h 834119"/>
                <a:gd name="connsiteX32" fmla="*/ 22144 w 1442896"/>
                <a:gd name="connsiteY32" fmla="*/ 731491 h 834119"/>
                <a:gd name="connsiteX33" fmla="*/ 33046 w 1442896"/>
                <a:gd name="connsiteY33" fmla="*/ 720589 h 834119"/>
                <a:gd name="connsiteX34" fmla="*/ 33046 w 1442896"/>
                <a:gd name="connsiteY34" fmla="*/ 694555 h 834119"/>
                <a:gd name="connsiteX35" fmla="*/ 22144 w 1442896"/>
                <a:gd name="connsiteY35" fmla="*/ 683653 h 834119"/>
                <a:gd name="connsiteX36" fmla="*/ 0 w 1442896"/>
                <a:gd name="connsiteY36" fmla="*/ 683653 h 834119"/>
                <a:gd name="connsiteX37" fmla="*/ 0 w 1442896"/>
                <a:gd name="connsiteY37" fmla="*/ 537816 h 834119"/>
                <a:gd name="connsiteX38" fmla="*/ 22144 w 1442896"/>
                <a:gd name="connsiteY38" fmla="*/ 537816 h 834119"/>
                <a:gd name="connsiteX39" fmla="*/ 33046 w 1442896"/>
                <a:gd name="connsiteY39" fmla="*/ 526914 h 834119"/>
                <a:gd name="connsiteX40" fmla="*/ 33046 w 1442896"/>
                <a:gd name="connsiteY40" fmla="*/ 500880 h 834119"/>
                <a:gd name="connsiteX41" fmla="*/ 22144 w 1442896"/>
                <a:gd name="connsiteY41" fmla="*/ 489978 h 834119"/>
                <a:gd name="connsiteX42" fmla="*/ 0 w 1442896"/>
                <a:gd name="connsiteY42" fmla="*/ 489978 h 834119"/>
                <a:gd name="connsiteX43" fmla="*/ 0 w 1442896"/>
                <a:gd name="connsiteY43" fmla="*/ 344141 h 834119"/>
                <a:gd name="connsiteX44" fmla="*/ 22144 w 1442896"/>
                <a:gd name="connsiteY44" fmla="*/ 344141 h 834119"/>
                <a:gd name="connsiteX45" fmla="*/ 33046 w 1442896"/>
                <a:gd name="connsiteY45" fmla="*/ 333239 h 834119"/>
                <a:gd name="connsiteX46" fmla="*/ 33046 w 1442896"/>
                <a:gd name="connsiteY46" fmla="*/ 307205 h 834119"/>
                <a:gd name="connsiteX47" fmla="*/ 22144 w 1442896"/>
                <a:gd name="connsiteY47" fmla="*/ 296303 h 834119"/>
                <a:gd name="connsiteX48" fmla="*/ 0 w 1442896"/>
                <a:gd name="connsiteY48" fmla="*/ 296303 h 834119"/>
                <a:gd name="connsiteX49" fmla="*/ 0 w 1442896"/>
                <a:gd name="connsiteY49" fmla="*/ 150466 h 834119"/>
                <a:gd name="connsiteX50" fmla="*/ 22144 w 1442896"/>
                <a:gd name="connsiteY50" fmla="*/ 150466 h 834119"/>
                <a:gd name="connsiteX51" fmla="*/ 33046 w 1442896"/>
                <a:gd name="connsiteY51" fmla="*/ 139564 h 834119"/>
                <a:gd name="connsiteX52" fmla="*/ 33046 w 1442896"/>
                <a:gd name="connsiteY52" fmla="*/ 113530 h 834119"/>
                <a:gd name="connsiteX53" fmla="*/ 22144 w 1442896"/>
                <a:gd name="connsiteY53" fmla="*/ 102628 h 834119"/>
                <a:gd name="connsiteX54" fmla="*/ 0 w 1442896"/>
                <a:gd name="connsiteY54" fmla="*/ 102628 h 834119"/>
                <a:gd name="connsiteX55" fmla="*/ 0 w 1442896"/>
                <a:gd name="connsiteY55" fmla="*/ 51707 h 834119"/>
                <a:gd name="connsiteX56" fmla="*/ 51706 w 1442896"/>
                <a:gd name="connsiteY56" fmla="*/ 0 h 83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442896" h="834119">
                  <a:moveTo>
                    <a:pt x="51706" y="0"/>
                  </a:moveTo>
                  <a:lnTo>
                    <a:pt x="1391188" y="0"/>
                  </a:lnTo>
                  <a:cubicBezTo>
                    <a:pt x="1419744" y="0"/>
                    <a:pt x="1442896" y="23150"/>
                    <a:pt x="1442896" y="51707"/>
                  </a:cubicBezTo>
                  <a:lnTo>
                    <a:pt x="1442896" y="102628"/>
                  </a:lnTo>
                  <a:lnTo>
                    <a:pt x="1420748" y="102628"/>
                  </a:lnTo>
                  <a:cubicBezTo>
                    <a:pt x="1414728" y="102628"/>
                    <a:pt x="1409848" y="107509"/>
                    <a:pt x="1409848" y="113530"/>
                  </a:cubicBezTo>
                  <a:lnTo>
                    <a:pt x="1409848" y="139564"/>
                  </a:lnTo>
                  <a:cubicBezTo>
                    <a:pt x="1409848" y="145585"/>
                    <a:pt x="1414728" y="150466"/>
                    <a:pt x="1420748" y="150466"/>
                  </a:cubicBezTo>
                  <a:lnTo>
                    <a:pt x="1442896" y="150466"/>
                  </a:lnTo>
                  <a:lnTo>
                    <a:pt x="1442896" y="296303"/>
                  </a:lnTo>
                  <a:lnTo>
                    <a:pt x="1420748" y="296303"/>
                  </a:lnTo>
                  <a:cubicBezTo>
                    <a:pt x="1414728" y="296303"/>
                    <a:pt x="1409848" y="301184"/>
                    <a:pt x="1409848" y="307205"/>
                  </a:cubicBezTo>
                  <a:lnTo>
                    <a:pt x="1409848" y="333239"/>
                  </a:lnTo>
                  <a:cubicBezTo>
                    <a:pt x="1409848" y="339260"/>
                    <a:pt x="1414728" y="344141"/>
                    <a:pt x="1420748" y="344141"/>
                  </a:cubicBezTo>
                  <a:lnTo>
                    <a:pt x="1442896" y="344141"/>
                  </a:lnTo>
                  <a:lnTo>
                    <a:pt x="1442896" y="489978"/>
                  </a:lnTo>
                  <a:lnTo>
                    <a:pt x="1420748" y="489978"/>
                  </a:lnTo>
                  <a:cubicBezTo>
                    <a:pt x="1414728" y="489978"/>
                    <a:pt x="1409848" y="494859"/>
                    <a:pt x="1409848" y="500880"/>
                  </a:cubicBezTo>
                  <a:lnTo>
                    <a:pt x="1409848" y="526914"/>
                  </a:lnTo>
                  <a:cubicBezTo>
                    <a:pt x="1409848" y="532935"/>
                    <a:pt x="1414728" y="537816"/>
                    <a:pt x="1420748" y="537816"/>
                  </a:cubicBezTo>
                  <a:lnTo>
                    <a:pt x="1442896" y="537816"/>
                  </a:lnTo>
                  <a:lnTo>
                    <a:pt x="1442896" y="683653"/>
                  </a:lnTo>
                  <a:lnTo>
                    <a:pt x="1420748" y="683653"/>
                  </a:lnTo>
                  <a:cubicBezTo>
                    <a:pt x="1414728" y="683653"/>
                    <a:pt x="1409848" y="688534"/>
                    <a:pt x="1409848" y="694555"/>
                  </a:cubicBezTo>
                  <a:lnTo>
                    <a:pt x="1409848" y="720589"/>
                  </a:lnTo>
                  <a:cubicBezTo>
                    <a:pt x="1409848" y="726610"/>
                    <a:pt x="1414728" y="731491"/>
                    <a:pt x="1420748" y="731491"/>
                  </a:cubicBezTo>
                  <a:lnTo>
                    <a:pt x="1442896" y="731491"/>
                  </a:lnTo>
                  <a:lnTo>
                    <a:pt x="1442896" y="782412"/>
                  </a:lnTo>
                  <a:cubicBezTo>
                    <a:pt x="1442896" y="810969"/>
                    <a:pt x="1419744" y="834119"/>
                    <a:pt x="1391188" y="834119"/>
                  </a:cubicBezTo>
                  <a:lnTo>
                    <a:pt x="51706" y="834119"/>
                  </a:lnTo>
                  <a:cubicBezTo>
                    <a:pt x="23148" y="834119"/>
                    <a:pt x="0" y="810969"/>
                    <a:pt x="0" y="782412"/>
                  </a:cubicBezTo>
                  <a:lnTo>
                    <a:pt x="0" y="731491"/>
                  </a:lnTo>
                  <a:lnTo>
                    <a:pt x="22144" y="731491"/>
                  </a:lnTo>
                  <a:cubicBezTo>
                    <a:pt x="28164" y="731491"/>
                    <a:pt x="33046" y="726610"/>
                    <a:pt x="33046" y="720589"/>
                  </a:cubicBezTo>
                  <a:lnTo>
                    <a:pt x="33046" y="694555"/>
                  </a:lnTo>
                  <a:cubicBezTo>
                    <a:pt x="33046" y="688534"/>
                    <a:pt x="28164" y="683653"/>
                    <a:pt x="22144" y="683653"/>
                  </a:cubicBezTo>
                  <a:lnTo>
                    <a:pt x="0" y="683653"/>
                  </a:lnTo>
                  <a:lnTo>
                    <a:pt x="0" y="537816"/>
                  </a:lnTo>
                  <a:lnTo>
                    <a:pt x="22144" y="537816"/>
                  </a:lnTo>
                  <a:cubicBezTo>
                    <a:pt x="28164" y="537816"/>
                    <a:pt x="33046" y="532935"/>
                    <a:pt x="33046" y="526914"/>
                  </a:cubicBezTo>
                  <a:lnTo>
                    <a:pt x="33046" y="500880"/>
                  </a:lnTo>
                  <a:cubicBezTo>
                    <a:pt x="33046" y="494859"/>
                    <a:pt x="28164" y="489978"/>
                    <a:pt x="22144" y="489978"/>
                  </a:cubicBezTo>
                  <a:lnTo>
                    <a:pt x="0" y="489978"/>
                  </a:lnTo>
                  <a:lnTo>
                    <a:pt x="0" y="344141"/>
                  </a:lnTo>
                  <a:lnTo>
                    <a:pt x="22144" y="344141"/>
                  </a:lnTo>
                  <a:cubicBezTo>
                    <a:pt x="28164" y="344141"/>
                    <a:pt x="33046" y="339260"/>
                    <a:pt x="33046" y="333239"/>
                  </a:cubicBezTo>
                  <a:lnTo>
                    <a:pt x="33046" y="307205"/>
                  </a:lnTo>
                  <a:cubicBezTo>
                    <a:pt x="33046" y="301184"/>
                    <a:pt x="28164" y="296303"/>
                    <a:pt x="22144" y="296303"/>
                  </a:cubicBezTo>
                  <a:lnTo>
                    <a:pt x="0" y="296303"/>
                  </a:lnTo>
                  <a:lnTo>
                    <a:pt x="0" y="150466"/>
                  </a:lnTo>
                  <a:lnTo>
                    <a:pt x="22144" y="150466"/>
                  </a:lnTo>
                  <a:cubicBezTo>
                    <a:pt x="28164" y="150466"/>
                    <a:pt x="33046" y="145585"/>
                    <a:pt x="33046" y="139564"/>
                  </a:cubicBezTo>
                  <a:lnTo>
                    <a:pt x="33046" y="113530"/>
                  </a:lnTo>
                  <a:cubicBezTo>
                    <a:pt x="33046" y="107509"/>
                    <a:pt x="28164" y="102628"/>
                    <a:pt x="22144" y="102628"/>
                  </a:cubicBezTo>
                  <a:lnTo>
                    <a:pt x="0" y="102628"/>
                  </a:lnTo>
                  <a:lnTo>
                    <a:pt x="0" y="51707"/>
                  </a:lnTo>
                  <a:cubicBezTo>
                    <a:pt x="0" y="23150"/>
                    <a:pt x="23148" y="0"/>
                    <a:pt x="5170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grpSp>
          <p:nvGrpSpPr>
            <p:cNvPr id="2775" name="Group 2774">
              <a:extLst>
                <a:ext uri="{FF2B5EF4-FFF2-40B4-BE49-F238E27FC236}">
                  <a16:creationId xmlns:a16="http://schemas.microsoft.com/office/drawing/2014/main" id="{2CA2266D-FC47-7456-FA80-3CC05320FC47}"/>
                </a:ext>
              </a:extLst>
            </p:cNvPr>
            <p:cNvGrpSpPr/>
            <p:nvPr/>
          </p:nvGrpSpPr>
          <p:grpSpPr>
            <a:xfrm>
              <a:off x="2908037" y="3373453"/>
              <a:ext cx="1283578" cy="588983"/>
              <a:chOff x="20589926" y="3730877"/>
              <a:chExt cx="1283578" cy="588983"/>
            </a:xfrm>
          </p:grpSpPr>
          <p:sp>
            <p:nvSpPr>
              <p:cNvPr id="2785" name="Rectangle: Rounded Corners 2784">
                <a:extLst>
                  <a:ext uri="{FF2B5EF4-FFF2-40B4-BE49-F238E27FC236}">
                    <a16:creationId xmlns:a16="http://schemas.microsoft.com/office/drawing/2014/main" id="{614AB37F-9FF6-79D8-48E7-B5D814FBDAE9}"/>
                  </a:ext>
                </a:extLst>
              </p:cNvPr>
              <p:cNvSpPr/>
              <p:nvPr/>
            </p:nvSpPr>
            <p:spPr>
              <a:xfrm>
                <a:off x="20589926" y="3730877"/>
                <a:ext cx="97714" cy="588983"/>
              </a:xfrm>
              <a:prstGeom prst="roundRect">
                <a:avLst>
                  <a:gd name="adj" fmla="val 9220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786" name="Rectangle: Rounded Corners 2785">
                <a:extLst>
                  <a:ext uri="{FF2B5EF4-FFF2-40B4-BE49-F238E27FC236}">
                    <a16:creationId xmlns:a16="http://schemas.microsoft.com/office/drawing/2014/main" id="{09FDE391-ACAF-CAC6-E144-4473459D4C0B}"/>
                  </a:ext>
                </a:extLst>
              </p:cNvPr>
              <p:cNvSpPr/>
              <p:nvPr/>
            </p:nvSpPr>
            <p:spPr>
              <a:xfrm>
                <a:off x="21775790" y="3730877"/>
                <a:ext cx="97714" cy="588983"/>
              </a:xfrm>
              <a:prstGeom prst="roundRect">
                <a:avLst>
                  <a:gd name="adj" fmla="val 9220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76" name="Oval 2775">
              <a:extLst>
                <a:ext uri="{FF2B5EF4-FFF2-40B4-BE49-F238E27FC236}">
                  <a16:creationId xmlns:a16="http://schemas.microsoft.com/office/drawing/2014/main" id="{AB28B7E7-C909-39D9-3C47-7E13A26DA131}"/>
                </a:ext>
              </a:extLst>
            </p:cNvPr>
            <p:cNvSpPr/>
            <p:nvPr/>
          </p:nvSpPr>
          <p:spPr>
            <a:xfrm>
              <a:off x="3080966" y="3375882"/>
              <a:ext cx="109188" cy="1091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  <p:sp>
          <p:nvSpPr>
            <p:cNvPr id="2777" name="Oval 2776">
              <a:extLst>
                <a:ext uri="{FF2B5EF4-FFF2-40B4-BE49-F238E27FC236}">
                  <a16:creationId xmlns:a16="http://schemas.microsoft.com/office/drawing/2014/main" id="{659A5B7D-B7C3-558D-F921-E0621662878C}"/>
                </a:ext>
              </a:extLst>
            </p:cNvPr>
            <p:cNvSpPr/>
            <p:nvPr/>
          </p:nvSpPr>
          <p:spPr>
            <a:xfrm>
              <a:off x="3111155" y="3406071"/>
              <a:ext cx="48810" cy="48810"/>
            </a:xfrm>
            <a:prstGeom prst="ellipse">
              <a:avLst/>
            </a:prstGeom>
            <a:noFill/>
            <a:ln w="15875">
              <a:solidFill>
                <a:srgbClr val="66B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  <p:grpSp>
          <p:nvGrpSpPr>
            <p:cNvPr id="2778" name="Group 2777">
              <a:extLst>
                <a:ext uri="{FF2B5EF4-FFF2-40B4-BE49-F238E27FC236}">
                  <a16:creationId xmlns:a16="http://schemas.microsoft.com/office/drawing/2014/main" id="{5C2E991C-F0CD-67A8-AEE3-3C125FCE1D61}"/>
                </a:ext>
              </a:extLst>
            </p:cNvPr>
            <p:cNvGrpSpPr/>
            <p:nvPr/>
          </p:nvGrpSpPr>
          <p:grpSpPr>
            <a:xfrm rot="5400000">
              <a:off x="3854089" y="3823912"/>
              <a:ext cx="1" cy="152212"/>
              <a:chOff x="10375933" y="1651080"/>
              <a:chExt cx="1" cy="152212"/>
            </a:xfrm>
          </p:grpSpPr>
          <p:cxnSp>
            <p:nvCxnSpPr>
              <p:cNvPr id="2783" name="Straight Connector 2782">
                <a:extLst>
                  <a:ext uri="{FF2B5EF4-FFF2-40B4-BE49-F238E27FC236}">
                    <a16:creationId xmlns:a16="http://schemas.microsoft.com/office/drawing/2014/main" id="{E26F3076-D820-CFFD-7BD5-F67064DF21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75934" y="1651080"/>
                <a:ext cx="0" cy="45817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4" name="Straight Connector 2783">
                <a:extLst>
                  <a:ext uri="{FF2B5EF4-FFF2-40B4-BE49-F238E27FC236}">
                    <a16:creationId xmlns:a16="http://schemas.microsoft.com/office/drawing/2014/main" id="{C137460E-5615-E26C-4998-C2CB7852AA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75933" y="1757475"/>
                <a:ext cx="0" cy="45817"/>
              </a:xfrm>
              <a:prstGeom prst="line">
                <a:avLst/>
              </a:prstGeom>
              <a:ln w="15875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79" name="Oval 2778">
              <a:extLst>
                <a:ext uri="{FF2B5EF4-FFF2-40B4-BE49-F238E27FC236}">
                  <a16:creationId xmlns:a16="http://schemas.microsoft.com/office/drawing/2014/main" id="{32BFC913-295C-1E42-C36C-4A399503A9DC}"/>
                </a:ext>
              </a:extLst>
            </p:cNvPr>
            <p:cNvSpPr/>
            <p:nvPr/>
          </p:nvSpPr>
          <p:spPr>
            <a:xfrm>
              <a:off x="3240256" y="3373453"/>
              <a:ext cx="45719" cy="45719"/>
            </a:xfrm>
            <a:prstGeom prst="ellipse">
              <a:avLst/>
            </a:prstGeom>
            <a:solidFill>
              <a:srgbClr val="66BFE2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000">
                <a:cs typeface="Arial" panose="020B0604020202020204" pitchFamily="34" charset="0"/>
              </a:endParaRPr>
            </a:p>
          </p:txBody>
        </p:sp>
        <p:grpSp>
          <p:nvGrpSpPr>
            <p:cNvPr id="2780" name="Group 2779">
              <a:extLst>
                <a:ext uri="{FF2B5EF4-FFF2-40B4-BE49-F238E27FC236}">
                  <a16:creationId xmlns:a16="http://schemas.microsoft.com/office/drawing/2014/main" id="{D000AF27-57EA-4B8A-572B-41D23E5401FA}"/>
                </a:ext>
              </a:extLst>
            </p:cNvPr>
            <p:cNvGrpSpPr/>
            <p:nvPr/>
          </p:nvGrpSpPr>
          <p:grpSpPr>
            <a:xfrm>
              <a:off x="3758045" y="3373453"/>
              <a:ext cx="189697" cy="131309"/>
              <a:chOff x="4502952" y="2725208"/>
              <a:chExt cx="241912" cy="167452"/>
            </a:xfrm>
          </p:grpSpPr>
          <p:sp>
            <p:nvSpPr>
              <p:cNvPr id="2781" name="Freeform: Shape 2780">
                <a:extLst>
                  <a:ext uri="{FF2B5EF4-FFF2-40B4-BE49-F238E27FC236}">
                    <a16:creationId xmlns:a16="http://schemas.microsoft.com/office/drawing/2014/main" id="{2FE777A1-D3CF-6ECC-85A5-4B534CC2738F}"/>
                  </a:ext>
                </a:extLst>
              </p:cNvPr>
              <p:cNvSpPr/>
              <p:nvPr/>
            </p:nvSpPr>
            <p:spPr>
              <a:xfrm>
                <a:off x="4502952" y="2725208"/>
                <a:ext cx="231255" cy="165216"/>
              </a:xfrm>
              <a:custGeom>
                <a:avLst/>
                <a:gdLst>
                  <a:gd name="connsiteX0" fmla="*/ 66145 w 647602"/>
                  <a:gd name="connsiteY0" fmla="*/ 0 h 462667"/>
                  <a:gd name="connsiteX1" fmla="*/ 615285 w 647602"/>
                  <a:gd name="connsiteY1" fmla="*/ 4 h 462667"/>
                  <a:gd name="connsiteX2" fmla="*/ 647602 w 647602"/>
                  <a:gd name="connsiteY2" fmla="*/ 32321 h 462667"/>
                  <a:gd name="connsiteX3" fmla="*/ 647602 w 647602"/>
                  <a:gd name="connsiteY3" fmla="*/ 161592 h 462667"/>
                  <a:gd name="connsiteX4" fmla="*/ 615285 w 647602"/>
                  <a:gd name="connsiteY4" fmla="*/ 193910 h 462667"/>
                  <a:gd name="connsiteX5" fmla="*/ 569601 w 647602"/>
                  <a:gd name="connsiteY5" fmla="*/ 193910 h 462667"/>
                  <a:gd name="connsiteX6" fmla="*/ 566462 w 647602"/>
                  <a:gd name="connsiteY6" fmla="*/ 192610 h 462667"/>
                  <a:gd name="connsiteX7" fmla="*/ 432408 w 647602"/>
                  <a:gd name="connsiteY7" fmla="*/ 192610 h 462667"/>
                  <a:gd name="connsiteX8" fmla="*/ 398893 w 647602"/>
                  <a:gd name="connsiteY8" fmla="*/ 226125 h 462667"/>
                  <a:gd name="connsiteX9" fmla="*/ 398893 w 647602"/>
                  <a:gd name="connsiteY9" fmla="*/ 319494 h 462667"/>
                  <a:gd name="connsiteX10" fmla="*/ 396857 w 647602"/>
                  <a:gd name="connsiteY10" fmla="*/ 319494 h 462667"/>
                  <a:gd name="connsiteX11" fmla="*/ 396857 w 647602"/>
                  <a:gd name="connsiteY11" fmla="*/ 396522 h 462667"/>
                  <a:gd name="connsiteX12" fmla="*/ 330712 w 647602"/>
                  <a:gd name="connsiteY12" fmla="*/ 462667 h 462667"/>
                  <a:gd name="connsiteX13" fmla="*/ 66145 w 647602"/>
                  <a:gd name="connsiteY13" fmla="*/ 462667 h 462667"/>
                  <a:gd name="connsiteX14" fmla="*/ 0 w 647602"/>
                  <a:gd name="connsiteY14" fmla="*/ 396522 h 462667"/>
                  <a:gd name="connsiteX15" fmla="*/ 0 w 647602"/>
                  <a:gd name="connsiteY15" fmla="*/ 66146 h 462667"/>
                  <a:gd name="connsiteX16" fmla="*/ 66145 w 647602"/>
                  <a:gd name="connsiteY16" fmla="*/ 0 h 462667"/>
                  <a:gd name="connsiteX0" fmla="*/ 66145 w 647602"/>
                  <a:gd name="connsiteY0" fmla="*/ 0 h 462667"/>
                  <a:gd name="connsiteX1" fmla="*/ 615285 w 647602"/>
                  <a:gd name="connsiteY1" fmla="*/ 4 h 462667"/>
                  <a:gd name="connsiteX2" fmla="*/ 647602 w 647602"/>
                  <a:gd name="connsiteY2" fmla="*/ 32321 h 462667"/>
                  <a:gd name="connsiteX3" fmla="*/ 647602 w 647602"/>
                  <a:gd name="connsiteY3" fmla="*/ 161592 h 462667"/>
                  <a:gd name="connsiteX4" fmla="*/ 615285 w 647602"/>
                  <a:gd name="connsiteY4" fmla="*/ 193910 h 462667"/>
                  <a:gd name="connsiteX5" fmla="*/ 569601 w 647602"/>
                  <a:gd name="connsiteY5" fmla="*/ 193910 h 462667"/>
                  <a:gd name="connsiteX6" fmla="*/ 566462 w 647602"/>
                  <a:gd name="connsiteY6" fmla="*/ 192610 h 462667"/>
                  <a:gd name="connsiteX7" fmla="*/ 432408 w 647602"/>
                  <a:gd name="connsiteY7" fmla="*/ 192610 h 462667"/>
                  <a:gd name="connsiteX8" fmla="*/ 398893 w 647602"/>
                  <a:gd name="connsiteY8" fmla="*/ 226125 h 462667"/>
                  <a:gd name="connsiteX9" fmla="*/ 396857 w 647602"/>
                  <a:gd name="connsiteY9" fmla="*/ 319494 h 462667"/>
                  <a:gd name="connsiteX10" fmla="*/ 396857 w 647602"/>
                  <a:gd name="connsiteY10" fmla="*/ 396522 h 462667"/>
                  <a:gd name="connsiteX11" fmla="*/ 330712 w 647602"/>
                  <a:gd name="connsiteY11" fmla="*/ 462667 h 462667"/>
                  <a:gd name="connsiteX12" fmla="*/ 66145 w 647602"/>
                  <a:gd name="connsiteY12" fmla="*/ 462667 h 462667"/>
                  <a:gd name="connsiteX13" fmla="*/ 0 w 647602"/>
                  <a:gd name="connsiteY13" fmla="*/ 396522 h 462667"/>
                  <a:gd name="connsiteX14" fmla="*/ 0 w 647602"/>
                  <a:gd name="connsiteY14" fmla="*/ 66146 h 462667"/>
                  <a:gd name="connsiteX15" fmla="*/ 66145 w 647602"/>
                  <a:gd name="connsiteY15" fmla="*/ 0 h 462667"/>
                  <a:gd name="connsiteX0" fmla="*/ 66145 w 647602"/>
                  <a:gd name="connsiteY0" fmla="*/ 0 h 462667"/>
                  <a:gd name="connsiteX1" fmla="*/ 615285 w 647602"/>
                  <a:gd name="connsiteY1" fmla="*/ 4 h 462667"/>
                  <a:gd name="connsiteX2" fmla="*/ 647602 w 647602"/>
                  <a:gd name="connsiteY2" fmla="*/ 32321 h 462667"/>
                  <a:gd name="connsiteX3" fmla="*/ 647602 w 647602"/>
                  <a:gd name="connsiteY3" fmla="*/ 161592 h 462667"/>
                  <a:gd name="connsiteX4" fmla="*/ 615285 w 647602"/>
                  <a:gd name="connsiteY4" fmla="*/ 193910 h 462667"/>
                  <a:gd name="connsiteX5" fmla="*/ 569601 w 647602"/>
                  <a:gd name="connsiteY5" fmla="*/ 193910 h 462667"/>
                  <a:gd name="connsiteX6" fmla="*/ 432408 w 647602"/>
                  <a:gd name="connsiteY6" fmla="*/ 192610 h 462667"/>
                  <a:gd name="connsiteX7" fmla="*/ 398893 w 647602"/>
                  <a:gd name="connsiteY7" fmla="*/ 226125 h 462667"/>
                  <a:gd name="connsiteX8" fmla="*/ 396857 w 647602"/>
                  <a:gd name="connsiteY8" fmla="*/ 319494 h 462667"/>
                  <a:gd name="connsiteX9" fmla="*/ 396857 w 647602"/>
                  <a:gd name="connsiteY9" fmla="*/ 396522 h 462667"/>
                  <a:gd name="connsiteX10" fmla="*/ 330712 w 647602"/>
                  <a:gd name="connsiteY10" fmla="*/ 462667 h 462667"/>
                  <a:gd name="connsiteX11" fmla="*/ 66145 w 647602"/>
                  <a:gd name="connsiteY11" fmla="*/ 462667 h 462667"/>
                  <a:gd name="connsiteX12" fmla="*/ 0 w 647602"/>
                  <a:gd name="connsiteY12" fmla="*/ 396522 h 462667"/>
                  <a:gd name="connsiteX13" fmla="*/ 0 w 647602"/>
                  <a:gd name="connsiteY13" fmla="*/ 66146 h 462667"/>
                  <a:gd name="connsiteX14" fmla="*/ 66145 w 647602"/>
                  <a:gd name="connsiteY14" fmla="*/ 0 h 462667"/>
                  <a:gd name="connsiteX0" fmla="*/ 66145 w 647602"/>
                  <a:gd name="connsiteY0" fmla="*/ 0 h 462667"/>
                  <a:gd name="connsiteX1" fmla="*/ 615285 w 647602"/>
                  <a:gd name="connsiteY1" fmla="*/ 4 h 462667"/>
                  <a:gd name="connsiteX2" fmla="*/ 647602 w 647602"/>
                  <a:gd name="connsiteY2" fmla="*/ 32321 h 462667"/>
                  <a:gd name="connsiteX3" fmla="*/ 647602 w 647602"/>
                  <a:gd name="connsiteY3" fmla="*/ 161592 h 462667"/>
                  <a:gd name="connsiteX4" fmla="*/ 615285 w 647602"/>
                  <a:gd name="connsiteY4" fmla="*/ 193910 h 462667"/>
                  <a:gd name="connsiteX5" fmla="*/ 432408 w 647602"/>
                  <a:gd name="connsiteY5" fmla="*/ 192610 h 462667"/>
                  <a:gd name="connsiteX6" fmla="*/ 398893 w 647602"/>
                  <a:gd name="connsiteY6" fmla="*/ 226125 h 462667"/>
                  <a:gd name="connsiteX7" fmla="*/ 396857 w 647602"/>
                  <a:gd name="connsiteY7" fmla="*/ 319494 h 462667"/>
                  <a:gd name="connsiteX8" fmla="*/ 396857 w 647602"/>
                  <a:gd name="connsiteY8" fmla="*/ 396522 h 462667"/>
                  <a:gd name="connsiteX9" fmla="*/ 330712 w 647602"/>
                  <a:gd name="connsiteY9" fmla="*/ 462667 h 462667"/>
                  <a:gd name="connsiteX10" fmla="*/ 66145 w 647602"/>
                  <a:gd name="connsiteY10" fmla="*/ 462667 h 462667"/>
                  <a:gd name="connsiteX11" fmla="*/ 0 w 647602"/>
                  <a:gd name="connsiteY11" fmla="*/ 396522 h 462667"/>
                  <a:gd name="connsiteX12" fmla="*/ 0 w 647602"/>
                  <a:gd name="connsiteY12" fmla="*/ 66146 h 462667"/>
                  <a:gd name="connsiteX13" fmla="*/ 66145 w 647602"/>
                  <a:gd name="connsiteY13" fmla="*/ 0 h 46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7602" h="462667">
                    <a:moveTo>
                      <a:pt x="66145" y="0"/>
                    </a:moveTo>
                    <a:lnTo>
                      <a:pt x="615285" y="4"/>
                    </a:lnTo>
                    <a:cubicBezTo>
                      <a:pt x="633133" y="4"/>
                      <a:pt x="647602" y="14473"/>
                      <a:pt x="647602" y="32321"/>
                    </a:cubicBezTo>
                    <a:lnTo>
                      <a:pt x="647602" y="161592"/>
                    </a:lnTo>
                    <a:cubicBezTo>
                      <a:pt x="647602" y="179441"/>
                      <a:pt x="633133" y="193910"/>
                      <a:pt x="615285" y="193910"/>
                    </a:cubicBezTo>
                    <a:lnTo>
                      <a:pt x="432408" y="192610"/>
                    </a:lnTo>
                    <a:cubicBezTo>
                      <a:pt x="413898" y="192610"/>
                      <a:pt x="398893" y="207615"/>
                      <a:pt x="398893" y="226125"/>
                    </a:cubicBezTo>
                    <a:cubicBezTo>
                      <a:pt x="398214" y="257248"/>
                      <a:pt x="397536" y="288371"/>
                      <a:pt x="396857" y="319494"/>
                    </a:cubicBezTo>
                    <a:lnTo>
                      <a:pt x="396857" y="396522"/>
                    </a:lnTo>
                    <a:cubicBezTo>
                      <a:pt x="396857" y="433052"/>
                      <a:pt x="367242" y="462667"/>
                      <a:pt x="330712" y="462667"/>
                    </a:cubicBezTo>
                    <a:lnTo>
                      <a:pt x="66145" y="462667"/>
                    </a:lnTo>
                    <a:cubicBezTo>
                      <a:pt x="29616" y="462667"/>
                      <a:pt x="0" y="433052"/>
                      <a:pt x="0" y="396522"/>
                    </a:cubicBezTo>
                    <a:lnTo>
                      <a:pt x="0" y="66146"/>
                    </a:lnTo>
                    <a:cubicBezTo>
                      <a:pt x="0" y="29616"/>
                      <a:pt x="29616" y="0"/>
                      <a:pt x="66145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/>
              </a:p>
            </p:txBody>
          </p:sp>
          <p:sp>
            <p:nvSpPr>
              <p:cNvPr id="2782" name="Oval 2781">
                <a:extLst>
                  <a:ext uri="{FF2B5EF4-FFF2-40B4-BE49-F238E27FC236}">
                    <a16:creationId xmlns:a16="http://schemas.microsoft.com/office/drawing/2014/main" id="{9E074D14-83A5-4E0A-E6AD-939E330B8A5B}"/>
                  </a:ext>
                </a:extLst>
              </p:cNvPr>
              <p:cNvSpPr/>
              <p:nvPr/>
            </p:nvSpPr>
            <p:spPr>
              <a:xfrm>
                <a:off x="4676011" y="2823807"/>
                <a:ext cx="68853" cy="68853"/>
              </a:xfrm>
              <a:prstGeom prst="ellipse">
                <a:avLst/>
              </a:prstGeom>
              <a:solidFill>
                <a:srgbClr val="F6B803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000" dirty="0"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787" name="Group 2786">
            <a:extLst>
              <a:ext uri="{FF2B5EF4-FFF2-40B4-BE49-F238E27FC236}">
                <a16:creationId xmlns:a16="http://schemas.microsoft.com/office/drawing/2014/main" id="{6AEF5138-81FD-7A35-D8EF-3F1731EC60F7}"/>
              </a:ext>
            </a:extLst>
          </p:cNvPr>
          <p:cNvGrpSpPr/>
          <p:nvPr/>
        </p:nvGrpSpPr>
        <p:grpSpPr>
          <a:xfrm>
            <a:off x="3400218" y="4597164"/>
            <a:ext cx="1102983" cy="696049"/>
            <a:chOff x="3637575" y="4976738"/>
            <a:chExt cx="1321775" cy="834120"/>
          </a:xfrm>
        </p:grpSpPr>
        <p:grpSp>
          <p:nvGrpSpPr>
            <p:cNvPr id="2788" name="Group 2787">
              <a:extLst>
                <a:ext uri="{FF2B5EF4-FFF2-40B4-BE49-F238E27FC236}">
                  <a16:creationId xmlns:a16="http://schemas.microsoft.com/office/drawing/2014/main" id="{6ABD7124-7F08-F31A-0025-D692D92941C6}"/>
                </a:ext>
              </a:extLst>
            </p:cNvPr>
            <p:cNvGrpSpPr/>
            <p:nvPr/>
          </p:nvGrpSpPr>
          <p:grpSpPr>
            <a:xfrm>
              <a:off x="3765547" y="5692454"/>
              <a:ext cx="1069032" cy="118404"/>
              <a:chOff x="7401750" y="4424210"/>
              <a:chExt cx="1069032" cy="118404"/>
            </a:xfrm>
          </p:grpSpPr>
          <p:sp>
            <p:nvSpPr>
              <p:cNvPr id="2802" name="Rectangle: Rounded Corners 2801">
                <a:extLst>
                  <a:ext uri="{FF2B5EF4-FFF2-40B4-BE49-F238E27FC236}">
                    <a16:creationId xmlns:a16="http://schemas.microsoft.com/office/drawing/2014/main" id="{1270E48E-FA0F-0894-6805-FD938900F2D4}"/>
                  </a:ext>
                </a:extLst>
              </p:cNvPr>
              <p:cNvSpPr/>
              <p:nvPr/>
            </p:nvSpPr>
            <p:spPr>
              <a:xfrm rot="5400000">
                <a:off x="7373122" y="4452838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803" name="Rectangle: Rounded Corners 2802">
                <a:extLst>
                  <a:ext uri="{FF2B5EF4-FFF2-40B4-BE49-F238E27FC236}">
                    <a16:creationId xmlns:a16="http://schemas.microsoft.com/office/drawing/2014/main" id="{F91FA1CC-B772-88C3-188B-C3C8BDE36228}"/>
                  </a:ext>
                </a:extLst>
              </p:cNvPr>
              <p:cNvSpPr/>
              <p:nvPr/>
            </p:nvSpPr>
            <p:spPr>
              <a:xfrm rot="5400000">
                <a:off x="8381008" y="4452841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89" name="Rectangle: Rounded Corners 2788">
              <a:extLst>
                <a:ext uri="{FF2B5EF4-FFF2-40B4-BE49-F238E27FC236}">
                  <a16:creationId xmlns:a16="http://schemas.microsoft.com/office/drawing/2014/main" id="{714D846A-07A4-5D96-83A7-B1970315D9D1}"/>
                </a:ext>
              </a:extLst>
            </p:cNvPr>
            <p:cNvSpPr/>
            <p:nvPr/>
          </p:nvSpPr>
          <p:spPr>
            <a:xfrm>
              <a:off x="3674783" y="4976738"/>
              <a:ext cx="1250560" cy="792774"/>
            </a:xfrm>
            <a:prstGeom prst="roundRect">
              <a:avLst>
                <a:gd name="adj" fmla="val 6660"/>
              </a:avLst>
            </a:prstGeom>
            <a:solidFill>
              <a:srgbClr val="40404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 dirty="0">
                <a:solidFill>
                  <a:schemeClr val="tx1"/>
                </a:solidFill>
              </a:endParaRPr>
            </a:p>
          </p:txBody>
        </p:sp>
        <p:sp>
          <p:nvSpPr>
            <p:cNvPr id="2790" name="Rectangle: Rounded Corners 2789">
              <a:extLst>
                <a:ext uri="{FF2B5EF4-FFF2-40B4-BE49-F238E27FC236}">
                  <a16:creationId xmlns:a16="http://schemas.microsoft.com/office/drawing/2014/main" id="{EC776FBA-6E4D-2051-6711-F2BEC6D62041}"/>
                </a:ext>
              </a:extLst>
            </p:cNvPr>
            <p:cNvSpPr/>
            <p:nvPr/>
          </p:nvSpPr>
          <p:spPr>
            <a:xfrm>
              <a:off x="4042465" y="5139863"/>
              <a:ext cx="515198" cy="384626"/>
            </a:xfrm>
            <a:prstGeom prst="roundRect">
              <a:avLst>
                <a:gd name="adj" fmla="val 6698"/>
              </a:avLst>
            </a:prstGeom>
            <a:solidFill>
              <a:schemeClr val="bg1">
                <a:lumMod val="95000"/>
              </a:schemeClr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791" name="Oval 2790">
              <a:extLst>
                <a:ext uri="{FF2B5EF4-FFF2-40B4-BE49-F238E27FC236}">
                  <a16:creationId xmlns:a16="http://schemas.microsoft.com/office/drawing/2014/main" id="{AEBA1E74-94D1-FAB0-C2F6-ED80DA5BD4EE}"/>
                </a:ext>
              </a:extLst>
            </p:cNvPr>
            <p:cNvSpPr/>
            <p:nvPr/>
          </p:nvSpPr>
          <p:spPr>
            <a:xfrm>
              <a:off x="4677206" y="5265524"/>
              <a:ext cx="127866" cy="127862"/>
            </a:xfrm>
            <a:prstGeom prst="ellipse">
              <a:avLst/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792" name="Group 2791">
              <a:extLst>
                <a:ext uri="{FF2B5EF4-FFF2-40B4-BE49-F238E27FC236}">
                  <a16:creationId xmlns:a16="http://schemas.microsoft.com/office/drawing/2014/main" id="{0CBC7CD1-43D2-3A88-075B-2BB05C00938C}"/>
                </a:ext>
              </a:extLst>
            </p:cNvPr>
            <p:cNvGrpSpPr/>
            <p:nvPr/>
          </p:nvGrpSpPr>
          <p:grpSpPr>
            <a:xfrm>
              <a:off x="4119642" y="5218084"/>
              <a:ext cx="204096" cy="223964"/>
              <a:chOff x="7832401" y="3964146"/>
              <a:chExt cx="204096" cy="223964"/>
            </a:xfrm>
          </p:grpSpPr>
          <p:cxnSp>
            <p:nvCxnSpPr>
              <p:cNvPr id="2798" name="Straight Connector 2797">
                <a:extLst>
                  <a:ext uri="{FF2B5EF4-FFF2-40B4-BE49-F238E27FC236}">
                    <a16:creationId xmlns:a16="http://schemas.microsoft.com/office/drawing/2014/main" id="{E54601B0-005D-4A71-2E6F-97A3B4952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2401" y="3964146"/>
                <a:ext cx="204096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99" name="Straight Connector 2798">
                <a:extLst>
                  <a:ext uri="{FF2B5EF4-FFF2-40B4-BE49-F238E27FC236}">
                    <a16:creationId xmlns:a16="http://schemas.microsoft.com/office/drawing/2014/main" id="{3D203680-D466-C2EB-54A6-47CB5DA30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2401" y="4038801"/>
                <a:ext cx="154689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00" name="Straight Connector 2799">
                <a:extLst>
                  <a:ext uri="{FF2B5EF4-FFF2-40B4-BE49-F238E27FC236}">
                    <a16:creationId xmlns:a16="http://schemas.microsoft.com/office/drawing/2014/main" id="{656EDCA8-32F0-438B-5307-DA63BC1B89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2401" y="4113456"/>
                <a:ext cx="154689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01" name="Straight Connector 2800">
                <a:extLst>
                  <a:ext uri="{FF2B5EF4-FFF2-40B4-BE49-F238E27FC236}">
                    <a16:creationId xmlns:a16="http://schemas.microsoft.com/office/drawing/2014/main" id="{1579BC48-96E2-B565-9C9C-24ECFD318F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2401" y="4188110"/>
                <a:ext cx="154689" cy="0"/>
              </a:xfrm>
              <a:prstGeom prst="line">
                <a:avLst/>
              </a:prstGeom>
              <a:noFill/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793" name="Rectangle: Rounded Corners 2792">
              <a:extLst>
                <a:ext uri="{FF2B5EF4-FFF2-40B4-BE49-F238E27FC236}">
                  <a16:creationId xmlns:a16="http://schemas.microsoft.com/office/drawing/2014/main" id="{D0F88B00-FE76-A6E7-D613-6AB28CBA4F88}"/>
                </a:ext>
              </a:extLst>
            </p:cNvPr>
            <p:cNvSpPr/>
            <p:nvPr/>
          </p:nvSpPr>
          <p:spPr>
            <a:xfrm>
              <a:off x="4212254" y="5030712"/>
              <a:ext cx="175894" cy="68994"/>
            </a:xfrm>
            <a:prstGeom prst="roundRect">
              <a:avLst/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794" name="Group 2793">
              <a:extLst>
                <a:ext uri="{FF2B5EF4-FFF2-40B4-BE49-F238E27FC236}">
                  <a16:creationId xmlns:a16="http://schemas.microsoft.com/office/drawing/2014/main" id="{D00F474E-265C-B018-D811-39BCAF603F23}"/>
                </a:ext>
              </a:extLst>
            </p:cNvPr>
            <p:cNvGrpSpPr/>
            <p:nvPr/>
          </p:nvGrpSpPr>
          <p:grpSpPr>
            <a:xfrm>
              <a:off x="3637575" y="5403711"/>
              <a:ext cx="1321775" cy="241414"/>
              <a:chOff x="1670724" y="5235598"/>
              <a:chExt cx="1398411" cy="255411"/>
            </a:xfrm>
          </p:grpSpPr>
          <p:cxnSp>
            <p:nvCxnSpPr>
              <p:cNvPr id="2795" name="Straight Connector 2794">
                <a:extLst>
                  <a:ext uri="{FF2B5EF4-FFF2-40B4-BE49-F238E27FC236}">
                    <a16:creationId xmlns:a16="http://schemas.microsoft.com/office/drawing/2014/main" id="{D084219E-FCC7-BB91-F372-5BA0811CFE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98010" y="5491009"/>
                <a:ext cx="1143839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96" name="Arc 2795">
                <a:extLst>
                  <a:ext uri="{FF2B5EF4-FFF2-40B4-BE49-F238E27FC236}">
                    <a16:creationId xmlns:a16="http://schemas.microsoft.com/office/drawing/2014/main" id="{BA50380B-4212-4922-2228-72D7BF5A2E11}"/>
                  </a:ext>
                </a:extLst>
              </p:cNvPr>
              <p:cNvSpPr/>
              <p:nvPr/>
            </p:nvSpPr>
            <p:spPr>
              <a:xfrm rot="5400000">
                <a:off x="2813724" y="5235598"/>
                <a:ext cx="255411" cy="255411"/>
              </a:xfrm>
              <a:prstGeom prst="arc">
                <a:avLst>
                  <a:gd name="adj1" fmla="val 18956711"/>
                  <a:gd name="adj2" fmla="val 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sz="1600" dirty="0"/>
              </a:p>
            </p:txBody>
          </p:sp>
          <p:sp>
            <p:nvSpPr>
              <p:cNvPr id="2797" name="Arc 2796">
                <a:extLst>
                  <a:ext uri="{FF2B5EF4-FFF2-40B4-BE49-F238E27FC236}">
                    <a16:creationId xmlns:a16="http://schemas.microsoft.com/office/drawing/2014/main" id="{3B927E73-548C-2C31-3A64-4C030AFD1098}"/>
                  </a:ext>
                </a:extLst>
              </p:cNvPr>
              <p:cNvSpPr/>
              <p:nvPr/>
            </p:nvSpPr>
            <p:spPr>
              <a:xfrm rot="16200000" flipH="1">
                <a:off x="1670724" y="5235598"/>
                <a:ext cx="255411" cy="255411"/>
              </a:xfrm>
              <a:prstGeom prst="arc">
                <a:avLst>
                  <a:gd name="adj1" fmla="val 18956711"/>
                  <a:gd name="adj2" fmla="val 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</p:grpSp>
      </p:grpSp>
      <p:grpSp>
        <p:nvGrpSpPr>
          <p:cNvPr id="2804" name="Group 2803">
            <a:extLst>
              <a:ext uri="{FF2B5EF4-FFF2-40B4-BE49-F238E27FC236}">
                <a16:creationId xmlns:a16="http://schemas.microsoft.com/office/drawing/2014/main" id="{3C67F82E-DDC8-7769-1FA8-D2397A74D788}"/>
              </a:ext>
            </a:extLst>
          </p:cNvPr>
          <p:cNvGrpSpPr/>
          <p:nvPr/>
        </p:nvGrpSpPr>
        <p:grpSpPr>
          <a:xfrm>
            <a:off x="8057769" y="4559451"/>
            <a:ext cx="1051646" cy="676559"/>
            <a:chOff x="13831799" y="-750097"/>
            <a:chExt cx="1260255" cy="810764"/>
          </a:xfrm>
        </p:grpSpPr>
        <p:sp>
          <p:nvSpPr>
            <p:cNvPr id="2805" name="Rectangle: Rounded Corners 2804">
              <a:extLst>
                <a:ext uri="{FF2B5EF4-FFF2-40B4-BE49-F238E27FC236}">
                  <a16:creationId xmlns:a16="http://schemas.microsoft.com/office/drawing/2014/main" id="{B00FFD25-5B33-9DA6-541F-1BEB8F7BAD46}"/>
                </a:ext>
              </a:extLst>
            </p:cNvPr>
            <p:cNvSpPr/>
            <p:nvPr/>
          </p:nvSpPr>
          <p:spPr>
            <a:xfrm>
              <a:off x="13907354" y="-479343"/>
              <a:ext cx="1161196" cy="311843"/>
            </a:xfrm>
            <a:prstGeom prst="roundRect">
              <a:avLst>
                <a:gd name="adj" fmla="val 3608"/>
              </a:avLst>
            </a:prstGeom>
            <a:solidFill>
              <a:srgbClr val="7F7F7F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2806" name="Rectangle: Rounded Corners 2805">
              <a:extLst>
                <a:ext uri="{FF2B5EF4-FFF2-40B4-BE49-F238E27FC236}">
                  <a16:creationId xmlns:a16="http://schemas.microsoft.com/office/drawing/2014/main" id="{282F16FC-11B2-EB1D-D30E-AB860BA22CC5}"/>
                </a:ext>
              </a:extLst>
            </p:cNvPr>
            <p:cNvSpPr/>
            <p:nvPr/>
          </p:nvSpPr>
          <p:spPr>
            <a:xfrm>
              <a:off x="13831799" y="-494374"/>
              <a:ext cx="151110" cy="74884"/>
            </a:xfrm>
            <a:prstGeom prst="roundRect">
              <a:avLst/>
            </a:prstGeom>
            <a:solidFill>
              <a:srgbClr val="7F7F7F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807" name="Rectangle: Rounded Corners 2806">
              <a:extLst>
                <a:ext uri="{FF2B5EF4-FFF2-40B4-BE49-F238E27FC236}">
                  <a16:creationId xmlns:a16="http://schemas.microsoft.com/office/drawing/2014/main" id="{09961351-0F26-0EC2-69C6-C72A2BB60A31}"/>
                </a:ext>
              </a:extLst>
            </p:cNvPr>
            <p:cNvSpPr/>
            <p:nvPr/>
          </p:nvSpPr>
          <p:spPr>
            <a:xfrm>
              <a:off x="14657087" y="-734222"/>
              <a:ext cx="78604" cy="142573"/>
            </a:xfrm>
            <a:prstGeom prst="roundRect">
              <a:avLst/>
            </a:prstGeom>
            <a:solidFill>
              <a:srgbClr val="7F7F7F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808" name="Rectangle: Rounded Corners 2807">
              <a:extLst>
                <a:ext uri="{FF2B5EF4-FFF2-40B4-BE49-F238E27FC236}">
                  <a16:creationId xmlns:a16="http://schemas.microsoft.com/office/drawing/2014/main" id="{C6ACCC3D-2F3C-0B9A-AA09-E8CFD10F6F45}"/>
                </a:ext>
              </a:extLst>
            </p:cNvPr>
            <p:cNvSpPr/>
            <p:nvPr/>
          </p:nvSpPr>
          <p:spPr>
            <a:xfrm>
              <a:off x="14624509" y="-660938"/>
              <a:ext cx="143760" cy="82203"/>
            </a:xfrm>
            <a:prstGeom prst="roundRect">
              <a:avLst/>
            </a:prstGeom>
            <a:solidFill>
              <a:srgbClr val="7F7F7F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809" name="Group 2808">
              <a:extLst>
                <a:ext uri="{FF2B5EF4-FFF2-40B4-BE49-F238E27FC236}">
                  <a16:creationId xmlns:a16="http://schemas.microsoft.com/office/drawing/2014/main" id="{1A9A128F-6341-AFC0-63DB-2327D93E6E12}"/>
                </a:ext>
              </a:extLst>
            </p:cNvPr>
            <p:cNvGrpSpPr/>
            <p:nvPr/>
          </p:nvGrpSpPr>
          <p:grpSpPr>
            <a:xfrm>
              <a:off x="13989867" y="-750097"/>
              <a:ext cx="1017740" cy="156331"/>
              <a:chOff x="4904831" y="3030210"/>
              <a:chExt cx="1017740" cy="111679"/>
            </a:xfrm>
            <a:solidFill>
              <a:srgbClr val="7F7F7F"/>
            </a:solidFill>
          </p:grpSpPr>
          <p:sp>
            <p:nvSpPr>
              <p:cNvPr id="2828" name="Rectangle: Rounded Corners 2827">
                <a:extLst>
                  <a:ext uri="{FF2B5EF4-FFF2-40B4-BE49-F238E27FC236}">
                    <a16:creationId xmlns:a16="http://schemas.microsoft.com/office/drawing/2014/main" id="{2839D139-47CE-1C0C-F2D7-FDA4714BDDC9}"/>
                  </a:ext>
                </a:extLst>
              </p:cNvPr>
              <p:cNvSpPr/>
              <p:nvPr/>
            </p:nvSpPr>
            <p:spPr>
              <a:xfrm>
                <a:off x="5876851" y="3030210"/>
                <a:ext cx="45720" cy="111679"/>
              </a:xfrm>
              <a:prstGeom prst="roundRect">
                <a:avLst/>
              </a:prstGeom>
              <a:grpFill/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829" name="Rectangle: Rounded Corners 2828">
                <a:extLst>
                  <a:ext uri="{FF2B5EF4-FFF2-40B4-BE49-F238E27FC236}">
                    <a16:creationId xmlns:a16="http://schemas.microsoft.com/office/drawing/2014/main" id="{A6984088-B3C4-4D9D-E7D1-8E8FC930611D}"/>
                  </a:ext>
                </a:extLst>
              </p:cNvPr>
              <p:cNvSpPr/>
              <p:nvPr/>
            </p:nvSpPr>
            <p:spPr>
              <a:xfrm>
                <a:off x="4904831" y="3030210"/>
                <a:ext cx="45720" cy="111679"/>
              </a:xfrm>
              <a:prstGeom prst="roundRect">
                <a:avLst/>
              </a:prstGeom>
              <a:grpFill/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810" name="Group 2809">
              <a:extLst>
                <a:ext uri="{FF2B5EF4-FFF2-40B4-BE49-F238E27FC236}">
                  <a16:creationId xmlns:a16="http://schemas.microsoft.com/office/drawing/2014/main" id="{143C7F6E-3089-DDBA-EDBB-78D1DC2CB1FA}"/>
                </a:ext>
              </a:extLst>
            </p:cNvPr>
            <p:cNvGrpSpPr/>
            <p:nvPr/>
          </p:nvGrpSpPr>
          <p:grpSpPr>
            <a:xfrm>
              <a:off x="13960493" y="-57735"/>
              <a:ext cx="1054918" cy="118402"/>
              <a:chOff x="8715349" y="3788901"/>
              <a:chExt cx="1054918" cy="118402"/>
            </a:xfrm>
          </p:grpSpPr>
          <p:sp>
            <p:nvSpPr>
              <p:cNvPr id="2826" name="Rectangle: Rounded Corners 2825">
                <a:extLst>
                  <a:ext uri="{FF2B5EF4-FFF2-40B4-BE49-F238E27FC236}">
                    <a16:creationId xmlns:a16="http://schemas.microsoft.com/office/drawing/2014/main" id="{DBC7A118-E9F1-FBA9-71C7-50E485DBBC51}"/>
                  </a:ext>
                </a:extLst>
              </p:cNvPr>
              <p:cNvSpPr/>
              <p:nvPr/>
            </p:nvSpPr>
            <p:spPr>
              <a:xfrm rot="5400000">
                <a:off x="8686721" y="3817530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827" name="Rectangle: Rounded Corners 2826">
                <a:extLst>
                  <a:ext uri="{FF2B5EF4-FFF2-40B4-BE49-F238E27FC236}">
                    <a16:creationId xmlns:a16="http://schemas.microsoft.com/office/drawing/2014/main" id="{6EBBDEB4-4903-0234-B1F7-048AC45777CE}"/>
                  </a:ext>
                </a:extLst>
              </p:cNvPr>
              <p:cNvSpPr/>
              <p:nvPr/>
            </p:nvSpPr>
            <p:spPr>
              <a:xfrm rot="5400000">
                <a:off x="9680493" y="3817529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11" name="Rectangle: Rounded Corners 2810">
              <a:extLst>
                <a:ext uri="{FF2B5EF4-FFF2-40B4-BE49-F238E27FC236}">
                  <a16:creationId xmlns:a16="http://schemas.microsoft.com/office/drawing/2014/main" id="{7487900D-D2EE-6F8A-3C66-4739EC4E3E68}"/>
                </a:ext>
              </a:extLst>
            </p:cNvPr>
            <p:cNvSpPr/>
            <p:nvPr/>
          </p:nvSpPr>
          <p:spPr>
            <a:xfrm>
              <a:off x="13883850" y="-626169"/>
              <a:ext cx="1208204" cy="311843"/>
            </a:xfrm>
            <a:prstGeom prst="roundRect">
              <a:avLst>
                <a:gd name="adj" fmla="val 3608"/>
              </a:avLst>
            </a:prstGeom>
            <a:solidFill>
              <a:srgbClr val="F6B803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cxnSp>
          <p:nvCxnSpPr>
            <p:cNvPr id="2812" name="Straight Connector 2811">
              <a:extLst>
                <a:ext uri="{FF2B5EF4-FFF2-40B4-BE49-F238E27FC236}">
                  <a16:creationId xmlns:a16="http://schemas.microsoft.com/office/drawing/2014/main" id="{25F7D291-4491-6EFE-0D83-E3CF2693D366}"/>
                </a:ext>
              </a:extLst>
            </p:cNvPr>
            <p:cNvCxnSpPr>
              <a:cxnSpLocks/>
            </p:cNvCxnSpPr>
            <p:nvPr/>
          </p:nvCxnSpPr>
          <p:spPr>
            <a:xfrm>
              <a:off x="13889025" y="-121162"/>
              <a:ext cx="1202267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13" name="Rectangle: Rounded Corners 2812">
              <a:extLst>
                <a:ext uri="{FF2B5EF4-FFF2-40B4-BE49-F238E27FC236}">
                  <a16:creationId xmlns:a16="http://schemas.microsoft.com/office/drawing/2014/main" id="{EACFD46F-DAF1-E4E6-8CAB-5F5FD172193F}"/>
                </a:ext>
              </a:extLst>
            </p:cNvPr>
            <p:cNvSpPr/>
            <p:nvPr/>
          </p:nvSpPr>
          <p:spPr>
            <a:xfrm>
              <a:off x="13883850" y="-288843"/>
              <a:ext cx="1208204" cy="311843"/>
            </a:xfrm>
            <a:prstGeom prst="roundRect">
              <a:avLst>
                <a:gd name="adj" fmla="val 3608"/>
              </a:avLst>
            </a:prstGeom>
            <a:solidFill>
              <a:srgbClr val="F6B803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 dirty="0">
                <a:cs typeface="Segoe UI" panose="020B0502040204020203" pitchFamily="34" charset="0"/>
              </a:endParaRPr>
            </a:p>
          </p:txBody>
        </p:sp>
        <p:sp>
          <p:nvSpPr>
            <p:cNvPr id="2814" name="Rectangle: Single Corner Snipped 2813">
              <a:extLst>
                <a:ext uri="{FF2B5EF4-FFF2-40B4-BE49-F238E27FC236}">
                  <a16:creationId xmlns:a16="http://schemas.microsoft.com/office/drawing/2014/main" id="{42C0DA62-B5BC-85A0-0FBE-304AA966834D}"/>
                </a:ext>
              </a:extLst>
            </p:cNvPr>
            <p:cNvSpPr/>
            <p:nvPr/>
          </p:nvSpPr>
          <p:spPr>
            <a:xfrm flipV="1">
              <a:off x="14105021" y="-566166"/>
              <a:ext cx="765861" cy="200062"/>
            </a:xfrm>
            <a:prstGeom prst="snip1Rect">
              <a:avLst>
                <a:gd name="adj" fmla="val 50000"/>
              </a:avLst>
            </a:prstGeom>
            <a:solidFill>
              <a:srgbClr val="D9D9D9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815" name="Rectangle: Single Corner Snipped 2814">
              <a:extLst>
                <a:ext uri="{FF2B5EF4-FFF2-40B4-BE49-F238E27FC236}">
                  <a16:creationId xmlns:a16="http://schemas.microsoft.com/office/drawing/2014/main" id="{5CFA0781-8E1C-D232-2A4B-A4A770D6597C}"/>
                </a:ext>
              </a:extLst>
            </p:cNvPr>
            <p:cNvSpPr/>
            <p:nvPr/>
          </p:nvSpPr>
          <p:spPr>
            <a:xfrm>
              <a:off x="14105021" y="-232953"/>
              <a:ext cx="765861" cy="200062"/>
            </a:xfrm>
            <a:prstGeom prst="snip1Rect">
              <a:avLst>
                <a:gd name="adj" fmla="val 50000"/>
              </a:avLst>
            </a:prstGeom>
            <a:solidFill>
              <a:srgbClr val="D9D9D9"/>
            </a:solidFill>
            <a:ln w="15875" cap="rnd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816" name="Group 2815">
              <a:extLst>
                <a:ext uri="{FF2B5EF4-FFF2-40B4-BE49-F238E27FC236}">
                  <a16:creationId xmlns:a16="http://schemas.microsoft.com/office/drawing/2014/main" id="{463B03DD-C846-5D37-101F-E4D66150ECB7}"/>
                </a:ext>
              </a:extLst>
            </p:cNvPr>
            <p:cNvGrpSpPr/>
            <p:nvPr/>
          </p:nvGrpSpPr>
          <p:grpSpPr>
            <a:xfrm>
              <a:off x="14422436" y="-193672"/>
              <a:ext cx="408101" cy="111122"/>
              <a:chOff x="14338300" y="217488"/>
              <a:chExt cx="411163" cy="111956"/>
            </a:xfrm>
          </p:grpSpPr>
          <p:cxnSp>
            <p:nvCxnSpPr>
              <p:cNvPr id="2823" name="Straight Connector 2822">
                <a:extLst>
                  <a:ext uri="{FF2B5EF4-FFF2-40B4-BE49-F238E27FC236}">
                    <a16:creationId xmlns:a16="http://schemas.microsoft.com/office/drawing/2014/main" id="{B83D25EE-05D3-28E3-33C5-4761A6BBF5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74850" y="217488"/>
                <a:ext cx="74613" cy="74613"/>
              </a:xfrm>
              <a:prstGeom prst="line">
                <a:avLst/>
              </a:prstGeom>
              <a:ln w="15875" cap="rnd">
                <a:solidFill>
                  <a:srgbClr val="0F8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4" name="Straight Connector 2823">
                <a:extLst>
                  <a:ext uri="{FF2B5EF4-FFF2-40B4-BE49-F238E27FC236}">
                    <a16:creationId xmlns:a16="http://schemas.microsoft.com/office/drawing/2014/main" id="{FA842AB2-0C43-F0A8-AC36-13D87300EF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38300" y="217488"/>
                <a:ext cx="336550" cy="0"/>
              </a:xfrm>
              <a:prstGeom prst="line">
                <a:avLst/>
              </a:prstGeom>
              <a:ln w="15875" cap="rnd">
                <a:solidFill>
                  <a:srgbClr val="0F8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5" name="Straight Connector 2824">
                <a:extLst>
                  <a:ext uri="{FF2B5EF4-FFF2-40B4-BE49-F238E27FC236}">
                    <a16:creationId xmlns:a16="http://schemas.microsoft.com/office/drawing/2014/main" id="{17925BB1-3D7D-2F88-9FFF-105AB40394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749463" y="292101"/>
                <a:ext cx="0" cy="37343"/>
              </a:xfrm>
              <a:prstGeom prst="line">
                <a:avLst/>
              </a:prstGeom>
              <a:ln w="15875" cap="rnd">
                <a:solidFill>
                  <a:srgbClr val="0F85C5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17" name="Group 2816">
              <a:extLst>
                <a:ext uri="{FF2B5EF4-FFF2-40B4-BE49-F238E27FC236}">
                  <a16:creationId xmlns:a16="http://schemas.microsoft.com/office/drawing/2014/main" id="{02273ABC-0486-FDDD-A9BE-09778F76B09C}"/>
                </a:ext>
              </a:extLst>
            </p:cNvPr>
            <p:cNvGrpSpPr/>
            <p:nvPr/>
          </p:nvGrpSpPr>
          <p:grpSpPr>
            <a:xfrm flipV="1">
              <a:off x="14422436" y="-520696"/>
              <a:ext cx="408101" cy="111122"/>
              <a:chOff x="14338300" y="217488"/>
              <a:chExt cx="411163" cy="111956"/>
            </a:xfrm>
          </p:grpSpPr>
          <p:cxnSp>
            <p:nvCxnSpPr>
              <p:cNvPr id="2820" name="Straight Connector 2819">
                <a:extLst>
                  <a:ext uri="{FF2B5EF4-FFF2-40B4-BE49-F238E27FC236}">
                    <a16:creationId xmlns:a16="http://schemas.microsoft.com/office/drawing/2014/main" id="{4F72D56B-D16A-53D0-42B8-80A04F0EEB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74850" y="217488"/>
                <a:ext cx="74613" cy="74613"/>
              </a:xfrm>
              <a:prstGeom prst="line">
                <a:avLst/>
              </a:prstGeom>
              <a:ln w="15875" cap="rnd">
                <a:solidFill>
                  <a:srgbClr val="FF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1" name="Straight Connector 2820">
                <a:extLst>
                  <a:ext uri="{FF2B5EF4-FFF2-40B4-BE49-F238E27FC236}">
                    <a16:creationId xmlns:a16="http://schemas.microsoft.com/office/drawing/2014/main" id="{7189D853-1561-7163-EF71-18FA13778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38300" y="217488"/>
                <a:ext cx="336550" cy="0"/>
              </a:xfrm>
              <a:prstGeom prst="line">
                <a:avLst/>
              </a:prstGeom>
              <a:ln w="15875" cap="rnd">
                <a:solidFill>
                  <a:srgbClr val="FF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2" name="Straight Connector 2821">
                <a:extLst>
                  <a:ext uri="{FF2B5EF4-FFF2-40B4-BE49-F238E27FC236}">
                    <a16:creationId xmlns:a16="http://schemas.microsoft.com/office/drawing/2014/main" id="{48B9F208-6931-58E9-095C-5F27C5F397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749463" y="292101"/>
                <a:ext cx="0" cy="37343"/>
              </a:xfrm>
              <a:prstGeom prst="line">
                <a:avLst/>
              </a:prstGeom>
              <a:ln w="15875" cap="rnd">
                <a:solidFill>
                  <a:srgbClr val="FF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18" name="Oval 2817">
              <a:extLst>
                <a:ext uri="{FF2B5EF4-FFF2-40B4-BE49-F238E27FC236}">
                  <a16:creationId xmlns:a16="http://schemas.microsoft.com/office/drawing/2014/main" id="{CFE2590C-D802-9A11-FBED-DE41622B42BE}"/>
                </a:ext>
              </a:extLst>
            </p:cNvPr>
            <p:cNvSpPr/>
            <p:nvPr/>
          </p:nvSpPr>
          <p:spPr>
            <a:xfrm>
              <a:off x="14156373" y="-136207"/>
              <a:ext cx="54927" cy="54927"/>
            </a:xfrm>
            <a:prstGeom prst="ellipse">
              <a:avLst/>
            </a:prstGeom>
            <a:solidFill>
              <a:srgbClr val="FF000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cxnSp>
          <p:nvCxnSpPr>
            <p:cNvPr id="2819" name="Straight Connector 2818">
              <a:extLst>
                <a:ext uri="{FF2B5EF4-FFF2-40B4-BE49-F238E27FC236}">
                  <a16:creationId xmlns:a16="http://schemas.microsoft.com/office/drawing/2014/main" id="{9EC11C9A-73CF-6122-79A4-F18032F4CBCA}"/>
                </a:ext>
              </a:extLst>
            </p:cNvPr>
            <p:cNvCxnSpPr/>
            <p:nvPr/>
          </p:nvCxnSpPr>
          <p:spPr>
            <a:xfrm>
              <a:off x="14158913" y="-512763"/>
              <a:ext cx="309563" cy="0"/>
            </a:xfrm>
            <a:prstGeom prst="line">
              <a:avLst/>
            </a:prstGeom>
            <a:grpFill/>
            <a:ln w="15875" cap="rnd">
              <a:solidFill>
                <a:srgbClr val="000000"/>
              </a:solidFill>
              <a:prstDash val="solid"/>
              <a:round/>
            </a:ln>
          </p:spPr>
        </p:cxnSp>
      </p:grpSp>
      <p:sp>
        <p:nvSpPr>
          <p:cNvPr id="2830" name="Rectangle 2829">
            <a:extLst>
              <a:ext uri="{FF2B5EF4-FFF2-40B4-BE49-F238E27FC236}">
                <a16:creationId xmlns:a16="http://schemas.microsoft.com/office/drawing/2014/main" id="{17F157C4-A906-6D2F-1052-3015CEAB2934}"/>
              </a:ext>
            </a:extLst>
          </p:cNvPr>
          <p:cNvSpPr/>
          <p:nvPr/>
        </p:nvSpPr>
        <p:spPr>
          <a:xfrm>
            <a:off x="8039526" y="5384936"/>
            <a:ext cx="1123134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LAP Aerosol Spectrometer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F50DD518-962E-B66D-FC11-8D111591EC6D}"/>
              </a:ext>
            </a:extLst>
          </p:cNvPr>
          <p:cNvSpPr/>
          <p:nvPr/>
        </p:nvSpPr>
        <p:spPr>
          <a:xfrm>
            <a:off x="9592465" y="3578822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PTAAM-2</a:t>
            </a:r>
            <a:r>
              <a:rPr lang="el-GR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λ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48" name="Rectangle: Rounded Corners 1047">
            <a:extLst>
              <a:ext uri="{FF2B5EF4-FFF2-40B4-BE49-F238E27FC236}">
                <a16:creationId xmlns:a16="http://schemas.microsoft.com/office/drawing/2014/main" id="{18D00038-7324-E96F-77CC-666882E0BD2B}"/>
              </a:ext>
            </a:extLst>
          </p:cNvPr>
          <p:cNvSpPr/>
          <p:nvPr/>
        </p:nvSpPr>
        <p:spPr>
          <a:xfrm>
            <a:off x="9276141" y="2696081"/>
            <a:ext cx="1746350" cy="795185"/>
          </a:xfrm>
          <a:prstGeom prst="roundRect">
            <a:avLst>
              <a:gd name="adj" fmla="val 2067"/>
            </a:avLst>
          </a:prstGeom>
          <a:solidFill>
            <a:schemeClr val="bg1">
              <a:lumMod val="85000"/>
            </a:schemeClr>
          </a:solidFill>
          <a:ln w="158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700">
              <a:cs typeface="Segoe UI" panose="020B0502040204020203" pitchFamily="34" charset="0"/>
            </a:endParaRPr>
          </a:p>
        </p:txBody>
      </p: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646A5923-D04C-C5AE-3F92-A11709EA702A}"/>
              </a:ext>
            </a:extLst>
          </p:cNvPr>
          <p:cNvGrpSpPr/>
          <p:nvPr/>
        </p:nvGrpSpPr>
        <p:grpSpPr>
          <a:xfrm>
            <a:off x="10614359" y="2785002"/>
            <a:ext cx="291872" cy="115575"/>
            <a:chOff x="8974823" y="2086428"/>
            <a:chExt cx="363656" cy="144000"/>
          </a:xfrm>
        </p:grpSpPr>
        <p:sp>
          <p:nvSpPr>
            <p:cNvPr id="1058" name="Isosceles Triangle 1057">
              <a:extLst>
                <a:ext uri="{FF2B5EF4-FFF2-40B4-BE49-F238E27FC236}">
                  <a16:creationId xmlns:a16="http://schemas.microsoft.com/office/drawing/2014/main" id="{9693B796-EB08-698F-1B2E-C5088AFB66EC}"/>
                </a:ext>
              </a:extLst>
            </p:cNvPr>
            <p:cNvSpPr/>
            <p:nvPr/>
          </p:nvSpPr>
          <p:spPr>
            <a:xfrm rot="10800000">
              <a:off x="9171517" y="2086428"/>
              <a:ext cx="166962" cy="144000"/>
            </a:xfrm>
            <a:prstGeom prst="triangle">
              <a:avLst/>
            </a:prstGeom>
            <a:solidFill>
              <a:srgbClr val="FF000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sp>
          <p:nvSpPr>
            <p:cNvPr id="1059" name="Trapezoid 1058">
              <a:extLst>
                <a:ext uri="{FF2B5EF4-FFF2-40B4-BE49-F238E27FC236}">
                  <a16:creationId xmlns:a16="http://schemas.microsoft.com/office/drawing/2014/main" id="{0EBBBB4C-428A-C055-AF4C-277956927801}"/>
                </a:ext>
              </a:extLst>
            </p:cNvPr>
            <p:cNvSpPr/>
            <p:nvPr/>
          </p:nvSpPr>
          <p:spPr>
            <a:xfrm>
              <a:off x="8974823" y="2086428"/>
              <a:ext cx="231618" cy="144000"/>
            </a:xfrm>
            <a:prstGeom prst="trapezoid">
              <a:avLst>
                <a:gd name="adj" fmla="val 60278"/>
              </a:avLst>
            </a:prstGeom>
            <a:solidFill>
              <a:srgbClr val="40404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04DA545B-8E23-9673-64C7-DA1D89DBE370}"/>
              </a:ext>
            </a:extLst>
          </p:cNvPr>
          <p:cNvGrpSpPr/>
          <p:nvPr/>
        </p:nvGrpSpPr>
        <p:grpSpPr>
          <a:xfrm>
            <a:off x="10058508" y="3298646"/>
            <a:ext cx="218391" cy="45719"/>
            <a:chOff x="10000358" y="3290194"/>
            <a:chExt cx="218391" cy="45719"/>
          </a:xfrm>
        </p:grpSpPr>
        <p:sp>
          <p:nvSpPr>
            <p:cNvPr id="1078" name="Oval 1077">
              <a:extLst>
                <a:ext uri="{FF2B5EF4-FFF2-40B4-BE49-F238E27FC236}">
                  <a16:creationId xmlns:a16="http://schemas.microsoft.com/office/drawing/2014/main" id="{09A00426-6514-A5A1-10F0-370D3AF23040}"/>
                </a:ext>
              </a:extLst>
            </p:cNvPr>
            <p:cNvSpPr/>
            <p:nvPr/>
          </p:nvSpPr>
          <p:spPr>
            <a:xfrm>
              <a:off x="10000358" y="3290194"/>
              <a:ext cx="45719" cy="45719"/>
            </a:xfrm>
            <a:prstGeom prst="ellipse">
              <a:avLst/>
            </a:prstGeom>
            <a:solidFill>
              <a:srgbClr val="F6B803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48130C5A-D4E0-1013-CBC4-38AC7D290B7A}"/>
                </a:ext>
              </a:extLst>
            </p:cNvPr>
            <p:cNvSpPr/>
            <p:nvPr/>
          </p:nvSpPr>
          <p:spPr>
            <a:xfrm>
              <a:off x="10173030" y="3290194"/>
              <a:ext cx="45719" cy="45719"/>
            </a:xfrm>
            <a:prstGeom prst="ellipse">
              <a:avLst/>
            </a:prstGeom>
            <a:solidFill>
              <a:srgbClr val="F6B803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700">
                <a:cs typeface="Segoe UI" panose="020B0502040204020203" pitchFamily="34" charset="0"/>
              </a:endParaRPr>
            </a:p>
          </p:txBody>
        </p:sp>
      </p:grpSp>
      <p:grpSp>
        <p:nvGrpSpPr>
          <p:cNvPr id="2909" name="Group 2908">
            <a:extLst>
              <a:ext uri="{FF2B5EF4-FFF2-40B4-BE49-F238E27FC236}">
                <a16:creationId xmlns:a16="http://schemas.microsoft.com/office/drawing/2014/main" id="{9C9DD2A8-3278-D3C3-20E4-0BE0AE791244}"/>
              </a:ext>
            </a:extLst>
          </p:cNvPr>
          <p:cNvGrpSpPr/>
          <p:nvPr/>
        </p:nvGrpSpPr>
        <p:grpSpPr>
          <a:xfrm>
            <a:off x="10719604" y="694377"/>
            <a:ext cx="752832" cy="842965"/>
            <a:chOff x="4672447" y="3204634"/>
            <a:chExt cx="1345924" cy="1507064"/>
          </a:xfrm>
        </p:grpSpPr>
        <p:sp>
          <p:nvSpPr>
            <p:cNvPr id="2910" name="Rectangle 2909">
              <a:extLst>
                <a:ext uri="{FF2B5EF4-FFF2-40B4-BE49-F238E27FC236}">
                  <a16:creationId xmlns:a16="http://schemas.microsoft.com/office/drawing/2014/main" id="{4EFE8546-FB26-1DD5-3A5B-CFCD8959A1D7}"/>
                </a:ext>
              </a:extLst>
            </p:cNvPr>
            <p:cNvSpPr/>
            <p:nvPr/>
          </p:nvSpPr>
          <p:spPr>
            <a:xfrm>
              <a:off x="4820615" y="3463925"/>
              <a:ext cx="1051811" cy="698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911" name="Freeform: Shape 2910">
              <a:extLst>
                <a:ext uri="{FF2B5EF4-FFF2-40B4-BE49-F238E27FC236}">
                  <a16:creationId xmlns:a16="http://schemas.microsoft.com/office/drawing/2014/main" id="{0AC8A231-9B89-53E9-0A47-8346CEDA01BB}"/>
                </a:ext>
              </a:extLst>
            </p:cNvPr>
            <p:cNvSpPr/>
            <p:nvPr/>
          </p:nvSpPr>
          <p:spPr>
            <a:xfrm>
              <a:off x="4672447" y="3395132"/>
              <a:ext cx="1345924" cy="1316566"/>
            </a:xfrm>
            <a:custGeom>
              <a:avLst/>
              <a:gdLst>
                <a:gd name="connsiteX0" fmla="*/ 39810 w 1345924"/>
                <a:gd name="connsiteY0" fmla="*/ 0 h 1316566"/>
                <a:gd name="connsiteX1" fmla="*/ 160309 w 1345924"/>
                <a:gd name="connsiteY1" fmla="*/ 0 h 1316566"/>
                <a:gd name="connsiteX2" fmla="*/ 200119 w 1345924"/>
                <a:gd name="connsiteY2" fmla="*/ 39810 h 1316566"/>
                <a:gd name="connsiteX3" fmla="*/ 200119 w 1345924"/>
                <a:gd name="connsiteY3" fmla="*/ 194733 h 1316566"/>
                <a:gd name="connsiteX4" fmla="*/ 904441 w 1345924"/>
                <a:gd name="connsiteY4" fmla="*/ 194733 h 1316566"/>
                <a:gd name="connsiteX5" fmla="*/ 904441 w 1345924"/>
                <a:gd name="connsiteY5" fmla="*/ 46249 h 1316566"/>
                <a:gd name="connsiteX6" fmla="*/ 950690 w 1345924"/>
                <a:gd name="connsiteY6" fmla="*/ 0 h 1316566"/>
                <a:gd name="connsiteX7" fmla="*/ 1135681 w 1345924"/>
                <a:gd name="connsiteY7" fmla="*/ 0 h 1316566"/>
                <a:gd name="connsiteX8" fmla="*/ 1153684 w 1345924"/>
                <a:gd name="connsiteY8" fmla="*/ 3635 h 1316566"/>
                <a:gd name="connsiteX9" fmla="*/ 1162497 w 1345924"/>
                <a:gd name="connsiteY9" fmla="*/ 9576 h 1316566"/>
                <a:gd name="connsiteX10" fmla="*/ 1185615 w 1345924"/>
                <a:gd name="connsiteY10" fmla="*/ 0 h 1316566"/>
                <a:gd name="connsiteX11" fmla="*/ 1306114 w 1345924"/>
                <a:gd name="connsiteY11" fmla="*/ 0 h 1316566"/>
                <a:gd name="connsiteX12" fmla="*/ 1345924 w 1345924"/>
                <a:gd name="connsiteY12" fmla="*/ 39810 h 1316566"/>
                <a:gd name="connsiteX13" fmla="*/ 1345924 w 1345924"/>
                <a:gd name="connsiteY13" fmla="*/ 239909 h 1316566"/>
                <a:gd name="connsiteX14" fmla="*/ 1345924 w 1345924"/>
                <a:gd name="connsiteY14" fmla="*/ 1082023 h 1316566"/>
                <a:gd name="connsiteX15" fmla="*/ 1345924 w 1345924"/>
                <a:gd name="connsiteY15" fmla="*/ 1271390 h 1316566"/>
                <a:gd name="connsiteX16" fmla="*/ 1300748 w 1345924"/>
                <a:gd name="connsiteY16" fmla="*/ 1316566 h 1316566"/>
                <a:gd name="connsiteX17" fmla="*/ 45176 w 1345924"/>
                <a:gd name="connsiteY17" fmla="*/ 1316566 h 1316566"/>
                <a:gd name="connsiteX18" fmla="*/ 0 w 1345924"/>
                <a:gd name="connsiteY18" fmla="*/ 1271390 h 1316566"/>
                <a:gd name="connsiteX19" fmla="*/ 0 w 1345924"/>
                <a:gd name="connsiteY19" fmla="*/ 1082023 h 1316566"/>
                <a:gd name="connsiteX20" fmla="*/ 0 w 1345924"/>
                <a:gd name="connsiteY20" fmla="*/ 239909 h 1316566"/>
                <a:gd name="connsiteX21" fmla="*/ 0 w 1345924"/>
                <a:gd name="connsiteY21" fmla="*/ 39810 h 1316566"/>
                <a:gd name="connsiteX22" fmla="*/ 39810 w 1345924"/>
                <a:gd name="connsiteY22" fmla="*/ 0 h 131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45924" h="1316566">
                  <a:moveTo>
                    <a:pt x="39810" y="0"/>
                  </a:moveTo>
                  <a:lnTo>
                    <a:pt x="160309" y="0"/>
                  </a:lnTo>
                  <a:cubicBezTo>
                    <a:pt x="182295" y="0"/>
                    <a:pt x="200119" y="17824"/>
                    <a:pt x="200119" y="39810"/>
                  </a:cubicBezTo>
                  <a:lnTo>
                    <a:pt x="200119" y="194733"/>
                  </a:lnTo>
                  <a:lnTo>
                    <a:pt x="904441" y="194733"/>
                  </a:lnTo>
                  <a:lnTo>
                    <a:pt x="904441" y="46249"/>
                  </a:lnTo>
                  <a:cubicBezTo>
                    <a:pt x="904441" y="20706"/>
                    <a:pt x="925147" y="0"/>
                    <a:pt x="950690" y="0"/>
                  </a:cubicBezTo>
                  <a:lnTo>
                    <a:pt x="1135681" y="0"/>
                  </a:lnTo>
                  <a:cubicBezTo>
                    <a:pt x="1142067" y="0"/>
                    <a:pt x="1148150" y="1294"/>
                    <a:pt x="1153684" y="3635"/>
                  </a:cubicBezTo>
                  <a:lnTo>
                    <a:pt x="1162497" y="9576"/>
                  </a:lnTo>
                  <a:lnTo>
                    <a:pt x="1185615" y="0"/>
                  </a:lnTo>
                  <a:lnTo>
                    <a:pt x="1306114" y="0"/>
                  </a:lnTo>
                  <a:cubicBezTo>
                    <a:pt x="1328100" y="0"/>
                    <a:pt x="1345924" y="17824"/>
                    <a:pt x="1345924" y="39810"/>
                  </a:cubicBezTo>
                  <a:lnTo>
                    <a:pt x="1345924" y="239909"/>
                  </a:lnTo>
                  <a:lnTo>
                    <a:pt x="1345924" y="1082023"/>
                  </a:lnTo>
                  <a:lnTo>
                    <a:pt x="1345924" y="1271390"/>
                  </a:lnTo>
                  <a:cubicBezTo>
                    <a:pt x="1345924" y="1296340"/>
                    <a:pt x="1325698" y="1316566"/>
                    <a:pt x="1300748" y="1316566"/>
                  </a:cubicBezTo>
                  <a:lnTo>
                    <a:pt x="45176" y="1316566"/>
                  </a:lnTo>
                  <a:cubicBezTo>
                    <a:pt x="20226" y="1316566"/>
                    <a:pt x="0" y="1296340"/>
                    <a:pt x="0" y="1271390"/>
                  </a:cubicBezTo>
                  <a:lnTo>
                    <a:pt x="0" y="1082023"/>
                  </a:lnTo>
                  <a:lnTo>
                    <a:pt x="0" y="239909"/>
                  </a:lnTo>
                  <a:lnTo>
                    <a:pt x="0" y="39810"/>
                  </a:lnTo>
                  <a:cubicBezTo>
                    <a:pt x="0" y="17824"/>
                    <a:pt x="17824" y="0"/>
                    <a:pt x="3981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912" name="Rectangle: Rounded Corners 2911">
              <a:extLst>
                <a:ext uri="{FF2B5EF4-FFF2-40B4-BE49-F238E27FC236}">
                  <a16:creationId xmlns:a16="http://schemas.microsoft.com/office/drawing/2014/main" id="{67FFDAFE-3AEB-28EA-F61C-15E30B9632D4}"/>
                </a:ext>
              </a:extLst>
            </p:cNvPr>
            <p:cNvSpPr/>
            <p:nvPr/>
          </p:nvSpPr>
          <p:spPr>
            <a:xfrm>
              <a:off x="4784826" y="3674533"/>
              <a:ext cx="720430" cy="533400"/>
            </a:xfrm>
            <a:prstGeom prst="roundRect">
              <a:avLst>
                <a:gd name="adj" fmla="val 5914"/>
              </a:avLst>
            </a:prstGeom>
            <a:solidFill>
              <a:srgbClr val="B73C58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grpSp>
          <p:nvGrpSpPr>
            <p:cNvPr id="2913" name="Group 2912">
              <a:extLst>
                <a:ext uri="{FF2B5EF4-FFF2-40B4-BE49-F238E27FC236}">
                  <a16:creationId xmlns:a16="http://schemas.microsoft.com/office/drawing/2014/main" id="{577FB699-DF84-DFEA-60C8-CEEC71269786}"/>
                </a:ext>
              </a:extLst>
            </p:cNvPr>
            <p:cNvGrpSpPr/>
            <p:nvPr/>
          </p:nvGrpSpPr>
          <p:grpSpPr>
            <a:xfrm>
              <a:off x="4884660" y="3737973"/>
              <a:ext cx="520762" cy="323056"/>
              <a:chOff x="3840221" y="3641621"/>
              <a:chExt cx="383340" cy="287162"/>
            </a:xfrm>
          </p:grpSpPr>
          <p:sp>
            <p:nvSpPr>
              <p:cNvPr id="2921" name="Rectangle: Rounded Corners 2920">
                <a:extLst>
                  <a:ext uri="{FF2B5EF4-FFF2-40B4-BE49-F238E27FC236}">
                    <a16:creationId xmlns:a16="http://schemas.microsoft.com/office/drawing/2014/main" id="{45CE4B59-773F-5A9E-34E8-71A4EF64FB9F}"/>
                  </a:ext>
                </a:extLst>
              </p:cNvPr>
              <p:cNvSpPr/>
              <p:nvPr/>
            </p:nvSpPr>
            <p:spPr>
              <a:xfrm rot="10800000" flipH="1" flipV="1">
                <a:off x="3840221" y="3641621"/>
                <a:ext cx="383340" cy="287162"/>
              </a:xfrm>
              <a:prstGeom prst="roundRect">
                <a:avLst>
                  <a:gd name="adj" fmla="val 561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sz="2400">
                  <a:cs typeface="Segoe UI" panose="020B0502040204020203" pitchFamily="34" charset="0"/>
                </a:endParaRPr>
              </a:p>
            </p:txBody>
          </p:sp>
          <p:cxnSp>
            <p:nvCxnSpPr>
              <p:cNvPr id="2922" name="Straight Connector 2921">
                <a:extLst>
                  <a:ext uri="{FF2B5EF4-FFF2-40B4-BE49-F238E27FC236}">
                    <a16:creationId xmlns:a16="http://schemas.microsoft.com/office/drawing/2014/main" id="{073B31E7-6143-CE5C-B36F-F3C9F16C4D7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918656" y="3719655"/>
                <a:ext cx="83154" cy="0"/>
              </a:xfrm>
              <a:prstGeom prst="line">
                <a:avLst/>
              </a:prstGeom>
              <a:ln w="1587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3" name="Straight Connector 2922">
                <a:extLst>
                  <a:ext uri="{FF2B5EF4-FFF2-40B4-BE49-F238E27FC236}">
                    <a16:creationId xmlns:a16="http://schemas.microsoft.com/office/drawing/2014/main" id="{3B943754-1CD4-4A9E-D09C-1B6D8C19B42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918656" y="3803281"/>
                <a:ext cx="184947" cy="0"/>
              </a:xfrm>
              <a:prstGeom prst="line">
                <a:avLst/>
              </a:prstGeom>
              <a:ln w="1587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4" name="Straight Connector 2923">
                <a:extLst>
                  <a:ext uri="{FF2B5EF4-FFF2-40B4-BE49-F238E27FC236}">
                    <a16:creationId xmlns:a16="http://schemas.microsoft.com/office/drawing/2014/main" id="{1C01AFD8-45A8-A4E7-C0F6-0FA22B23FCE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918656" y="3847810"/>
                <a:ext cx="126779" cy="0"/>
              </a:xfrm>
              <a:prstGeom prst="line">
                <a:avLst/>
              </a:prstGeom>
              <a:ln w="1587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14" name="Group 2913">
              <a:extLst>
                <a:ext uri="{FF2B5EF4-FFF2-40B4-BE49-F238E27FC236}">
                  <a16:creationId xmlns:a16="http://schemas.microsoft.com/office/drawing/2014/main" id="{2879B481-D1ED-AFA5-E57A-14CAFDDA8F6E}"/>
                </a:ext>
              </a:extLst>
            </p:cNvPr>
            <p:cNvGrpSpPr/>
            <p:nvPr/>
          </p:nvGrpSpPr>
          <p:grpSpPr>
            <a:xfrm>
              <a:off x="5620326" y="3204634"/>
              <a:ext cx="353438" cy="1391178"/>
              <a:chOff x="5633026" y="3204634"/>
              <a:chExt cx="353438" cy="1391178"/>
            </a:xfrm>
          </p:grpSpPr>
          <p:sp>
            <p:nvSpPr>
              <p:cNvPr id="2918" name="Rectangle: Rounded Corners 2917">
                <a:extLst>
                  <a:ext uri="{FF2B5EF4-FFF2-40B4-BE49-F238E27FC236}">
                    <a16:creationId xmlns:a16="http://schemas.microsoft.com/office/drawing/2014/main" id="{4A322175-A72A-6AC8-D855-078232C2C207}"/>
                  </a:ext>
                </a:extLst>
              </p:cNvPr>
              <p:cNvSpPr/>
              <p:nvPr/>
            </p:nvSpPr>
            <p:spPr>
              <a:xfrm>
                <a:off x="5740931" y="3204634"/>
                <a:ext cx="137628" cy="1043940"/>
              </a:xfrm>
              <a:prstGeom prst="roundRect">
                <a:avLst>
                  <a:gd name="adj" fmla="val 11876"/>
                </a:avLst>
              </a:prstGeom>
              <a:solidFill>
                <a:schemeClr val="bg1">
                  <a:lumMod val="8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2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2919" name="Rectangle: Rounded Corners 2918">
                <a:extLst>
                  <a:ext uri="{FF2B5EF4-FFF2-40B4-BE49-F238E27FC236}">
                    <a16:creationId xmlns:a16="http://schemas.microsoft.com/office/drawing/2014/main" id="{511A1645-4C58-D595-1BD0-33DC78C2D839}"/>
                  </a:ext>
                </a:extLst>
              </p:cNvPr>
              <p:cNvSpPr/>
              <p:nvPr/>
            </p:nvSpPr>
            <p:spPr>
              <a:xfrm>
                <a:off x="5633026" y="3517899"/>
                <a:ext cx="353438" cy="1077913"/>
              </a:xfrm>
              <a:prstGeom prst="roundRect">
                <a:avLst>
                  <a:gd name="adj" fmla="val 1187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2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2920" name="Rectangle 2919">
                <a:extLst>
                  <a:ext uri="{FF2B5EF4-FFF2-40B4-BE49-F238E27FC236}">
                    <a16:creationId xmlns:a16="http://schemas.microsoft.com/office/drawing/2014/main" id="{20F4D2DA-DD3C-2E24-BC21-284A8BAB5C1D}"/>
                  </a:ext>
                </a:extLst>
              </p:cNvPr>
              <p:cNvSpPr/>
              <p:nvPr/>
            </p:nvSpPr>
            <p:spPr>
              <a:xfrm>
                <a:off x="5782779" y="3517899"/>
                <a:ext cx="99438" cy="1077913"/>
              </a:xfrm>
              <a:prstGeom prst="rect">
                <a:avLst/>
              </a:prstGeom>
              <a:solidFill>
                <a:srgbClr val="B73C58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2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915" name="Group 2914">
              <a:extLst>
                <a:ext uri="{FF2B5EF4-FFF2-40B4-BE49-F238E27FC236}">
                  <a16:creationId xmlns:a16="http://schemas.microsoft.com/office/drawing/2014/main" id="{1B5DBF21-62D5-7516-45C7-8D01AE1C5A4D}"/>
                </a:ext>
              </a:extLst>
            </p:cNvPr>
            <p:cNvGrpSpPr/>
            <p:nvPr/>
          </p:nvGrpSpPr>
          <p:grpSpPr>
            <a:xfrm>
              <a:off x="5299448" y="4358216"/>
              <a:ext cx="204351" cy="173566"/>
              <a:chOff x="5671515" y="5456766"/>
              <a:chExt cx="204352" cy="173567"/>
            </a:xfrm>
          </p:grpSpPr>
          <p:sp>
            <p:nvSpPr>
              <p:cNvPr id="2916" name="Rectangle: Rounded Corners 2915">
                <a:extLst>
                  <a:ext uri="{FF2B5EF4-FFF2-40B4-BE49-F238E27FC236}">
                    <a16:creationId xmlns:a16="http://schemas.microsoft.com/office/drawing/2014/main" id="{0BA278AF-8CEF-6610-4CA0-DDE7591810DC}"/>
                  </a:ext>
                </a:extLst>
              </p:cNvPr>
              <p:cNvSpPr/>
              <p:nvPr/>
            </p:nvSpPr>
            <p:spPr>
              <a:xfrm>
                <a:off x="5671515" y="5456766"/>
                <a:ext cx="204352" cy="173567"/>
              </a:xfrm>
              <a:prstGeom prst="roundRect">
                <a:avLst>
                  <a:gd name="adj" fmla="val 5914"/>
                </a:avLst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917" name="Oval 2916">
                <a:extLst>
                  <a:ext uri="{FF2B5EF4-FFF2-40B4-BE49-F238E27FC236}">
                    <a16:creationId xmlns:a16="http://schemas.microsoft.com/office/drawing/2014/main" id="{82F392BE-7C7D-466E-5A73-74EEC8171C74}"/>
                  </a:ext>
                </a:extLst>
              </p:cNvPr>
              <p:cNvSpPr/>
              <p:nvPr/>
            </p:nvSpPr>
            <p:spPr>
              <a:xfrm>
                <a:off x="5733027" y="5496959"/>
                <a:ext cx="88925" cy="88925"/>
              </a:xfrm>
              <a:prstGeom prst="ellipse">
                <a:avLst/>
              </a:prstGeom>
              <a:solidFill>
                <a:schemeClr val="tx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</p:grpSp>
      </p:grpSp>
      <p:sp>
        <p:nvSpPr>
          <p:cNvPr id="2925" name="Rectangle 2924">
            <a:extLst>
              <a:ext uri="{FF2B5EF4-FFF2-40B4-BE49-F238E27FC236}">
                <a16:creationId xmlns:a16="http://schemas.microsoft.com/office/drawing/2014/main" id="{D8B5FF61-0B92-5D3F-857B-DED3081C4D96}"/>
              </a:ext>
            </a:extLst>
          </p:cNvPr>
          <p:cNvSpPr/>
          <p:nvPr/>
        </p:nvSpPr>
        <p:spPr>
          <a:xfrm>
            <a:off x="10526409" y="1610851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ELPI</a:t>
            </a:r>
          </a:p>
        </p:txBody>
      </p:sp>
    </p:spTree>
    <p:extLst>
      <p:ext uri="{BB962C8B-B14F-4D97-AF65-F5344CB8AC3E}">
        <p14:creationId xmlns:p14="http://schemas.microsoft.com/office/powerpoint/2010/main" val="413934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1" name="Group 2830">
            <a:extLst>
              <a:ext uri="{FF2B5EF4-FFF2-40B4-BE49-F238E27FC236}">
                <a16:creationId xmlns:a16="http://schemas.microsoft.com/office/drawing/2014/main" id="{ACE4BC48-2B00-AB82-E9CB-7C896D807329}"/>
              </a:ext>
            </a:extLst>
          </p:cNvPr>
          <p:cNvGrpSpPr/>
          <p:nvPr/>
        </p:nvGrpSpPr>
        <p:grpSpPr>
          <a:xfrm>
            <a:off x="6549537" y="1381822"/>
            <a:ext cx="472847" cy="773182"/>
            <a:chOff x="5401624" y="962484"/>
            <a:chExt cx="566643" cy="926554"/>
          </a:xfrm>
        </p:grpSpPr>
        <p:sp>
          <p:nvSpPr>
            <p:cNvPr id="2832" name="Rectangle: Rounded Corners 2831">
              <a:extLst>
                <a:ext uri="{FF2B5EF4-FFF2-40B4-BE49-F238E27FC236}">
                  <a16:creationId xmlns:a16="http://schemas.microsoft.com/office/drawing/2014/main" id="{ADBC3F56-3667-9767-FE92-1085EBD01248}"/>
                </a:ext>
              </a:extLst>
            </p:cNvPr>
            <p:cNvSpPr/>
            <p:nvPr/>
          </p:nvSpPr>
          <p:spPr>
            <a:xfrm rot="10800000" flipH="1" flipV="1">
              <a:off x="5462809" y="962484"/>
              <a:ext cx="97315" cy="12975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sp>
          <p:nvSpPr>
            <p:cNvPr id="2833" name="Rectangle: Rounded Corners 2832">
              <a:extLst>
                <a:ext uri="{FF2B5EF4-FFF2-40B4-BE49-F238E27FC236}">
                  <a16:creationId xmlns:a16="http://schemas.microsoft.com/office/drawing/2014/main" id="{68BB35D5-177B-0D98-40C4-E39ECA049F0B}"/>
                </a:ext>
              </a:extLst>
            </p:cNvPr>
            <p:cNvSpPr/>
            <p:nvPr/>
          </p:nvSpPr>
          <p:spPr>
            <a:xfrm rot="10800000" flipH="1" flipV="1">
              <a:off x="5401624" y="1025399"/>
              <a:ext cx="566643" cy="863639"/>
            </a:xfrm>
            <a:prstGeom prst="roundRect">
              <a:avLst>
                <a:gd name="adj" fmla="val 4684"/>
              </a:avLst>
            </a:prstGeom>
            <a:solidFill>
              <a:schemeClr val="tx1">
                <a:lumMod val="75000"/>
                <a:lumOff val="2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 dirty="0">
                <a:cs typeface="Arial" panose="020B0604020202020204" pitchFamily="34" charset="0"/>
              </a:endParaRPr>
            </a:p>
          </p:txBody>
        </p:sp>
        <p:sp>
          <p:nvSpPr>
            <p:cNvPr id="2834" name="Rectangle: Rounded Corners 2833">
              <a:extLst>
                <a:ext uri="{FF2B5EF4-FFF2-40B4-BE49-F238E27FC236}">
                  <a16:creationId xmlns:a16="http://schemas.microsoft.com/office/drawing/2014/main" id="{D15E1D66-E2AC-48BD-3C65-EBC29CD27068}"/>
                </a:ext>
              </a:extLst>
            </p:cNvPr>
            <p:cNvSpPr/>
            <p:nvPr/>
          </p:nvSpPr>
          <p:spPr>
            <a:xfrm rot="10800000" flipH="1" flipV="1">
              <a:off x="5491221" y="1186287"/>
              <a:ext cx="383340" cy="287162"/>
            </a:xfrm>
            <a:prstGeom prst="roundRect">
              <a:avLst>
                <a:gd name="adj" fmla="val 11139"/>
              </a:avLst>
            </a:prstGeom>
            <a:solidFill>
              <a:schemeClr val="bg1">
                <a:lumMod val="6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cxnSp>
          <p:nvCxnSpPr>
            <p:cNvPr id="2835" name="Straight Connector 2834">
              <a:extLst>
                <a:ext uri="{FF2B5EF4-FFF2-40B4-BE49-F238E27FC236}">
                  <a16:creationId xmlns:a16="http://schemas.microsoft.com/office/drawing/2014/main" id="{B9B84842-C05B-CE77-E213-4F9051B5BE01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726488" y="1264321"/>
              <a:ext cx="83154" cy="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836" name="Rectangle: Rounded Corners 2835">
              <a:extLst>
                <a:ext uri="{FF2B5EF4-FFF2-40B4-BE49-F238E27FC236}">
                  <a16:creationId xmlns:a16="http://schemas.microsoft.com/office/drawing/2014/main" id="{C3D8BEB5-570D-BEC4-BF76-E83BACB59973}"/>
                </a:ext>
              </a:extLst>
            </p:cNvPr>
            <p:cNvSpPr/>
            <p:nvPr/>
          </p:nvSpPr>
          <p:spPr>
            <a:xfrm rot="10800000" flipH="1" flipV="1">
              <a:off x="5491218" y="1524392"/>
              <a:ext cx="75466" cy="565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sp>
          <p:nvSpPr>
            <p:cNvPr id="2837" name="Rectangle: Rounded Corners 2836">
              <a:extLst>
                <a:ext uri="{FF2B5EF4-FFF2-40B4-BE49-F238E27FC236}">
                  <a16:creationId xmlns:a16="http://schemas.microsoft.com/office/drawing/2014/main" id="{65908ED5-B8FF-6EFB-DADC-65AA0BBBDFFA}"/>
                </a:ext>
              </a:extLst>
            </p:cNvPr>
            <p:cNvSpPr/>
            <p:nvPr/>
          </p:nvSpPr>
          <p:spPr>
            <a:xfrm rot="10800000" flipH="1" flipV="1">
              <a:off x="5796960" y="1524392"/>
              <a:ext cx="75466" cy="565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sp>
          <p:nvSpPr>
            <p:cNvPr id="2838" name="Rectangle: Rounded Corners 2837">
              <a:extLst>
                <a:ext uri="{FF2B5EF4-FFF2-40B4-BE49-F238E27FC236}">
                  <a16:creationId xmlns:a16="http://schemas.microsoft.com/office/drawing/2014/main" id="{9BDE9EB3-370A-6B93-2A09-44754FEE9CE0}"/>
                </a:ext>
              </a:extLst>
            </p:cNvPr>
            <p:cNvSpPr/>
            <p:nvPr/>
          </p:nvSpPr>
          <p:spPr>
            <a:xfrm rot="10800000" flipH="1" flipV="1">
              <a:off x="5644089" y="1524400"/>
              <a:ext cx="75466" cy="565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cxnSp>
          <p:nvCxnSpPr>
            <p:cNvPr id="2839" name="Straight Connector 2838">
              <a:extLst>
                <a:ext uri="{FF2B5EF4-FFF2-40B4-BE49-F238E27FC236}">
                  <a16:creationId xmlns:a16="http://schemas.microsoft.com/office/drawing/2014/main" id="{08171918-670F-D887-5C4F-52FF25366B09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24689" y="1347947"/>
              <a:ext cx="184947" cy="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40" name="Straight Connector 2839">
              <a:extLst>
                <a:ext uri="{FF2B5EF4-FFF2-40B4-BE49-F238E27FC236}">
                  <a16:creationId xmlns:a16="http://schemas.microsoft.com/office/drawing/2014/main" id="{E6EF610E-66F8-A5FB-5638-95AE147CD486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82828" y="1392476"/>
              <a:ext cx="126779" cy="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841" name="Rectangle: Rounded Corners 2840">
              <a:extLst>
                <a:ext uri="{FF2B5EF4-FFF2-40B4-BE49-F238E27FC236}">
                  <a16:creationId xmlns:a16="http://schemas.microsoft.com/office/drawing/2014/main" id="{1250D09E-7C8A-98C1-D483-8BF65A640C72}"/>
                </a:ext>
              </a:extLst>
            </p:cNvPr>
            <p:cNvSpPr/>
            <p:nvPr/>
          </p:nvSpPr>
          <p:spPr>
            <a:xfrm rot="10800000" flipH="1" flipV="1">
              <a:off x="5797012" y="1081713"/>
              <a:ext cx="75466" cy="565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sp>
          <p:nvSpPr>
            <p:cNvPr id="2842" name="Rectangle: Rounded Corners 2841">
              <a:extLst>
                <a:ext uri="{FF2B5EF4-FFF2-40B4-BE49-F238E27FC236}">
                  <a16:creationId xmlns:a16="http://schemas.microsoft.com/office/drawing/2014/main" id="{5797B4E3-D9B8-B9A4-2193-DA7FB70BB3F4}"/>
                </a:ext>
              </a:extLst>
            </p:cNvPr>
            <p:cNvSpPr/>
            <p:nvPr/>
          </p:nvSpPr>
          <p:spPr>
            <a:xfrm rot="10800000" flipH="1" flipV="1">
              <a:off x="5457971" y="1068269"/>
              <a:ext cx="163338" cy="6997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</p:grpSp>
      <p:sp>
        <p:nvSpPr>
          <p:cNvPr id="2844" name="Rectangle 2843">
            <a:extLst>
              <a:ext uri="{FF2B5EF4-FFF2-40B4-BE49-F238E27FC236}">
                <a16:creationId xmlns:a16="http://schemas.microsoft.com/office/drawing/2014/main" id="{B33305BD-9BBC-5670-8D15-599B36963BF7}"/>
              </a:ext>
            </a:extLst>
          </p:cNvPr>
          <p:cNvSpPr/>
          <p:nvPr/>
        </p:nvSpPr>
        <p:spPr>
          <a:xfrm>
            <a:off x="6212569" y="2232736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 err="1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Partector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845" name="Rectangle 2844">
            <a:extLst>
              <a:ext uri="{FF2B5EF4-FFF2-40B4-BE49-F238E27FC236}">
                <a16:creationId xmlns:a16="http://schemas.microsoft.com/office/drawing/2014/main" id="{796D3641-AD47-C523-314F-AF67A54C9168}"/>
              </a:ext>
            </a:extLst>
          </p:cNvPr>
          <p:cNvSpPr/>
          <p:nvPr/>
        </p:nvSpPr>
        <p:spPr>
          <a:xfrm>
            <a:off x="2671908" y="4394215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Catalytic stripper</a:t>
            </a:r>
          </a:p>
        </p:txBody>
      </p:sp>
      <p:grpSp>
        <p:nvGrpSpPr>
          <p:cNvPr id="2846" name="Group 2845">
            <a:extLst>
              <a:ext uri="{FF2B5EF4-FFF2-40B4-BE49-F238E27FC236}">
                <a16:creationId xmlns:a16="http://schemas.microsoft.com/office/drawing/2014/main" id="{316AFAD1-3C76-C747-1688-9EBBDFA0AB4D}"/>
              </a:ext>
            </a:extLst>
          </p:cNvPr>
          <p:cNvGrpSpPr/>
          <p:nvPr/>
        </p:nvGrpSpPr>
        <p:grpSpPr>
          <a:xfrm>
            <a:off x="2721596" y="1450914"/>
            <a:ext cx="1148653" cy="699975"/>
            <a:chOff x="8283950" y="5296760"/>
            <a:chExt cx="1000506" cy="609696"/>
          </a:xfrm>
        </p:grpSpPr>
        <p:sp>
          <p:nvSpPr>
            <p:cNvPr id="2847" name="Rectangle: Rounded Corners 2846">
              <a:extLst>
                <a:ext uri="{FF2B5EF4-FFF2-40B4-BE49-F238E27FC236}">
                  <a16:creationId xmlns:a16="http://schemas.microsoft.com/office/drawing/2014/main" id="{CB003A80-70A3-3875-598D-D39230A297A0}"/>
                </a:ext>
              </a:extLst>
            </p:cNvPr>
            <p:cNvSpPr/>
            <p:nvPr/>
          </p:nvSpPr>
          <p:spPr>
            <a:xfrm>
              <a:off x="8283950" y="5296760"/>
              <a:ext cx="1000506" cy="609696"/>
            </a:xfrm>
            <a:prstGeom prst="roundRect">
              <a:avLst>
                <a:gd name="adj" fmla="val 4950"/>
              </a:avLst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48" name="Rectangle: Rounded Corners 2847">
              <a:extLst>
                <a:ext uri="{FF2B5EF4-FFF2-40B4-BE49-F238E27FC236}">
                  <a16:creationId xmlns:a16="http://schemas.microsoft.com/office/drawing/2014/main" id="{401E7515-FBB2-BA43-94A4-BA78CD5A5497}"/>
                </a:ext>
              </a:extLst>
            </p:cNvPr>
            <p:cNvSpPr/>
            <p:nvPr/>
          </p:nvSpPr>
          <p:spPr>
            <a:xfrm>
              <a:off x="8333169" y="5336365"/>
              <a:ext cx="902068" cy="530486"/>
            </a:xfrm>
            <a:prstGeom prst="roundRect">
              <a:avLst>
                <a:gd name="adj" fmla="val 4950"/>
              </a:avLst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49" name="Freeform: Shape 2848">
              <a:extLst>
                <a:ext uri="{FF2B5EF4-FFF2-40B4-BE49-F238E27FC236}">
                  <a16:creationId xmlns:a16="http://schemas.microsoft.com/office/drawing/2014/main" id="{D0AADE68-74BD-00C9-DE52-017A5B5828E4}"/>
                </a:ext>
              </a:extLst>
            </p:cNvPr>
            <p:cNvSpPr/>
            <p:nvPr/>
          </p:nvSpPr>
          <p:spPr>
            <a:xfrm>
              <a:off x="8333170" y="5336365"/>
              <a:ext cx="468625" cy="530486"/>
            </a:xfrm>
            <a:custGeom>
              <a:avLst/>
              <a:gdLst>
                <a:gd name="connsiteX0" fmla="*/ 26259 w 468625"/>
                <a:gd name="connsiteY0" fmla="*/ 0 h 530486"/>
                <a:gd name="connsiteX1" fmla="*/ 468625 w 468625"/>
                <a:gd name="connsiteY1" fmla="*/ 0 h 530486"/>
                <a:gd name="connsiteX2" fmla="*/ 185621 w 468625"/>
                <a:gd name="connsiteY2" fmla="*/ 530486 h 530486"/>
                <a:gd name="connsiteX3" fmla="*/ 26259 w 468625"/>
                <a:gd name="connsiteY3" fmla="*/ 530486 h 530486"/>
                <a:gd name="connsiteX4" fmla="*/ 0 w 468625"/>
                <a:gd name="connsiteY4" fmla="*/ 504227 h 530486"/>
                <a:gd name="connsiteX5" fmla="*/ 0 w 468625"/>
                <a:gd name="connsiteY5" fmla="*/ 26259 h 530486"/>
                <a:gd name="connsiteX6" fmla="*/ 26259 w 468625"/>
                <a:gd name="connsiteY6" fmla="*/ 0 h 53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8625" h="530486">
                  <a:moveTo>
                    <a:pt x="26259" y="0"/>
                  </a:moveTo>
                  <a:lnTo>
                    <a:pt x="468625" y="0"/>
                  </a:lnTo>
                  <a:lnTo>
                    <a:pt x="185621" y="530486"/>
                  </a:lnTo>
                  <a:lnTo>
                    <a:pt x="26259" y="530486"/>
                  </a:lnTo>
                  <a:cubicBezTo>
                    <a:pt x="11757" y="530486"/>
                    <a:pt x="0" y="518729"/>
                    <a:pt x="0" y="504227"/>
                  </a:cubicBezTo>
                  <a:lnTo>
                    <a:pt x="0" y="26259"/>
                  </a:lnTo>
                  <a:cubicBezTo>
                    <a:pt x="0" y="11757"/>
                    <a:pt x="11757" y="0"/>
                    <a:pt x="26259" y="0"/>
                  </a:cubicBezTo>
                  <a:close/>
                </a:path>
              </a:pathLst>
            </a:custGeom>
            <a:solidFill>
              <a:srgbClr val="0070DA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2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50" name="Rectangle: Rounded Corners 2849">
              <a:extLst>
                <a:ext uri="{FF2B5EF4-FFF2-40B4-BE49-F238E27FC236}">
                  <a16:creationId xmlns:a16="http://schemas.microsoft.com/office/drawing/2014/main" id="{D4001C68-E6E4-D981-2CB5-6BD958BF0F1A}"/>
                </a:ext>
              </a:extLst>
            </p:cNvPr>
            <p:cNvSpPr/>
            <p:nvPr/>
          </p:nvSpPr>
          <p:spPr>
            <a:xfrm>
              <a:off x="8846351" y="5411317"/>
              <a:ext cx="321783" cy="190291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cxnSp>
          <p:nvCxnSpPr>
            <p:cNvPr id="2851" name="Straight Connector 2850">
              <a:extLst>
                <a:ext uri="{FF2B5EF4-FFF2-40B4-BE49-F238E27FC236}">
                  <a16:creationId xmlns:a16="http://schemas.microsoft.com/office/drawing/2014/main" id="{63EE5C32-5C87-AD56-A660-AA590599D83E}"/>
                </a:ext>
              </a:extLst>
            </p:cNvPr>
            <p:cNvCxnSpPr/>
            <p:nvPr/>
          </p:nvCxnSpPr>
          <p:spPr>
            <a:xfrm>
              <a:off x="8899215" y="5476528"/>
              <a:ext cx="75083" cy="0"/>
            </a:xfrm>
            <a:prstGeom prst="line">
              <a:avLst/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2" name="Straight Connector 2851">
              <a:extLst>
                <a:ext uri="{FF2B5EF4-FFF2-40B4-BE49-F238E27FC236}">
                  <a16:creationId xmlns:a16="http://schemas.microsoft.com/office/drawing/2014/main" id="{F94236CC-F091-C46A-2AB3-9DDC94AD4F50}"/>
                </a:ext>
              </a:extLst>
            </p:cNvPr>
            <p:cNvCxnSpPr/>
            <p:nvPr/>
          </p:nvCxnSpPr>
          <p:spPr>
            <a:xfrm>
              <a:off x="9041032" y="5476528"/>
              <a:ext cx="75083" cy="0"/>
            </a:xfrm>
            <a:prstGeom prst="line">
              <a:avLst/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3" name="Straight Connector 2852">
              <a:extLst>
                <a:ext uri="{FF2B5EF4-FFF2-40B4-BE49-F238E27FC236}">
                  <a16:creationId xmlns:a16="http://schemas.microsoft.com/office/drawing/2014/main" id="{16199906-ABCC-8D8F-E423-DA9ACA280C9D}"/>
                </a:ext>
              </a:extLst>
            </p:cNvPr>
            <p:cNvCxnSpPr/>
            <p:nvPr/>
          </p:nvCxnSpPr>
          <p:spPr>
            <a:xfrm>
              <a:off x="8899215" y="5531562"/>
              <a:ext cx="75083" cy="0"/>
            </a:xfrm>
            <a:prstGeom prst="line">
              <a:avLst/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4" name="Straight Connector 2853">
              <a:extLst>
                <a:ext uri="{FF2B5EF4-FFF2-40B4-BE49-F238E27FC236}">
                  <a16:creationId xmlns:a16="http://schemas.microsoft.com/office/drawing/2014/main" id="{5B49604A-05BB-8553-F99F-A7148AE1AA72}"/>
                </a:ext>
              </a:extLst>
            </p:cNvPr>
            <p:cNvCxnSpPr/>
            <p:nvPr/>
          </p:nvCxnSpPr>
          <p:spPr>
            <a:xfrm>
              <a:off x="9041032" y="5531562"/>
              <a:ext cx="75083" cy="0"/>
            </a:xfrm>
            <a:prstGeom prst="line">
              <a:avLst/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5" name="Rectangle: Rounded Corners 2854">
              <a:extLst>
                <a:ext uri="{FF2B5EF4-FFF2-40B4-BE49-F238E27FC236}">
                  <a16:creationId xmlns:a16="http://schemas.microsoft.com/office/drawing/2014/main" id="{6CA8ABA2-974E-3BC6-3C00-75B94153013B}"/>
                </a:ext>
              </a:extLst>
            </p:cNvPr>
            <p:cNvSpPr/>
            <p:nvPr/>
          </p:nvSpPr>
          <p:spPr>
            <a:xfrm>
              <a:off x="8390201" y="5518945"/>
              <a:ext cx="84931" cy="152400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856" name="Oval 2855">
              <a:extLst>
                <a:ext uri="{FF2B5EF4-FFF2-40B4-BE49-F238E27FC236}">
                  <a16:creationId xmlns:a16="http://schemas.microsoft.com/office/drawing/2014/main" id="{FB998D4E-8CA8-F93C-8827-4F7A2AC854AF}"/>
                </a:ext>
              </a:extLst>
            </p:cNvPr>
            <p:cNvSpPr/>
            <p:nvPr/>
          </p:nvSpPr>
          <p:spPr>
            <a:xfrm>
              <a:off x="8409807" y="5542492"/>
              <a:ext cx="45719" cy="45719"/>
            </a:xfrm>
            <a:prstGeom prst="ellipse">
              <a:avLst/>
            </a:prstGeom>
            <a:solidFill>
              <a:schemeClr val="accent6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</p:grpSp>
      <p:sp>
        <p:nvSpPr>
          <p:cNvPr id="2857" name="Rectangle 2856">
            <a:extLst>
              <a:ext uri="{FF2B5EF4-FFF2-40B4-BE49-F238E27FC236}">
                <a16:creationId xmlns:a16="http://schemas.microsoft.com/office/drawing/2014/main" id="{7EC32942-6205-82C0-9656-20259B19352D}"/>
              </a:ext>
            </a:extLst>
          </p:cNvPr>
          <p:cNvSpPr/>
          <p:nvPr/>
        </p:nvSpPr>
        <p:spPr>
          <a:xfrm>
            <a:off x="2702413" y="2232736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CO2 Analyzer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45CD485-E03C-B25C-FFE3-706BAD7B8408}"/>
              </a:ext>
            </a:extLst>
          </p:cNvPr>
          <p:cNvGrpSpPr/>
          <p:nvPr/>
        </p:nvGrpSpPr>
        <p:grpSpPr>
          <a:xfrm>
            <a:off x="2637474" y="3764720"/>
            <a:ext cx="1248903" cy="556845"/>
            <a:chOff x="2851962" y="3764720"/>
            <a:chExt cx="1248903" cy="556845"/>
          </a:xfrm>
        </p:grpSpPr>
        <p:sp>
          <p:nvSpPr>
            <p:cNvPr id="2869" name="Freeform: Shape 2868">
              <a:extLst>
                <a:ext uri="{FF2B5EF4-FFF2-40B4-BE49-F238E27FC236}">
                  <a16:creationId xmlns:a16="http://schemas.microsoft.com/office/drawing/2014/main" id="{C72C7AC0-3DF6-68FA-2E6F-44E2AC0ACD89}"/>
                </a:ext>
              </a:extLst>
            </p:cNvPr>
            <p:cNvSpPr/>
            <p:nvPr/>
          </p:nvSpPr>
          <p:spPr>
            <a:xfrm>
              <a:off x="2861393" y="3765580"/>
              <a:ext cx="1238789" cy="555985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sz="1600" dirty="0"/>
            </a:p>
          </p:txBody>
        </p:sp>
        <p:sp>
          <p:nvSpPr>
            <p:cNvPr id="2870" name="Freeform: Shape 2869">
              <a:extLst>
                <a:ext uri="{FF2B5EF4-FFF2-40B4-BE49-F238E27FC236}">
                  <a16:creationId xmlns:a16="http://schemas.microsoft.com/office/drawing/2014/main" id="{1190D6B9-3C1B-5884-524F-2BAB12725DB2}"/>
                </a:ext>
              </a:extLst>
            </p:cNvPr>
            <p:cNvSpPr/>
            <p:nvPr/>
          </p:nvSpPr>
          <p:spPr>
            <a:xfrm>
              <a:off x="2851962" y="3764720"/>
              <a:ext cx="43801" cy="555986"/>
            </a:xfrm>
            <a:custGeom>
              <a:avLst/>
              <a:gdLst>
                <a:gd name="connsiteX0" fmla="*/ 37957 w 47693"/>
                <a:gd name="connsiteY0" fmla="*/ 0 h 519957"/>
                <a:gd name="connsiteX1" fmla="*/ 47693 w 47693"/>
                <a:gd name="connsiteY1" fmla="*/ 0 h 519957"/>
                <a:gd name="connsiteX2" fmla="*/ 47693 w 47693"/>
                <a:gd name="connsiteY2" fmla="*/ 519957 h 519957"/>
                <a:gd name="connsiteX3" fmla="*/ 37957 w 47693"/>
                <a:gd name="connsiteY3" fmla="*/ 519957 h 519957"/>
                <a:gd name="connsiteX4" fmla="*/ 0 w 47693"/>
                <a:gd name="connsiteY4" fmla="*/ 496244 h 519957"/>
                <a:gd name="connsiteX5" fmla="*/ 0 w 47693"/>
                <a:gd name="connsiteY5" fmla="*/ 23719 h 519957"/>
                <a:gd name="connsiteX6" fmla="*/ 37957 w 47693"/>
                <a:gd name="connsiteY6" fmla="*/ 0 h 5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93" h="519957">
                  <a:moveTo>
                    <a:pt x="37957" y="0"/>
                  </a:moveTo>
                  <a:lnTo>
                    <a:pt x="47693" y="0"/>
                  </a:lnTo>
                  <a:lnTo>
                    <a:pt x="47693" y="519957"/>
                  </a:lnTo>
                  <a:lnTo>
                    <a:pt x="37957" y="519957"/>
                  </a:lnTo>
                  <a:cubicBezTo>
                    <a:pt x="16977" y="519957"/>
                    <a:pt x="0" y="509337"/>
                    <a:pt x="0" y="496244"/>
                  </a:cubicBezTo>
                  <a:lnTo>
                    <a:pt x="0" y="23719"/>
                  </a:lnTo>
                  <a:cubicBezTo>
                    <a:pt x="0" y="10620"/>
                    <a:pt x="16977" y="0"/>
                    <a:pt x="37957" y="0"/>
                  </a:cubicBezTo>
                  <a:close/>
                </a:path>
              </a:pathLst>
            </a:custGeom>
            <a:solidFill>
              <a:srgbClr val="7F7F7F"/>
            </a:solidFill>
            <a:ln w="15875" cap="flat">
              <a:solidFill>
                <a:srgbClr val="00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CA" sz="1600" dirty="0"/>
            </a:p>
          </p:txBody>
        </p:sp>
        <p:sp>
          <p:nvSpPr>
            <p:cNvPr id="2871" name="Freeform: Shape 2870">
              <a:extLst>
                <a:ext uri="{FF2B5EF4-FFF2-40B4-BE49-F238E27FC236}">
                  <a16:creationId xmlns:a16="http://schemas.microsoft.com/office/drawing/2014/main" id="{4A7D3F74-8EE5-4C42-245F-9B6D5A38110D}"/>
                </a:ext>
              </a:extLst>
            </p:cNvPr>
            <p:cNvSpPr/>
            <p:nvPr/>
          </p:nvSpPr>
          <p:spPr>
            <a:xfrm>
              <a:off x="4056942" y="3764720"/>
              <a:ext cx="43923" cy="555986"/>
            </a:xfrm>
            <a:custGeom>
              <a:avLst/>
              <a:gdLst>
                <a:gd name="connsiteX0" fmla="*/ 0 w 47826"/>
                <a:gd name="connsiteY0" fmla="*/ 0 h 519957"/>
                <a:gd name="connsiteX1" fmla="*/ 9870 w 47826"/>
                <a:gd name="connsiteY1" fmla="*/ 0 h 519957"/>
                <a:gd name="connsiteX2" fmla="*/ 47826 w 47826"/>
                <a:gd name="connsiteY2" fmla="*/ 23719 h 519957"/>
                <a:gd name="connsiteX3" fmla="*/ 47826 w 47826"/>
                <a:gd name="connsiteY3" fmla="*/ 496244 h 519957"/>
                <a:gd name="connsiteX4" fmla="*/ 9870 w 47826"/>
                <a:gd name="connsiteY4" fmla="*/ 519957 h 519957"/>
                <a:gd name="connsiteX5" fmla="*/ 0 w 47826"/>
                <a:gd name="connsiteY5" fmla="*/ 519957 h 519957"/>
                <a:gd name="connsiteX6" fmla="*/ 0 w 47826"/>
                <a:gd name="connsiteY6" fmla="*/ 0 h 5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826" h="519957">
                  <a:moveTo>
                    <a:pt x="0" y="0"/>
                  </a:moveTo>
                  <a:lnTo>
                    <a:pt x="9870" y="0"/>
                  </a:lnTo>
                  <a:cubicBezTo>
                    <a:pt x="30848" y="0"/>
                    <a:pt x="47826" y="10620"/>
                    <a:pt x="47826" y="23719"/>
                  </a:cubicBezTo>
                  <a:lnTo>
                    <a:pt x="47826" y="496244"/>
                  </a:lnTo>
                  <a:cubicBezTo>
                    <a:pt x="47826" y="509337"/>
                    <a:pt x="30848" y="519957"/>
                    <a:pt x="9870" y="519957"/>
                  </a:cubicBezTo>
                  <a:lnTo>
                    <a:pt x="0" y="519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 w="15875" cap="flat">
              <a:solidFill>
                <a:srgbClr val="00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CA" sz="1600" dirty="0"/>
            </a:p>
          </p:txBody>
        </p:sp>
        <p:sp>
          <p:nvSpPr>
            <p:cNvPr id="2872" name="Oval 2871">
              <a:extLst>
                <a:ext uri="{FF2B5EF4-FFF2-40B4-BE49-F238E27FC236}">
                  <a16:creationId xmlns:a16="http://schemas.microsoft.com/office/drawing/2014/main" id="{9EF5F8C8-44EE-6978-D186-BA997B5701B6}"/>
                </a:ext>
              </a:extLst>
            </p:cNvPr>
            <p:cNvSpPr/>
            <p:nvPr/>
          </p:nvSpPr>
          <p:spPr>
            <a:xfrm>
              <a:off x="3766013" y="4010818"/>
              <a:ext cx="92815" cy="9281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grpSp>
          <p:nvGrpSpPr>
            <p:cNvPr id="2873" name="Group 2872">
              <a:extLst>
                <a:ext uri="{FF2B5EF4-FFF2-40B4-BE49-F238E27FC236}">
                  <a16:creationId xmlns:a16="http://schemas.microsoft.com/office/drawing/2014/main" id="{61C1F67A-FC4C-54D2-8B19-DB3F0395A8D1}"/>
                </a:ext>
              </a:extLst>
            </p:cNvPr>
            <p:cNvGrpSpPr/>
            <p:nvPr/>
          </p:nvGrpSpPr>
          <p:grpSpPr>
            <a:xfrm>
              <a:off x="3016334" y="3958493"/>
              <a:ext cx="187180" cy="170167"/>
              <a:chOff x="6864025" y="4278693"/>
              <a:chExt cx="288501" cy="262279"/>
            </a:xfrm>
          </p:grpSpPr>
          <p:sp>
            <p:nvSpPr>
              <p:cNvPr id="2878" name="Rectangle: Rounded Corners 2877">
                <a:extLst>
                  <a:ext uri="{FF2B5EF4-FFF2-40B4-BE49-F238E27FC236}">
                    <a16:creationId xmlns:a16="http://schemas.microsoft.com/office/drawing/2014/main" id="{BD3BA9D1-EFA9-65CD-0ACA-CC57779CB8B3}"/>
                  </a:ext>
                </a:extLst>
              </p:cNvPr>
              <p:cNvSpPr/>
              <p:nvPr/>
            </p:nvSpPr>
            <p:spPr>
              <a:xfrm>
                <a:off x="6864025" y="4278693"/>
                <a:ext cx="288501" cy="262279"/>
              </a:xfrm>
              <a:prstGeom prst="roundRect">
                <a:avLst>
                  <a:gd name="adj" fmla="val 1097"/>
                </a:avLst>
              </a:prstGeom>
              <a:solidFill>
                <a:schemeClr val="tx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sz="2400">
                  <a:cs typeface="Segoe UI" panose="020B0502040204020203" pitchFamily="34" charset="0"/>
                </a:endParaRPr>
              </a:p>
            </p:txBody>
          </p:sp>
          <p:cxnSp>
            <p:nvCxnSpPr>
              <p:cNvPr id="2879" name="Straight Connector 2878">
                <a:extLst>
                  <a:ext uri="{FF2B5EF4-FFF2-40B4-BE49-F238E27FC236}">
                    <a16:creationId xmlns:a16="http://schemas.microsoft.com/office/drawing/2014/main" id="{39A0A653-01D4-072C-A0A7-EDAB3AE6BB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5463" y="4368145"/>
                <a:ext cx="178616" cy="0"/>
              </a:xfrm>
              <a:prstGeom prst="line">
                <a:avLst/>
              </a:prstGeom>
              <a:noFill/>
              <a:ln w="15875" cap="rnd">
                <a:solidFill>
                  <a:srgbClr val="F21703"/>
                </a:solidFill>
                <a:prstDash val="solid"/>
                <a:round/>
              </a:ln>
            </p:spPr>
          </p:cxnSp>
          <p:cxnSp>
            <p:nvCxnSpPr>
              <p:cNvPr id="2880" name="Straight Connector 2879">
                <a:extLst>
                  <a:ext uri="{FF2B5EF4-FFF2-40B4-BE49-F238E27FC236}">
                    <a16:creationId xmlns:a16="http://schemas.microsoft.com/office/drawing/2014/main" id="{532C4074-D7CA-AD9C-102F-BB02CE7C67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8488" y="4435275"/>
                <a:ext cx="105592" cy="0"/>
              </a:xfrm>
              <a:prstGeom prst="line">
                <a:avLst/>
              </a:prstGeom>
              <a:noFill/>
              <a:ln w="15875" cap="rnd">
                <a:solidFill>
                  <a:srgbClr val="69A93D"/>
                </a:solidFill>
                <a:prstDash val="solid"/>
                <a:round/>
              </a:ln>
            </p:spPr>
          </p:cxnSp>
        </p:grpSp>
        <p:sp>
          <p:nvSpPr>
            <p:cNvPr id="2874" name="Isosceles Triangle 2873">
              <a:extLst>
                <a:ext uri="{FF2B5EF4-FFF2-40B4-BE49-F238E27FC236}">
                  <a16:creationId xmlns:a16="http://schemas.microsoft.com/office/drawing/2014/main" id="{4BA70CA2-8C65-595E-E97B-5CDADCE16EE6}"/>
                </a:ext>
              </a:extLst>
            </p:cNvPr>
            <p:cNvSpPr/>
            <p:nvPr/>
          </p:nvSpPr>
          <p:spPr>
            <a:xfrm>
              <a:off x="3777884" y="3923703"/>
              <a:ext cx="64470" cy="55578"/>
            </a:xfrm>
            <a:prstGeom prst="triangle">
              <a:avLst/>
            </a:prstGeom>
            <a:solidFill>
              <a:srgbClr val="FFFF00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2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grpSp>
          <p:nvGrpSpPr>
            <p:cNvPr id="2875" name="Group 2874">
              <a:extLst>
                <a:ext uri="{FF2B5EF4-FFF2-40B4-BE49-F238E27FC236}">
                  <a16:creationId xmlns:a16="http://schemas.microsoft.com/office/drawing/2014/main" id="{695EBDF1-7B53-7EB4-E76F-3647FE0A9237}"/>
                </a:ext>
              </a:extLst>
            </p:cNvPr>
            <p:cNvGrpSpPr/>
            <p:nvPr/>
          </p:nvGrpSpPr>
          <p:grpSpPr>
            <a:xfrm>
              <a:off x="2962868" y="3828633"/>
              <a:ext cx="210287" cy="30041"/>
              <a:chOff x="7037388" y="3619500"/>
              <a:chExt cx="461962" cy="45719"/>
            </a:xfrm>
          </p:grpSpPr>
          <p:sp>
            <p:nvSpPr>
              <p:cNvPr id="2876" name="Rectangle: Rounded Corners 2875">
                <a:extLst>
                  <a:ext uri="{FF2B5EF4-FFF2-40B4-BE49-F238E27FC236}">
                    <a16:creationId xmlns:a16="http://schemas.microsoft.com/office/drawing/2014/main" id="{A3CA89B4-16C5-D656-7187-769664A845FE}"/>
                  </a:ext>
                </a:extLst>
              </p:cNvPr>
              <p:cNvSpPr/>
              <p:nvPr/>
            </p:nvSpPr>
            <p:spPr>
              <a:xfrm>
                <a:off x="7037388" y="3619500"/>
                <a:ext cx="461962" cy="45719"/>
              </a:xfrm>
              <a:prstGeom prst="roundRect">
                <a:avLst/>
              </a:prstGeom>
              <a:solidFill>
                <a:schemeClr val="tx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600"/>
              </a:p>
            </p:txBody>
          </p:sp>
          <p:sp>
            <p:nvSpPr>
              <p:cNvPr id="2877" name="Freeform: Shape 2876">
                <a:extLst>
                  <a:ext uri="{FF2B5EF4-FFF2-40B4-BE49-F238E27FC236}">
                    <a16:creationId xmlns:a16="http://schemas.microsoft.com/office/drawing/2014/main" id="{B12649E1-E12F-FD3C-001B-7449AC771212}"/>
                  </a:ext>
                </a:extLst>
              </p:cNvPr>
              <p:cNvSpPr/>
              <p:nvPr/>
            </p:nvSpPr>
            <p:spPr>
              <a:xfrm>
                <a:off x="7037388" y="3619500"/>
                <a:ext cx="228502" cy="45719"/>
              </a:xfrm>
              <a:custGeom>
                <a:avLst/>
                <a:gdLst>
                  <a:gd name="connsiteX0" fmla="*/ 7620 w 228502"/>
                  <a:gd name="connsiteY0" fmla="*/ 0 h 45719"/>
                  <a:gd name="connsiteX1" fmla="*/ 228502 w 228502"/>
                  <a:gd name="connsiteY1" fmla="*/ 0 h 45719"/>
                  <a:gd name="connsiteX2" fmla="*/ 228502 w 228502"/>
                  <a:gd name="connsiteY2" fmla="*/ 45719 h 45719"/>
                  <a:gd name="connsiteX3" fmla="*/ 7620 w 228502"/>
                  <a:gd name="connsiteY3" fmla="*/ 45719 h 45719"/>
                  <a:gd name="connsiteX4" fmla="*/ 0 w 228502"/>
                  <a:gd name="connsiteY4" fmla="*/ 38099 h 45719"/>
                  <a:gd name="connsiteX5" fmla="*/ 0 w 228502"/>
                  <a:gd name="connsiteY5" fmla="*/ 7620 h 45719"/>
                  <a:gd name="connsiteX6" fmla="*/ 7620 w 228502"/>
                  <a:gd name="connsiteY6" fmla="*/ 0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502" h="45719">
                    <a:moveTo>
                      <a:pt x="7620" y="0"/>
                    </a:moveTo>
                    <a:lnTo>
                      <a:pt x="228502" y="0"/>
                    </a:lnTo>
                    <a:lnTo>
                      <a:pt x="228502" y="45719"/>
                    </a:lnTo>
                    <a:lnTo>
                      <a:pt x="7620" y="45719"/>
                    </a:lnTo>
                    <a:cubicBezTo>
                      <a:pt x="3412" y="45719"/>
                      <a:pt x="0" y="42307"/>
                      <a:pt x="0" y="38099"/>
                    </a:cubicBezTo>
                    <a:lnTo>
                      <a:pt x="0" y="7620"/>
                    </a:lnTo>
                    <a:cubicBezTo>
                      <a:pt x="0" y="3412"/>
                      <a:pt x="3412" y="0"/>
                      <a:pt x="7620" y="0"/>
                    </a:cubicBezTo>
                    <a:close/>
                  </a:path>
                </a:pathLst>
              </a:custGeom>
              <a:solidFill>
                <a:srgbClr val="F21703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1600"/>
              </a:p>
            </p:txBody>
          </p:sp>
        </p:grpSp>
      </p:grpSp>
      <p:grpSp>
        <p:nvGrpSpPr>
          <p:cNvPr id="2881" name="Group 2880">
            <a:extLst>
              <a:ext uri="{FF2B5EF4-FFF2-40B4-BE49-F238E27FC236}">
                <a16:creationId xmlns:a16="http://schemas.microsoft.com/office/drawing/2014/main" id="{FD7A7704-7F6F-B603-E42C-B0BA99912E50}"/>
              </a:ext>
            </a:extLst>
          </p:cNvPr>
          <p:cNvGrpSpPr/>
          <p:nvPr/>
        </p:nvGrpSpPr>
        <p:grpSpPr>
          <a:xfrm>
            <a:off x="7478124" y="1470096"/>
            <a:ext cx="1638243" cy="689990"/>
            <a:chOff x="6096000" y="762278"/>
            <a:chExt cx="1963212" cy="826859"/>
          </a:xfrm>
        </p:grpSpPr>
        <p:sp>
          <p:nvSpPr>
            <p:cNvPr id="2882" name="Freeform: Shape 2881">
              <a:extLst>
                <a:ext uri="{FF2B5EF4-FFF2-40B4-BE49-F238E27FC236}">
                  <a16:creationId xmlns:a16="http://schemas.microsoft.com/office/drawing/2014/main" id="{7FF80162-50A4-3EDD-767C-D14C97066F15}"/>
                </a:ext>
              </a:extLst>
            </p:cNvPr>
            <p:cNvSpPr/>
            <p:nvPr/>
          </p:nvSpPr>
          <p:spPr>
            <a:xfrm>
              <a:off x="7232351" y="762278"/>
              <a:ext cx="826861" cy="826859"/>
            </a:xfrm>
            <a:custGeom>
              <a:avLst/>
              <a:gdLst>
                <a:gd name="connsiteX0" fmla="*/ 1025307 w 1915147"/>
                <a:gd name="connsiteY0" fmla="*/ 1434653 h 1915146"/>
                <a:gd name="connsiteX1" fmla="*/ 1025307 w 1915147"/>
                <a:gd name="connsiteY1" fmla="*/ 1695649 h 1915146"/>
                <a:gd name="connsiteX2" fmla="*/ 1286303 w 1915147"/>
                <a:gd name="connsiteY2" fmla="*/ 1695649 h 1915146"/>
                <a:gd name="connsiteX3" fmla="*/ 1286303 w 1915147"/>
                <a:gd name="connsiteY3" fmla="*/ 1434653 h 1915146"/>
                <a:gd name="connsiteX4" fmla="*/ 631750 w 1915147"/>
                <a:gd name="connsiteY4" fmla="*/ 1434653 h 1915146"/>
                <a:gd name="connsiteX5" fmla="*/ 631750 w 1915147"/>
                <a:gd name="connsiteY5" fmla="*/ 1695649 h 1915146"/>
                <a:gd name="connsiteX6" fmla="*/ 893739 w 1915147"/>
                <a:gd name="connsiteY6" fmla="*/ 1695649 h 1915146"/>
                <a:gd name="connsiteX7" fmla="*/ 893739 w 1915147"/>
                <a:gd name="connsiteY7" fmla="*/ 1434653 h 1915146"/>
                <a:gd name="connsiteX8" fmla="*/ 1417871 w 1915147"/>
                <a:gd name="connsiteY8" fmla="*/ 1041096 h 1915146"/>
                <a:gd name="connsiteX9" fmla="*/ 1417871 w 1915147"/>
                <a:gd name="connsiteY9" fmla="*/ 1303085 h 1915146"/>
                <a:gd name="connsiteX10" fmla="*/ 1681007 w 1915147"/>
                <a:gd name="connsiteY10" fmla="*/ 1303085 h 1915146"/>
                <a:gd name="connsiteX11" fmla="*/ 1681007 w 1915147"/>
                <a:gd name="connsiteY11" fmla="*/ 1041096 h 1915146"/>
                <a:gd name="connsiteX12" fmla="*/ 1025307 w 1915147"/>
                <a:gd name="connsiteY12" fmla="*/ 1041096 h 1915146"/>
                <a:gd name="connsiteX13" fmla="*/ 1025307 w 1915147"/>
                <a:gd name="connsiteY13" fmla="*/ 1303085 h 1915146"/>
                <a:gd name="connsiteX14" fmla="*/ 1286303 w 1915147"/>
                <a:gd name="connsiteY14" fmla="*/ 1303085 h 1915146"/>
                <a:gd name="connsiteX15" fmla="*/ 1286303 w 1915147"/>
                <a:gd name="connsiteY15" fmla="*/ 1041096 h 1915146"/>
                <a:gd name="connsiteX16" fmla="*/ 631750 w 1915147"/>
                <a:gd name="connsiteY16" fmla="*/ 1041096 h 1915146"/>
                <a:gd name="connsiteX17" fmla="*/ 631750 w 1915147"/>
                <a:gd name="connsiteY17" fmla="*/ 1303085 h 1915146"/>
                <a:gd name="connsiteX18" fmla="*/ 893739 w 1915147"/>
                <a:gd name="connsiteY18" fmla="*/ 1303085 h 1915146"/>
                <a:gd name="connsiteX19" fmla="*/ 893739 w 1915147"/>
                <a:gd name="connsiteY19" fmla="*/ 1041096 h 1915146"/>
                <a:gd name="connsiteX20" fmla="*/ 239186 w 1915147"/>
                <a:gd name="connsiteY20" fmla="*/ 1041096 h 1915146"/>
                <a:gd name="connsiteX21" fmla="*/ 239186 w 1915147"/>
                <a:gd name="connsiteY21" fmla="*/ 1303085 h 1915146"/>
                <a:gd name="connsiteX22" fmla="*/ 500182 w 1915147"/>
                <a:gd name="connsiteY22" fmla="*/ 1303085 h 1915146"/>
                <a:gd name="connsiteX23" fmla="*/ 500182 w 1915147"/>
                <a:gd name="connsiteY23" fmla="*/ 1041096 h 1915146"/>
                <a:gd name="connsiteX24" fmla="*/ 1417871 w 1915147"/>
                <a:gd name="connsiteY24" fmla="*/ 648532 h 1915146"/>
                <a:gd name="connsiteX25" fmla="*/ 1417871 w 1915147"/>
                <a:gd name="connsiteY25" fmla="*/ 909528 h 1915146"/>
                <a:gd name="connsiteX26" fmla="*/ 1681007 w 1915147"/>
                <a:gd name="connsiteY26" fmla="*/ 909528 h 1915146"/>
                <a:gd name="connsiteX27" fmla="*/ 1681007 w 1915147"/>
                <a:gd name="connsiteY27" fmla="*/ 648532 h 1915146"/>
                <a:gd name="connsiteX28" fmla="*/ 1025307 w 1915147"/>
                <a:gd name="connsiteY28" fmla="*/ 648532 h 1915146"/>
                <a:gd name="connsiteX29" fmla="*/ 1025307 w 1915147"/>
                <a:gd name="connsiteY29" fmla="*/ 909528 h 1915146"/>
                <a:gd name="connsiteX30" fmla="*/ 1286303 w 1915147"/>
                <a:gd name="connsiteY30" fmla="*/ 909528 h 1915146"/>
                <a:gd name="connsiteX31" fmla="*/ 1286303 w 1915147"/>
                <a:gd name="connsiteY31" fmla="*/ 648532 h 1915146"/>
                <a:gd name="connsiteX32" fmla="*/ 631750 w 1915147"/>
                <a:gd name="connsiteY32" fmla="*/ 648532 h 1915146"/>
                <a:gd name="connsiteX33" fmla="*/ 631750 w 1915147"/>
                <a:gd name="connsiteY33" fmla="*/ 909528 h 1915146"/>
                <a:gd name="connsiteX34" fmla="*/ 893739 w 1915147"/>
                <a:gd name="connsiteY34" fmla="*/ 909528 h 1915146"/>
                <a:gd name="connsiteX35" fmla="*/ 893739 w 1915147"/>
                <a:gd name="connsiteY35" fmla="*/ 648532 h 1915146"/>
                <a:gd name="connsiteX36" fmla="*/ 239186 w 1915147"/>
                <a:gd name="connsiteY36" fmla="*/ 648532 h 1915146"/>
                <a:gd name="connsiteX37" fmla="*/ 239186 w 1915147"/>
                <a:gd name="connsiteY37" fmla="*/ 909528 h 1915146"/>
                <a:gd name="connsiteX38" fmla="*/ 500182 w 1915147"/>
                <a:gd name="connsiteY38" fmla="*/ 909528 h 1915146"/>
                <a:gd name="connsiteX39" fmla="*/ 500182 w 1915147"/>
                <a:gd name="connsiteY39" fmla="*/ 648532 h 1915146"/>
                <a:gd name="connsiteX40" fmla="*/ 1025307 w 1915147"/>
                <a:gd name="connsiteY40" fmla="*/ 253827 h 1915146"/>
                <a:gd name="connsiteX41" fmla="*/ 1025307 w 1915147"/>
                <a:gd name="connsiteY41" fmla="*/ 516964 h 1915146"/>
                <a:gd name="connsiteX42" fmla="*/ 1286303 w 1915147"/>
                <a:gd name="connsiteY42" fmla="*/ 516964 h 1915146"/>
                <a:gd name="connsiteX43" fmla="*/ 1286303 w 1915147"/>
                <a:gd name="connsiteY43" fmla="*/ 253827 h 1915146"/>
                <a:gd name="connsiteX44" fmla="*/ 631750 w 1915147"/>
                <a:gd name="connsiteY44" fmla="*/ 253827 h 1915146"/>
                <a:gd name="connsiteX45" fmla="*/ 631750 w 1915147"/>
                <a:gd name="connsiteY45" fmla="*/ 516964 h 1915146"/>
                <a:gd name="connsiteX46" fmla="*/ 893739 w 1915147"/>
                <a:gd name="connsiteY46" fmla="*/ 516964 h 1915146"/>
                <a:gd name="connsiteX47" fmla="*/ 893739 w 1915147"/>
                <a:gd name="connsiteY47" fmla="*/ 253827 h 1915146"/>
                <a:gd name="connsiteX48" fmla="*/ 957573 w 1915147"/>
                <a:gd name="connsiteY48" fmla="*/ 0 h 1915146"/>
                <a:gd name="connsiteX49" fmla="*/ 1025307 w 1915147"/>
                <a:gd name="connsiteY49" fmla="*/ 3420 h 1915146"/>
                <a:gd name="connsiteX50" fmla="*/ 1025307 w 1915147"/>
                <a:gd name="connsiteY50" fmla="*/ 122259 h 1915146"/>
                <a:gd name="connsiteX51" fmla="*/ 1286303 w 1915147"/>
                <a:gd name="connsiteY51" fmla="*/ 122259 h 1915146"/>
                <a:gd name="connsiteX52" fmla="*/ 1286303 w 1915147"/>
                <a:gd name="connsiteY52" fmla="*/ 59146 h 1915146"/>
                <a:gd name="connsiteX53" fmla="*/ 1330305 w 1915147"/>
                <a:gd name="connsiteY53" fmla="*/ 75251 h 1915146"/>
                <a:gd name="connsiteX54" fmla="*/ 1414009 w 1915147"/>
                <a:gd name="connsiteY54" fmla="*/ 115574 h 1915146"/>
                <a:gd name="connsiteX55" fmla="*/ 1417871 w 1915147"/>
                <a:gd name="connsiteY55" fmla="*/ 117920 h 1915146"/>
                <a:gd name="connsiteX56" fmla="*/ 1417871 w 1915147"/>
                <a:gd name="connsiteY56" fmla="*/ 122259 h 1915146"/>
                <a:gd name="connsiteX57" fmla="*/ 1425013 w 1915147"/>
                <a:gd name="connsiteY57" fmla="*/ 122259 h 1915146"/>
                <a:gd name="connsiteX58" fmla="*/ 1492961 w 1915147"/>
                <a:gd name="connsiteY58" fmla="*/ 163539 h 1915146"/>
                <a:gd name="connsiteX59" fmla="*/ 1602393 w 1915147"/>
                <a:gd name="connsiteY59" fmla="*/ 253827 h 1915146"/>
                <a:gd name="connsiteX60" fmla="*/ 1417871 w 1915147"/>
                <a:gd name="connsiteY60" fmla="*/ 253827 h 1915146"/>
                <a:gd name="connsiteX61" fmla="*/ 1417871 w 1915147"/>
                <a:gd name="connsiteY61" fmla="*/ 516964 h 1915146"/>
                <a:gd name="connsiteX62" fmla="*/ 1681007 w 1915147"/>
                <a:gd name="connsiteY62" fmla="*/ 516964 h 1915146"/>
                <a:gd name="connsiteX63" fmla="*/ 1681007 w 1915147"/>
                <a:gd name="connsiteY63" fmla="*/ 336615 h 1915146"/>
                <a:gd name="connsiteX64" fmla="*/ 1751609 w 1915147"/>
                <a:gd name="connsiteY64" fmla="*/ 422185 h 1915146"/>
                <a:gd name="connsiteX65" fmla="*/ 1839897 w 1915147"/>
                <a:gd name="connsiteY65" fmla="*/ 584843 h 1915146"/>
                <a:gd name="connsiteX66" fmla="*/ 1863207 w 1915147"/>
                <a:gd name="connsiteY66" fmla="*/ 648532 h 1915146"/>
                <a:gd name="connsiteX67" fmla="*/ 1812575 w 1915147"/>
                <a:gd name="connsiteY67" fmla="*/ 648532 h 1915146"/>
                <a:gd name="connsiteX68" fmla="*/ 1812575 w 1915147"/>
                <a:gd name="connsiteY68" fmla="*/ 909528 h 1915146"/>
                <a:gd name="connsiteX69" fmla="*/ 1912721 w 1915147"/>
                <a:gd name="connsiteY69" fmla="*/ 909528 h 1915146"/>
                <a:gd name="connsiteX70" fmla="*/ 1915147 w 1915147"/>
                <a:gd name="connsiteY70" fmla="*/ 957573 h 1915146"/>
                <a:gd name="connsiteX71" fmla="*/ 1910929 w 1915147"/>
                <a:gd name="connsiteY71" fmla="*/ 1041096 h 1915146"/>
                <a:gd name="connsiteX72" fmla="*/ 1812575 w 1915147"/>
                <a:gd name="connsiteY72" fmla="*/ 1041096 h 1915146"/>
                <a:gd name="connsiteX73" fmla="*/ 1812575 w 1915147"/>
                <a:gd name="connsiteY73" fmla="*/ 1303085 h 1915146"/>
                <a:gd name="connsiteX74" fmla="*/ 1849859 w 1915147"/>
                <a:gd name="connsiteY74" fmla="*/ 1303085 h 1915146"/>
                <a:gd name="connsiteX75" fmla="*/ 1839897 w 1915147"/>
                <a:gd name="connsiteY75" fmla="*/ 1330304 h 1915146"/>
                <a:gd name="connsiteX76" fmla="*/ 1751609 w 1915147"/>
                <a:gd name="connsiteY76" fmla="*/ 1492961 h 1915146"/>
                <a:gd name="connsiteX77" fmla="*/ 1681007 w 1915147"/>
                <a:gd name="connsiteY77" fmla="*/ 1578531 h 1915146"/>
                <a:gd name="connsiteX78" fmla="*/ 1681007 w 1915147"/>
                <a:gd name="connsiteY78" fmla="*/ 1434653 h 1915146"/>
                <a:gd name="connsiteX79" fmla="*/ 1417871 w 1915147"/>
                <a:gd name="connsiteY79" fmla="*/ 1434653 h 1915146"/>
                <a:gd name="connsiteX80" fmla="*/ 1417871 w 1915147"/>
                <a:gd name="connsiteY80" fmla="*/ 1695649 h 1915146"/>
                <a:gd name="connsiteX81" fmla="*/ 1560785 w 1915147"/>
                <a:gd name="connsiteY81" fmla="*/ 1695649 h 1915146"/>
                <a:gd name="connsiteX82" fmla="*/ 1492961 w 1915147"/>
                <a:gd name="connsiteY82" fmla="*/ 1751608 h 1915146"/>
                <a:gd name="connsiteX83" fmla="*/ 1330305 w 1915147"/>
                <a:gd name="connsiteY83" fmla="*/ 1839895 h 1915146"/>
                <a:gd name="connsiteX84" fmla="*/ 1286303 w 1915147"/>
                <a:gd name="connsiteY84" fmla="*/ 1856000 h 1915146"/>
                <a:gd name="connsiteX85" fmla="*/ 1286303 w 1915147"/>
                <a:gd name="connsiteY85" fmla="*/ 1827217 h 1915146"/>
                <a:gd name="connsiteX86" fmla="*/ 1025307 w 1915147"/>
                <a:gd name="connsiteY86" fmla="*/ 1827217 h 1915146"/>
                <a:gd name="connsiteX87" fmla="*/ 1025307 w 1915147"/>
                <a:gd name="connsiteY87" fmla="*/ 1911726 h 1915146"/>
                <a:gd name="connsiteX88" fmla="*/ 957573 w 1915147"/>
                <a:gd name="connsiteY88" fmla="*/ 1915146 h 1915146"/>
                <a:gd name="connsiteX89" fmla="*/ 893739 w 1915147"/>
                <a:gd name="connsiteY89" fmla="*/ 1911923 h 1915146"/>
                <a:gd name="connsiteX90" fmla="*/ 893739 w 1915147"/>
                <a:gd name="connsiteY90" fmla="*/ 1827217 h 1915146"/>
                <a:gd name="connsiteX91" fmla="*/ 631750 w 1915147"/>
                <a:gd name="connsiteY91" fmla="*/ 1827217 h 1915146"/>
                <a:gd name="connsiteX92" fmla="*/ 631750 w 1915147"/>
                <a:gd name="connsiteY92" fmla="*/ 1857064 h 1915146"/>
                <a:gd name="connsiteX93" fmla="*/ 584842 w 1915147"/>
                <a:gd name="connsiteY93" fmla="*/ 1839895 h 1915146"/>
                <a:gd name="connsiteX94" fmla="*/ 422185 w 1915147"/>
                <a:gd name="connsiteY94" fmla="*/ 1751608 h 1915146"/>
                <a:gd name="connsiteX95" fmla="*/ 354362 w 1915147"/>
                <a:gd name="connsiteY95" fmla="*/ 1695649 h 1915146"/>
                <a:gd name="connsiteX96" fmla="*/ 500182 w 1915147"/>
                <a:gd name="connsiteY96" fmla="*/ 1695649 h 1915146"/>
                <a:gd name="connsiteX97" fmla="*/ 500182 w 1915147"/>
                <a:gd name="connsiteY97" fmla="*/ 1434653 h 1915146"/>
                <a:gd name="connsiteX98" fmla="*/ 239186 w 1915147"/>
                <a:gd name="connsiteY98" fmla="*/ 1434653 h 1915146"/>
                <a:gd name="connsiteX99" fmla="*/ 239186 w 1915147"/>
                <a:gd name="connsiteY99" fmla="*/ 1584647 h 1915146"/>
                <a:gd name="connsiteX100" fmla="*/ 163538 w 1915147"/>
                <a:gd name="connsiteY100" fmla="*/ 1492961 h 1915146"/>
                <a:gd name="connsiteX101" fmla="*/ 75251 w 1915147"/>
                <a:gd name="connsiteY101" fmla="*/ 1330304 h 1915146"/>
                <a:gd name="connsiteX102" fmla="*/ 65289 w 1915147"/>
                <a:gd name="connsiteY102" fmla="*/ 1303085 h 1915146"/>
                <a:gd name="connsiteX103" fmla="*/ 107618 w 1915147"/>
                <a:gd name="connsiteY103" fmla="*/ 1303085 h 1915146"/>
                <a:gd name="connsiteX104" fmla="*/ 107618 w 1915147"/>
                <a:gd name="connsiteY104" fmla="*/ 1041096 h 1915146"/>
                <a:gd name="connsiteX105" fmla="*/ 4218 w 1915147"/>
                <a:gd name="connsiteY105" fmla="*/ 1041096 h 1915146"/>
                <a:gd name="connsiteX106" fmla="*/ 0 w 1915147"/>
                <a:gd name="connsiteY106" fmla="*/ 957573 h 1915146"/>
                <a:gd name="connsiteX107" fmla="*/ 2426 w 1915147"/>
                <a:gd name="connsiteY107" fmla="*/ 909528 h 1915146"/>
                <a:gd name="connsiteX108" fmla="*/ 107618 w 1915147"/>
                <a:gd name="connsiteY108" fmla="*/ 909528 h 1915146"/>
                <a:gd name="connsiteX109" fmla="*/ 107618 w 1915147"/>
                <a:gd name="connsiteY109" fmla="*/ 648532 h 1915146"/>
                <a:gd name="connsiteX110" fmla="*/ 51940 w 1915147"/>
                <a:gd name="connsiteY110" fmla="*/ 648532 h 1915146"/>
                <a:gd name="connsiteX111" fmla="*/ 75251 w 1915147"/>
                <a:gd name="connsiteY111" fmla="*/ 584843 h 1915146"/>
                <a:gd name="connsiteX112" fmla="*/ 163538 w 1915147"/>
                <a:gd name="connsiteY112" fmla="*/ 422185 h 1915146"/>
                <a:gd name="connsiteX113" fmla="*/ 239186 w 1915147"/>
                <a:gd name="connsiteY113" fmla="*/ 330499 h 1915146"/>
                <a:gd name="connsiteX114" fmla="*/ 239186 w 1915147"/>
                <a:gd name="connsiteY114" fmla="*/ 516964 h 1915146"/>
                <a:gd name="connsiteX115" fmla="*/ 500182 w 1915147"/>
                <a:gd name="connsiteY115" fmla="*/ 516964 h 1915146"/>
                <a:gd name="connsiteX116" fmla="*/ 500182 w 1915147"/>
                <a:gd name="connsiteY116" fmla="*/ 253827 h 1915146"/>
                <a:gd name="connsiteX117" fmla="*/ 312754 w 1915147"/>
                <a:gd name="connsiteY117" fmla="*/ 253827 h 1915146"/>
                <a:gd name="connsiteX118" fmla="*/ 422185 w 1915147"/>
                <a:gd name="connsiteY118" fmla="*/ 163539 h 1915146"/>
                <a:gd name="connsiteX119" fmla="*/ 490133 w 1915147"/>
                <a:gd name="connsiteY119" fmla="*/ 122259 h 1915146"/>
                <a:gd name="connsiteX120" fmla="*/ 500182 w 1915147"/>
                <a:gd name="connsiteY120" fmla="*/ 122259 h 1915146"/>
                <a:gd name="connsiteX121" fmla="*/ 500182 w 1915147"/>
                <a:gd name="connsiteY121" fmla="*/ 116154 h 1915146"/>
                <a:gd name="connsiteX122" fmla="*/ 501137 w 1915147"/>
                <a:gd name="connsiteY122" fmla="*/ 115574 h 1915146"/>
                <a:gd name="connsiteX123" fmla="*/ 584842 w 1915147"/>
                <a:gd name="connsiteY123" fmla="*/ 75251 h 1915146"/>
                <a:gd name="connsiteX124" fmla="*/ 631750 w 1915147"/>
                <a:gd name="connsiteY124" fmla="*/ 58083 h 1915146"/>
                <a:gd name="connsiteX125" fmla="*/ 631750 w 1915147"/>
                <a:gd name="connsiteY125" fmla="*/ 122259 h 1915146"/>
                <a:gd name="connsiteX126" fmla="*/ 893739 w 1915147"/>
                <a:gd name="connsiteY126" fmla="*/ 122259 h 1915146"/>
                <a:gd name="connsiteX127" fmla="*/ 893739 w 1915147"/>
                <a:gd name="connsiteY127" fmla="*/ 3224 h 191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1915147" h="1915146">
                  <a:moveTo>
                    <a:pt x="1025307" y="1434653"/>
                  </a:moveTo>
                  <a:lnTo>
                    <a:pt x="1025307" y="1695649"/>
                  </a:lnTo>
                  <a:lnTo>
                    <a:pt x="1286303" y="1695649"/>
                  </a:lnTo>
                  <a:lnTo>
                    <a:pt x="1286303" y="1434653"/>
                  </a:lnTo>
                  <a:close/>
                  <a:moveTo>
                    <a:pt x="631750" y="1434653"/>
                  </a:moveTo>
                  <a:lnTo>
                    <a:pt x="631750" y="1695649"/>
                  </a:lnTo>
                  <a:lnTo>
                    <a:pt x="893739" y="1695649"/>
                  </a:lnTo>
                  <a:lnTo>
                    <a:pt x="893739" y="1434653"/>
                  </a:lnTo>
                  <a:close/>
                  <a:moveTo>
                    <a:pt x="1417871" y="1041096"/>
                  </a:moveTo>
                  <a:lnTo>
                    <a:pt x="1417871" y="1303085"/>
                  </a:lnTo>
                  <a:lnTo>
                    <a:pt x="1681007" y="1303085"/>
                  </a:lnTo>
                  <a:lnTo>
                    <a:pt x="1681007" y="1041096"/>
                  </a:lnTo>
                  <a:close/>
                  <a:moveTo>
                    <a:pt x="1025307" y="1041096"/>
                  </a:moveTo>
                  <a:lnTo>
                    <a:pt x="1025307" y="1303085"/>
                  </a:lnTo>
                  <a:lnTo>
                    <a:pt x="1286303" y="1303085"/>
                  </a:lnTo>
                  <a:lnTo>
                    <a:pt x="1286303" y="1041096"/>
                  </a:lnTo>
                  <a:close/>
                  <a:moveTo>
                    <a:pt x="631750" y="1041096"/>
                  </a:moveTo>
                  <a:lnTo>
                    <a:pt x="631750" y="1303085"/>
                  </a:lnTo>
                  <a:lnTo>
                    <a:pt x="893739" y="1303085"/>
                  </a:lnTo>
                  <a:lnTo>
                    <a:pt x="893739" y="1041096"/>
                  </a:lnTo>
                  <a:close/>
                  <a:moveTo>
                    <a:pt x="239186" y="1041096"/>
                  </a:moveTo>
                  <a:lnTo>
                    <a:pt x="239186" y="1303085"/>
                  </a:lnTo>
                  <a:lnTo>
                    <a:pt x="500182" y="1303085"/>
                  </a:lnTo>
                  <a:lnTo>
                    <a:pt x="500182" y="1041096"/>
                  </a:lnTo>
                  <a:close/>
                  <a:moveTo>
                    <a:pt x="1417871" y="648532"/>
                  </a:moveTo>
                  <a:lnTo>
                    <a:pt x="1417871" y="909528"/>
                  </a:lnTo>
                  <a:lnTo>
                    <a:pt x="1681007" y="909528"/>
                  </a:lnTo>
                  <a:lnTo>
                    <a:pt x="1681007" y="648532"/>
                  </a:lnTo>
                  <a:close/>
                  <a:moveTo>
                    <a:pt x="1025307" y="648532"/>
                  </a:moveTo>
                  <a:lnTo>
                    <a:pt x="1025307" y="909528"/>
                  </a:lnTo>
                  <a:lnTo>
                    <a:pt x="1286303" y="909528"/>
                  </a:lnTo>
                  <a:lnTo>
                    <a:pt x="1286303" y="648532"/>
                  </a:lnTo>
                  <a:close/>
                  <a:moveTo>
                    <a:pt x="631750" y="648532"/>
                  </a:moveTo>
                  <a:lnTo>
                    <a:pt x="631750" y="909528"/>
                  </a:lnTo>
                  <a:lnTo>
                    <a:pt x="893739" y="909528"/>
                  </a:lnTo>
                  <a:lnTo>
                    <a:pt x="893739" y="648532"/>
                  </a:lnTo>
                  <a:close/>
                  <a:moveTo>
                    <a:pt x="239186" y="648532"/>
                  </a:moveTo>
                  <a:lnTo>
                    <a:pt x="239186" y="909528"/>
                  </a:lnTo>
                  <a:lnTo>
                    <a:pt x="500182" y="909528"/>
                  </a:lnTo>
                  <a:lnTo>
                    <a:pt x="500182" y="648532"/>
                  </a:lnTo>
                  <a:close/>
                  <a:moveTo>
                    <a:pt x="1025307" y="253827"/>
                  </a:moveTo>
                  <a:lnTo>
                    <a:pt x="1025307" y="516964"/>
                  </a:lnTo>
                  <a:lnTo>
                    <a:pt x="1286303" y="516964"/>
                  </a:lnTo>
                  <a:lnTo>
                    <a:pt x="1286303" y="253827"/>
                  </a:lnTo>
                  <a:close/>
                  <a:moveTo>
                    <a:pt x="631750" y="253827"/>
                  </a:moveTo>
                  <a:lnTo>
                    <a:pt x="631750" y="516964"/>
                  </a:lnTo>
                  <a:lnTo>
                    <a:pt x="893739" y="516964"/>
                  </a:lnTo>
                  <a:lnTo>
                    <a:pt x="893739" y="253827"/>
                  </a:lnTo>
                  <a:close/>
                  <a:moveTo>
                    <a:pt x="957573" y="0"/>
                  </a:moveTo>
                  <a:lnTo>
                    <a:pt x="1025307" y="3420"/>
                  </a:lnTo>
                  <a:lnTo>
                    <a:pt x="1025307" y="122259"/>
                  </a:lnTo>
                  <a:lnTo>
                    <a:pt x="1286303" y="122259"/>
                  </a:lnTo>
                  <a:lnTo>
                    <a:pt x="1286303" y="59146"/>
                  </a:lnTo>
                  <a:lnTo>
                    <a:pt x="1330305" y="75251"/>
                  </a:lnTo>
                  <a:cubicBezTo>
                    <a:pt x="1358945" y="87365"/>
                    <a:pt x="1386873" y="100833"/>
                    <a:pt x="1414009" y="115574"/>
                  </a:cubicBezTo>
                  <a:lnTo>
                    <a:pt x="1417871" y="117920"/>
                  </a:lnTo>
                  <a:lnTo>
                    <a:pt x="1417871" y="122259"/>
                  </a:lnTo>
                  <a:lnTo>
                    <a:pt x="1425013" y="122259"/>
                  </a:lnTo>
                  <a:lnTo>
                    <a:pt x="1492961" y="163539"/>
                  </a:lnTo>
                  <a:lnTo>
                    <a:pt x="1602393" y="253827"/>
                  </a:lnTo>
                  <a:lnTo>
                    <a:pt x="1417871" y="253827"/>
                  </a:lnTo>
                  <a:lnTo>
                    <a:pt x="1417871" y="516964"/>
                  </a:lnTo>
                  <a:lnTo>
                    <a:pt x="1681007" y="516964"/>
                  </a:lnTo>
                  <a:lnTo>
                    <a:pt x="1681007" y="336615"/>
                  </a:lnTo>
                  <a:lnTo>
                    <a:pt x="1751609" y="422185"/>
                  </a:lnTo>
                  <a:cubicBezTo>
                    <a:pt x="1786025" y="473128"/>
                    <a:pt x="1815669" y="527561"/>
                    <a:pt x="1839897" y="584843"/>
                  </a:cubicBezTo>
                  <a:lnTo>
                    <a:pt x="1863207" y="648532"/>
                  </a:lnTo>
                  <a:lnTo>
                    <a:pt x="1812575" y="648532"/>
                  </a:lnTo>
                  <a:lnTo>
                    <a:pt x="1812575" y="909528"/>
                  </a:lnTo>
                  <a:lnTo>
                    <a:pt x="1912721" y="909528"/>
                  </a:lnTo>
                  <a:lnTo>
                    <a:pt x="1915147" y="957573"/>
                  </a:lnTo>
                  <a:lnTo>
                    <a:pt x="1910929" y="1041096"/>
                  </a:lnTo>
                  <a:lnTo>
                    <a:pt x="1812575" y="1041096"/>
                  </a:lnTo>
                  <a:lnTo>
                    <a:pt x="1812575" y="1303085"/>
                  </a:lnTo>
                  <a:lnTo>
                    <a:pt x="1849859" y="1303085"/>
                  </a:lnTo>
                  <a:lnTo>
                    <a:pt x="1839897" y="1330304"/>
                  </a:lnTo>
                  <a:cubicBezTo>
                    <a:pt x="1815669" y="1387585"/>
                    <a:pt x="1786025" y="1442018"/>
                    <a:pt x="1751609" y="1492961"/>
                  </a:cubicBezTo>
                  <a:lnTo>
                    <a:pt x="1681007" y="1578531"/>
                  </a:lnTo>
                  <a:lnTo>
                    <a:pt x="1681007" y="1434653"/>
                  </a:lnTo>
                  <a:lnTo>
                    <a:pt x="1417871" y="1434653"/>
                  </a:lnTo>
                  <a:lnTo>
                    <a:pt x="1417871" y="1695649"/>
                  </a:lnTo>
                  <a:lnTo>
                    <a:pt x="1560785" y="1695649"/>
                  </a:lnTo>
                  <a:lnTo>
                    <a:pt x="1492961" y="1751608"/>
                  </a:lnTo>
                  <a:cubicBezTo>
                    <a:pt x="1442019" y="1786024"/>
                    <a:pt x="1387585" y="1815668"/>
                    <a:pt x="1330305" y="1839895"/>
                  </a:cubicBezTo>
                  <a:lnTo>
                    <a:pt x="1286303" y="1856000"/>
                  </a:lnTo>
                  <a:lnTo>
                    <a:pt x="1286303" y="1827217"/>
                  </a:lnTo>
                  <a:lnTo>
                    <a:pt x="1025307" y="1827217"/>
                  </a:lnTo>
                  <a:lnTo>
                    <a:pt x="1025307" y="1911726"/>
                  </a:lnTo>
                  <a:lnTo>
                    <a:pt x="957573" y="1915146"/>
                  </a:lnTo>
                  <a:lnTo>
                    <a:pt x="893739" y="1911923"/>
                  </a:lnTo>
                  <a:lnTo>
                    <a:pt x="893739" y="1827217"/>
                  </a:lnTo>
                  <a:lnTo>
                    <a:pt x="631750" y="1827217"/>
                  </a:lnTo>
                  <a:lnTo>
                    <a:pt x="631750" y="1857064"/>
                  </a:lnTo>
                  <a:lnTo>
                    <a:pt x="584842" y="1839895"/>
                  </a:lnTo>
                  <a:cubicBezTo>
                    <a:pt x="527561" y="1815668"/>
                    <a:pt x="473128" y="1786024"/>
                    <a:pt x="422185" y="1751608"/>
                  </a:cubicBezTo>
                  <a:lnTo>
                    <a:pt x="354362" y="1695649"/>
                  </a:lnTo>
                  <a:lnTo>
                    <a:pt x="500182" y="1695649"/>
                  </a:lnTo>
                  <a:lnTo>
                    <a:pt x="500182" y="1434653"/>
                  </a:lnTo>
                  <a:lnTo>
                    <a:pt x="239186" y="1434653"/>
                  </a:lnTo>
                  <a:lnTo>
                    <a:pt x="239186" y="1584647"/>
                  </a:lnTo>
                  <a:lnTo>
                    <a:pt x="163538" y="1492961"/>
                  </a:lnTo>
                  <a:cubicBezTo>
                    <a:pt x="129122" y="1442018"/>
                    <a:pt x="99479" y="1387585"/>
                    <a:pt x="75251" y="1330304"/>
                  </a:cubicBezTo>
                  <a:lnTo>
                    <a:pt x="65289" y="1303085"/>
                  </a:lnTo>
                  <a:lnTo>
                    <a:pt x="107618" y="1303085"/>
                  </a:lnTo>
                  <a:lnTo>
                    <a:pt x="107618" y="1041096"/>
                  </a:lnTo>
                  <a:lnTo>
                    <a:pt x="4218" y="1041096"/>
                  </a:lnTo>
                  <a:lnTo>
                    <a:pt x="0" y="957573"/>
                  </a:lnTo>
                  <a:lnTo>
                    <a:pt x="2426" y="909528"/>
                  </a:lnTo>
                  <a:lnTo>
                    <a:pt x="107618" y="909528"/>
                  </a:lnTo>
                  <a:lnTo>
                    <a:pt x="107618" y="648532"/>
                  </a:lnTo>
                  <a:lnTo>
                    <a:pt x="51940" y="648532"/>
                  </a:lnTo>
                  <a:lnTo>
                    <a:pt x="75251" y="584843"/>
                  </a:lnTo>
                  <a:cubicBezTo>
                    <a:pt x="99479" y="527561"/>
                    <a:pt x="129122" y="473128"/>
                    <a:pt x="163538" y="422185"/>
                  </a:cubicBezTo>
                  <a:lnTo>
                    <a:pt x="239186" y="330499"/>
                  </a:lnTo>
                  <a:lnTo>
                    <a:pt x="239186" y="516964"/>
                  </a:lnTo>
                  <a:lnTo>
                    <a:pt x="500182" y="516964"/>
                  </a:lnTo>
                  <a:lnTo>
                    <a:pt x="500182" y="253827"/>
                  </a:lnTo>
                  <a:lnTo>
                    <a:pt x="312754" y="253827"/>
                  </a:lnTo>
                  <a:lnTo>
                    <a:pt x="422185" y="163539"/>
                  </a:lnTo>
                  <a:lnTo>
                    <a:pt x="490133" y="122259"/>
                  </a:lnTo>
                  <a:lnTo>
                    <a:pt x="500182" y="122259"/>
                  </a:lnTo>
                  <a:lnTo>
                    <a:pt x="500182" y="116154"/>
                  </a:lnTo>
                  <a:lnTo>
                    <a:pt x="501137" y="115574"/>
                  </a:lnTo>
                  <a:cubicBezTo>
                    <a:pt x="528273" y="100833"/>
                    <a:pt x="556202" y="87365"/>
                    <a:pt x="584842" y="75251"/>
                  </a:cubicBezTo>
                  <a:lnTo>
                    <a:pt x="631750" y="58083"/>
                  </a:lnTo>
                  <a:lnTo>
                    <a:pt x="631750" y="122259"/>
                  </a:lnTo>
                  <a:lnTo>
                    <a:pt x="893739" y="122259"/>
                  </a:lnTo>
                  <a:lnTo>
                    <a:pt x="893739" y="322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2284" tIns="211144" rIns="422284" bIns="211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sp>
          <p:nvSpPr>
            <p:cNvPr id="2883" name="Oval 2882">
              <a:extLst>
                <a:ext uri="{FF2B5EF4-FFF2-40B4-BE49-F238E27FC236}">
                  <a16:creationId xmlns:a16="http://schemas.microsoft.com/office/drawing/2014/main" id="{9BED6965-31E0-6AA5-99A1-09EE5F270DEE}"/>
                </a:ext>
              </a:extLst>
            </p:cNvPr>
            <p:cNvSpPr/>
            <p:nvPr/>
          </p:nvSpPr>
          <p:spPr>
            <a:xfrm>
              <a:off x="7232351" y="762278"/>
              <a:ext cx="826861" cy="826859"/>
            </a:xfrm>
            <a:prstGeom prst="ellipse">
              <a:avLst/>
            </a:prstGeom>
            <a:noFill/>
            <a:ln w="15875">
              <a:solidFill>
                <a:schemeClr val="tx1"/>
              </a:solidFill>
              <a:prstDash val="soli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000">
                <a:cs typeface="Arial" panose="020B0604020202020204" pitchFamily="34" charset="0"/>
              </a:endParaRPr>
            </a:p>
          </p:txBody>
        </p:sp>
        <p:grpSp>
          <p:nvGrpSpPr>
            <p:cNvPr id="2884" name="Group 2883">
              <a:extLst>
                <a:ext uri="{FF2B5EF4-FFF2-40B4-BE49-F238E27FC236}">
                  <a16:creationId xmlns:a16="http://schemas.microsoft.com/office/drawing/2014/main" id="{DC8CFF93-5116-0191-F0CF-B5791DCC8DC0}"/>
                </a:ext>
              </a:extLst>
            </p:cNvPr>
            <p:cNvGrpSpPr/>
            <p:nvPr/>
          </p:nvGrpSpPr>
          <p:grpSpPr>
            <a:xfrm>
              <a:off x="7349093" y="845857"/>
              <a:ext cx="642461" cy="598705"/>
              <a:chOff x="17488314" y="10697955"/>
              <a:chExt cx="642461" cy="598705"/>
            </a:xfrm>
            <a:solidFill>
              <a:srgbClr val="FFEB7B"/>
            </a:solidFill>
          </p:grpSpPr>
          <p:sp>
            <p:nvSpPr>
              <p:cNvPr id="2896" name="Freeform 755">
                <a:extLst>
                  <a:ext uri="{FF2B5EF4-FFF2-40B4-BE49-F238E27FC236}">
                    <a16:creationId xmlns:a16="http://schemas.microsoft.com/office/drawing/2014/main" id="{DA63BBDB-8582-7039-9455-6B169CDBBB38}"/>
                  </a:ext>
                </a:extLst>
              </p:cNvPr>
              <p:cNvSpPr/>
              <p:nvPr/>
            </p:nvSpPr>
            <p:spPr>
              <a:xfrm rot="10800000" flipV="1">
                <a:off x="17683457" y="10806913"/>
                <a:ext cx="51454" cy="5133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897" name="Freeform 755">
                <a:extLst>
                  <a:ext uri="{FF2B5EF4-FFF2-40B4-BE49-F238E27FC236}">
                    <a16:creationId xmlns:a16="http://schemas.microsoft.com/office/drawing/2014/main" id="{C2E45DEF-7337-384B-8529-EF4F620E0315}"/>
                  </a:ext>
                </a:extLst>
              </p:cNvPr>
              <p:cNvSpPr/>
              <p:nvPr/>
            </p:nvSpPr>
            <p:spPr>
              <a:xfrm rot="10800000" flipV="1">
                <a:off x="17800112" y="10799030"/>
                <a:ext cx="51454" cy="5133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898" name="Freeform 755">
                <a:extLst>
                  <a:ext uri="{FF2B5EF4-FFF2-40B4-BE49-F238E27FC236}">
                    <a16:creationId xmlns:a16="http://schemas.microsoft.com/office/drawing/2014/main" id="{B31276CC-12A2-735F-5ECF-D1D0230017F2}"/>
                  </a:ext>
                </a:extLst>
              </p:cNvPr>
              <p:cNvSpPr/>
              <p:nvPr/>
            </p:nvSpPr>
            <p:spPr>
              <a:xfrm rot="12259406" flipV="1">
                <a:off x="17488314" y="10853057"/>
                <a:ext cx="51452" cy="51336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899" name="Freeform 755">
                <a:extLst>
                  <a:ext uri="{FF2B5EF4-FFF2-40B4-BE49-F238E27FC236}">
                    <a16:creationId xmlns:a16="http://schemas.microsoft.com/office/drawing/2014/main" id="{81824275-DA55-8BE2-763C-4C0B2D3B1BF3}"/>
                  </a:ext>
                </a:extLst>
              </p:cNvPr>
              <p:cNvSpPr/>
              <p:nvPr/>
            </p:nvSpPr>
            <p:spPr>
              <a:xfrm rot="14023071" flipV="1">
                <a:off x="17579317" y="11126448"/>
                <a:ext cx="51452" cy="51336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900" name="Freeform 755">
                <a:extLst>
                  <a:ext uri="{FF2B5EF4-FFF2-40B4-BE49-F238E27FC236}">
                    <a16:creationId xmlns:a16="http://schemas.microsoft.com/office/drawing/2014/main" id="{E6C9B354-E5C8-A526-D494-447EF4497C8A}"/>
                  </a:ext>
                </a:extLst>
              </p:cNvPr>
              <p:cNvSpPr/>
              <p:nvPr/>
            </p:nvSpPr>
            <p:spPr>
              <a:xfrm rot="12259406" flipV="1">
                <a:off x="17874717" y="11191909"/>
                <a:ext cx="104987" cy="104751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901" name="Freeform 755">
                <a:extLst>
                  <a:ext uri="{FF2B5EF4-FFF2-40B4-BE49-F238E27FC236}">
                    <a16:creationId xmlns:a16="http://schemas.microsoft.com/office/drawing/2014/main" id="{A989EDB5-37B7-0212-AD6B-74CE32CC1EF4}"/>
                  </a:ext>
                </a:extLst>
              </p:cNvPr>
              <p:cNvSpPr/>
              <p:nvPr/>
            </p:nvSpPr>
            <p:spPr>
              <a:xfrm rot="12259406" flipV="1">
                <a:off x="18054713" y="10961303"/>
                <a:ext cx="76062" cy="7588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902" name="Freeform 755">
                <a:extLst>
                  <a:ext uri="{FF2B5EF4-FFF2-40B4-BE49-F238E27FC236}">
                    <a16:creationId xmlns:a16="http://schemas.microsoft.com/office/drawing/2014/main" id="{F0EBE3DB-273B-6160-6B71-9328F76E213A}"/>
                  </a:ext>
                </a:extLst>
              </p:cNvPr>
              <p:cNvSpPr/>
              <p:nvPr/>
            </p:nvSpPr>
            <p:spPr>
              <a:xfrm rot="12259406" flipV="1">
                <a:off x="17921720" y="10799423"/>
                <a:ext cx="125135" cy="124859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903" name="Freeform 755">
                <a:extLst>
                  <a:ext uri="{FF2B5EF4-FFF2-40B4-BE49-F238E27FC236}">
                    <a16:creationId xmlns:a16="http://schemas.microsoft.com/office/drawing/2014/main" id="{56DF3806-A183-A34E-2211-A5D55AAE4352}"/>
                  </a:ext>
                </a:extLst>
              </p:cNvPr>
              <p:cNvSpPr/>
              <p:nvPr/>
            </p:nvSpPr>
            <p:spPr>
              <a:xfrm rot="12259406" flipV="1">
                <a:off x="17899131" y="10697955"/>
                <a:ext cx="44913" cy="44814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904" name="Freeform 755">
                <a:extLst>
                  <a:ext uri="{FF2B5EF4-FFF2-40B4-BE49-F238E27FC236}">
                    <a16:creationId xmlns:a16="http://schemas.microsoft.com/office/drawing/2014/main" id="{D182D9A3-29DA-9579-2967-62B16AA56DE2}"/>
                  </a:ext>
                </a:extLst>
              </p:cNvPr>
              <p:cNvSpPr/>
              <p:nvPr/>
            </p:nvSpPr>
            <p:spPr>
              <a:xfrm rot="12259406" flipV="1">
                <a:off x="17769369" y="11019935"/>
                <a:ext cx="76062" cy="7588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905" name="Freeform 755">
                <a:extLst>
                  <a:ext uri="{FF2B5EF4-FFF2-40B4-BE49-F238E27FC236}">
                    <a16:creationId xmlns:a16="http://schemas.microsoft.com/office/drawing/2014/main" id="{5B88C391-588A-F3EC-4607-3516277A6936}"/>
                  </a:ext>
                </a:extLst>
              </p:cNvPr>
              <p:cNvSpPr/>
              <p:nvPr/>
            </p:nvSpPr>
            <p:spPr>
              <a:xfrm rot="10800000" flipV="1">
                <a:off x="17725191" y="10799817"/>
                <a:ext cx="87796" cy="87599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906" name="Freeform 755">
                <a:extLst>
                  <a:ext uri="{FF2B5EF4-FFF2-40B4-BE49-F238E27FC236}">
                    <a16:creationId xmlns:a16="http://schemas.microsoft.com/office/drawing/2014/main" id="{787C234A-2E15-50FB-B2B4-BD4961B0AB52}"/>
                  </a:ext>
                </a:extLst>
              </p:cNvPr>
              <p:cNvSpPr/>
              <p:nvPr/>
            </p:nvSpPr>
            <p:spPr>
              <a:xfrm rot="12259406" flipV="1">
                <a:off x="17521088" y="10857505"/>
                <a:ext cx="104987" cy="104751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907" name="Freeform 755">
                <a:extLst>
                  <a:ext uri="{FF2B5EF4-FFF2-40B4-BE49-F238E27FC236}">
                    <a16:creationId xmlns:a16="http://schemas.microsoft.com/office/drawing/2014/main" id="{B0785360-489C-542C-4A50-C66FBFC4B94B}"/>
                  </a:ext>
                </a:extLst>
              </p:cNvPr>
              <p:cNvSpPr/>
              <p:nvPr/>
            </p:nvSpPr>
            <p:spPr>
              <a:xfrm rot="14023071" flipV="1">
                <a:off x="17589133" y="11156109"/>
                <a:ext cx="104987" cy="104751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00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885" name="Group 2884">
              <a:extLst>
                <a:ext uri="{FF2B5EF4-FFF2-40B4-BE49-F238E27FC236}">
                  <a16:creationId xmlns:a16="http://schemas.microsoft.com/office/drawing/2014/main" id="{56FC52F5-0581-DB59-9433-25CBCF649DE5}"/>
                </a:ext>
              </a:extLst>
            </p:cNvPr>
            <p:cNvGrpSpPr/>
            <p:nvPr/>
          </p:nvGrpSpPr>
          <p:grpSpPr>
            <a:xfrm>
              <a:off x="6096000" y="1027712"/>
              <a:ext cx="795089" cy="295991"/>
              <a:chOff x="15036254" y="6512759"/>
              <a:chExt cx="1347662" cy="587068"/>
            </a:xfrm>
            <a:solidFill>
              <a:schemeClr val="bg1">
                <a:lumMod val="85000"/>
              </a:schemeClr>
            </a:solidFill>
          </p:grpSpPr>
          <p:sp>
            <p:nvSpPr>
              <p:cNvPr id="2890" name="Rectangle: Rounded Corners 2889">
                <a:extLst>
                  <a:ext uri="{FF2B5EF4-FFF2-40B4-BE49-F238E27FC236}">
                    <a16:creationId xmlns:a16="http://schemas.microsoft.com/office/drawing/2014/main" id="{B1C2A3CE-91E6-36E6-8102-302346389C8B}"/>
                  </a:ext>
                </a:extLst>
              </p:cNvPr>
              <p:cNvSpPr/>
              <p:nvPr/>
            </p:nvSpPr>
            <p:spPr>
              <a:xfrm rot="2209935">
                <a:off x="15431485" y="6586837"/>
                <a:ext cx="175360" cy="101987"/>
              </a:xfrm>
              <a:prstGeom prst="roundRect">
                <a:avLst>
                  <a:gd name="adj" fmla="val 6309"/>
                </a:avLst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891" name="Rectangle: Rounded Corners 2890">
                <a:extLst>
                  <a:ext uri="{FF2B5EF4-FFF2-40B4-BE49-F238E27FC236}">
                    <a16:creationId xmlns:a16="http://schemas.microsoft.com/office/drawing/2014/main" id="{B86F1E06-1D22-B625-4812-E6D7BFAE3B17}"/>
                  </a:ext>
                </a:extLst>
              </p:cNvPr>
              <p:cNvSpPr/>
              <p:nvPr/>
            </p:nvSpPr>
            <p:spPr>
              <a:xfrm>
                <a:off x="15036254" y="6747977"/>
                <a:ext cx="175360" cy="101987"/>
              </a:xfrm>
              <a:prstGeom prst="roundRect">
                <a:avLst>
                  <a:gd name="adj" fmla="val 6309"/>
                </a:avLst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892" name="Rectangle: Rounded Corners 2891">
                <a:extLst>
                  <a:ext uri="{FF2B5EF4-FFF2-40B4-BE49-F238E27FC236}">
                    <a16:creationId xmlns:a16="http://schemas.microsoft.com/office/drawing/2014/main" id="{5A169068-2615-35AC-017B-199493E439BB}"/>
                  </a:ext>
                </a:extLst>
              </p:cNvPr>
              <p:cNvSpPr/>
              <p:nvPr/>
            </p:nvSpPr>
            <p:spPr>
              <a:xfrm>
                <a:off x="15152008" y="6715953"/>
                <a:ext cx="358147" cy="167298"/>
              </a:xfrm>
              <a:prstGeom prst="roundRect">
                <a:avLst>
                  <a:gd name="adj" fmla="val 6309"/>
                </a:avLst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893" name="Freeform: Shape 2892">
                <a:extLst>
                  <a:ext uri="{FF2B5EF4-FFF2-40B4-BE49-F238E27FC236}">
                    <a16:creationId xmlns:a16="http://schemas.microsoft.com/office/drawing/2014/main" id="{9AA71EAF-C467-27D8-7C18-802E4EC998D9}"/>
                  </a:ext>
                </a:extLst>
              </p:cNvPr>
              <p:cNvSpPr/>
              <p:nvPr/>
            </p:nvSpPr>
            <p:spPr>
              <a:xfrm rot="16200000">
                <a:off x="15522315" y="6494684"/>
                <a:ext cx="477028" cy="613124"/>
              </a:xfrm>
              <a:custGeom>
                <a:avLst/>
                <a:gdLst>
                  <a:gd name="connsiteX0" fmla="*/ 675391 w 675391"/>
                  <a:gd name="connsiteY0" fmla="*/ 250186 h 795019"/>
                  <a:gd name="connsiteX1" fmla="*/ 674266 w 675391"/>
                  <a:gd name="connsiteY1" fmla="*/ 256349 h 795019"/>
                  <a:gd name="connsiteX2" fmla="*/ 674266 w 675391"/>
                  <a:gd name="connsiteY2" fmla="*/ 795019 h 795019"/>
                  <a:gd name="connsiteX3" fmla="*/ 0 w 675391"/>
                  <a:gd name="connsiteY3" fmla="*/ 795019 h 795019"/>
                  <a:gd name="connsiteX4" fmla="*/ 0 w 675391"/>
                  <a:gd name="connsiteY4" fmla="*/ 246926 h 795019"/>
                  <a:gd name="connsiteX5" fmla="*/ 1365 w 675391"/>
                  <a:gd name="connsiteY5" fmla="*/ 245983 h 795019"/>
                  <a:gd name="connsiteX6" fmla="*/ 8039 w 675391"/>
                  <a:gd name="connsiteY6" fmla="*/ 209424 h 795019"/>
                  <a:gd name="connsiteX7" fmla="*/ 17863 w 675391"/>
                  <a:gd name="connsiteY7" fmla="*/ 193306 h 795019"/>
                  <a:gd name="connsiteX8" fmla="*/ 16841 w 675391"/>
                  <a:gd name="connsiteY8" fmla="*/ 190126 h 795019"/>
                  <a:gd name="connsiteX9" fmla="*/ 24425 w 675391"/>
                  <a:gd name="connsiteY9" fmla="*/ 182542 h 795019"/>
                  <a:gd name="connsiteX10" fmla="*/ 26889 w 675391"/>
                  <a:gd name="connsiteY10" fmla="*/ 178500 h 795019"/>
                  <a:gd name="connsiteX11" fmla="*/ 33096 w 675391"/>
                  <a:gd name="connsiteY11" fmla="*/ 173871 h 795019"/>
                  <a:gd name="connsiteX12" fmla="*/ 206966 w 675391"/>
                  <a:gd name="connsiteY12" fmla="*/ 0 h 795019"/>
                  <a:gd name="connsiteX13" fmla="*/ 467300 w 675391"/>
                  <a:gd name="connsiteY13" fmla="*/ 0 h 795019"/>
                  <a:gd name="connsiteX14" fmla="*/ 645954 w 675391"/>
                  <a:gd name="connsiteY14" fmla="*/ 178654 h 795019"/>
                  <a:gd name="connsiteX15" fmla="*/ 649628 w 675391"/>
                  <a:gd name="connsiteY15" fmla="*/ 181394 h 795019"/>
                  <a:gd name="connsiteX16" fmla="*/ 651087 w 675391"/>
                  <a:gd name="connsiteY16" fmla="*/ 183787 h 795019"/>
                  <a:gd name="connsiteX17" fmla="*/ 660794 w 675391"/>
                  <a:gd name="connsiteY17" fmla="*/ 193494 h 795019"/>
                  <a:gd name="connsiteX18" fmla="*/ 660648 w 675391"/>
                  <a:gd name="connsiteY18" fmla="*/ 199471 h 795019"/>
                  <a:gd name="connsiteX19" fmla="*/ 668479 w 675391"/>
                  <a:gd name="connsiteY19" fmla="*/ 212318 h 795019"/>
                  <a:gd name="connsiteX20" fmla="*/ 671851 w 675391"/>
                  <a:gd name="connsiteY20" fmla="*/ 230789 h 795019"/>
                  <a:gd name="connsiteX21" fmla="*/ 674266 w 675391"/>
                  <a:gd name="connsiteY21" fmla="*/ 232439 h 795019"/>
                  <a:gd name="connsiteX22" fmla="*/ 674266 w 675391"/>
                  <a:gd name="connsiteY22" fmla="*/ 244023 h 795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75391" h="795019">
                    <a:moveTo>
                      <a:pt x="675391" y="250186"/>
                    </a:moveTo>
                    <a:lnTo>
                      <a:pt x="674266" y="256349"/>
                    </a:lnTo>
                    <a:lnTo>
                      <a:pt x="674266" y="795019"/>
                    </a:lnTo>
                    <a:lnTo>
                      <a:pt x="0" y="795019"/>
                    </a:lnTo>
                    <a:lnTo>
                      <a:pt x="0" y="246926"/>
                    </a:lnTo>
                    <a:lnTo>
                      <a:pt x="1365" y="245983"/>
                    </a:lnTo>
                    <a:lnTo>
                      <a:pt x="8039" y="209424"/>
                    </a:lnTo>
                    <a:lnTo>
                      <a:pt x="17863" y="193306"/>
                    </a:lnTo>
                    <a:lnTo>
                      <a:pt x="16841" y="190126"/>
                    </a:lnTo>
                    <a:lnTo>
                      <a:pt x="24425" y="182542"/>
                    </a:lnTo>
                    <a:lnTo>
                      <a:pt x="26889" y="178500"/>
                    </a:lnTo>
                    <a:lnTo>
                      <a:pt x="33096" y="173871"/>
                    </a:lnTo>
                    <a:lnTo>
                      <a:pt x="206966" y="0"/>
                    </a:lnTo>
                    <a:lnTo>
                      <a:pt x="467300" y="0"/>
                    </a:lnTo>
                    <a:lnTo>
                      <a:pt x="645954" y="178654"/>
                    </a:lnTo>
                    <a:lnTo>
                      <a:pt x="649628" y="181394"/>
                    </a:lnTo>
                    <a:lnTo>
                      <a:pt x="651087" y="183787"/>
                    </a:lnTo>
                    <a:lnTo>
                      <a:pt x="660794" y="193494"/>
                    </a:lnTo>
                    <a:lnTo>
                      <a:pt x="660648" y="199471"/>
                    </a:lnTo>
                    <a:lnTo>
                      <a:pt x="668479" y="212318"/>
                    </a:lnTo>
                    <a:lnTo>
                      <a:pt x="671851" y="230789"/>
                    </a:lnTo>
                    <a:lnTo>
                      <a:pt x="674266" y="232439"/>
                    </a:lnTo>
                    <a:lnTo>
                      <a:pt x="674266" y="244023"/>
                    </a:lnTo>
                    <a:close/>
                  </a:path>
                </a:pathLst>
              </a:cu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000">
                  <a:cs typeface="Arial" panose="020B0604020202020204" pitchFamily="34" charset="0"/>
                </a:endParaRPr>
              </a:p>
            </p:txBody>
          </p:sp>
          <p:sp>
            <p:nvSpPr>
              <p:cNvPr id="2894" name="Rectangle: Rounded Corners 2893">
                <a:extLst>
                  <a:ext uri="{FF2B5EF4-FFF2-40B4-BE49-F238E27FC236}">
                    <a16:creationId xmlns:a16="http://schemas.microsoft.com/office/drawing/2014/main" id="{5620F367-A838-EF81-502D-8C621064E4EB}"/>
                  </a:ext>
                </a:extLst>
              </p:cNvPr>
              <p:cNvSpPr/>
              <p:nvPr/>
            </p:nvSpPr>
            <p:spPr>
              <a:xfrm>
                <a:off x="16017039" y="6562733"/>
                <a:ext cx="366877" cy="472477"/>
              </a:xfrm>
              <a:prstGeom prst="roundRect">
                <a:avLst>
                  <a:gd name="adj" fmla="val 6309"/>
                </a:avLst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895" name="Rectangle: Rounded Corners 2894">
                <a:extLst>
                  <a:ext uri="{FF2B5EF4-FFF2-40B4-BE49-F238E27FC236}">
                    <a16:creationId xmlns:a16="http://schemas.microsoft.com/office/drawing/2014/main" id="{366AC370-332F-D7DE-D8FC-6F07B8CB8AF7}"/>
                  </a:ext>
                </a:extLst>
              </p:cNvPr>
              <p:cNvSpPr/>
              <p:nvPr/>
            </p:nvSpPr>
            <p:spPr>
              <a:xfrm>
                <a:off x="16017035" y="6512759"/>
                <a:ext cx="108029" cy="587068"/>
              </a:xfrm>
              <a:prstGeom prst="roundRect">
                <a:avLst>
                  <a:gd name="adj" fmla="val 6309"/>
                </a:avLst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000" dirty="0"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886" name="Straight Arrow Connector 2885">
              <a:extLst>
                <a:ext uri="{FF2B5EF4-FFF2-40B4-BE49-F238E27FC236}">
                  <a16:creationId xmlns:a16="http://schemas.microsoft.com/office/drawing/2014/main" id="{32BA09AE-0334-90EA-6EC2-43AA88C197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3970" y="1180997"/>
              <a:ext cx="277245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7" name="Arc 2886">
              <a:extLst>
                <a:ext uri="{FF2B5EF4-FFF2-40B4-BE49-F238E27FC236}">
                  <a16:creationId xmlns:a16="http://schemas.microsoft.com/office/drawing/2014/main" id="{149408F1-E298-951F-D9C9-BD2F27D889F3}"/>
                </a:ext>
              </a:extLst>
            </p:cNvPr>
            <p:cNvSpPr/>
            <p:nvPr/>
          </p:nvSpPr>
          <p:spPr>
            <a:xfrm>
              <a:off x="7819849" y="977510"/>
              <a:ext cx="59056" cy="59054"/>
            </a:xfrm>
            <a:prstGeom prst="arc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sp>
          <p:nvSpPr>
            <p:cNvPr id="2888" name="Arc 2887">
              <a:extLst>
                <a:ext uri="{FF2B5EF4-FFF2-40B4-BE49-F238E27FC236}">
                  <a16:creationId xmlns:a16="http://schemas.microsoft.com/office/drawing/2014/main" id="{28241779-0B82-D0A0-F172-B6D2656F49C6}"/>
                </a:ext>
              </a:extLst>
            </p:cNvPr>
            <p:cNvSpPr/>
            <p:nvPr/>
          </p:nvSpPr>
          <p:spPr>
            <a:xfrm>
              <a:off x="7412179" y="1033389"/>
              <a:ext cx="45722" cy="45720"/>
            </a:xfrm>
            <a:prstGeom prst="arc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  <p:sp>
          <p:nvSpPr>
            <p:cNvPr id="2889" name="Arc 2888">
              <a:extLst>
                <a:ext uri="{FF2B5EF4-FFF2-40B4-BE49-F238E27FC236}">
                  <a16:creationId xmlns:a16="http://schemas.microsoft.com/office/drawing/2014/main" id="{801FB4ED-E631-84C4-5384-6F3E66D014CE}"/>
                </a:ext>
              </a:extLst>
            </p:cNvPr>
            <p:cNvSpPr/>
            <p:nvPr/>
          </p:nvSpPr>
          <p:spPr>
            <a:xfrm>
              <a:off x="7766191" y="1368352"/>
              <a:ext cx="45722" cy="45720"/>
            </a:xfrm>
            <a:prstGeom prst="arc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 sz="1600"/>
            </a:p>
          </p:txBody>
        </p:sp>
      </p:grpSp>
      <p:sp>
        <p:nvSpPr>
          <p:cNvPr id="2908" name="Rectangle 2907">
            <a:extLst>
              <a:ext uri="{FF2B5EF4-FFF2-40B4-BE49-F238E27FC236}">
                <a16:creationId xmlns:a16="http://schemas.microsoft.com/office/drawing/2014/main" id="{EEA4DF0C-BD47-4F17-2E00-3F373F0F3BBE}"/>
              </a:ext>
            </a:extLst>
          </p:cNvPr>
          <p:cNvSpPr/>
          <p:nvPr/>
        </p:nvSpPr>
        <p:spPr>
          <a:xfrm>
            <a:off x="7771997" y="2232736"/>
            <a:ext cx="1123134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Thermophoretic sampler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926" name="Rectangle 2925">
            <a:extLst>
              <a:ext uri="{FF2B5EF4-FFF2-40B4-BE49-F238E27FC236}">
                <a16:creationId xmlns:a16="http://schemas.microsoft.com/office/drawing/2014/main" id="{5E28E2A2-63A2-F315-DF8E-D8A81E767224}"/>
              </a:ext>
            </a:extLst>
          </p:cNvPr>
          <p:cNvSpPr/>
          <p:nvPr/>
        </p:nvSpPr>
        <p:spPr>
          <a:xfrm>
            <a:off x="4553247" y="4415206"/>
            <a:ext cx="1123134" cy="36933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Organic coating unit / humidifier</a:t>
            </a:r>
            <a:endParaRPr lang="el-GR" sz="12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927" name="Group 2926">
            <a:extLst>
              <a:ext uri="{FF2B5EF4-FFF2-40B4-BE49-F238E27FC236}">
                <a16:creationId xmlns:a16="http://schemas.microsoft.com/office/drawing/2014/main" id="{1F823384-6263-FEE5-F970-475BC537A551}"/>
              </a:ext>
            </a:extLst>
          </p:cNvPr>
          <p:cNvGrpSpPr/>
          <p:nvPr/>
        </p:nvGrpSpPr>
        <p:grpSpPr>
          <a:xfrm>
            <a:off x="4497963" y="3471453"/>
            <a:ext cx="1208521" cy="849428"/>
            <a:chOff x="5165124" y="3538994"/>
            <a:chExt cx="1448248" cy="1017924"/>
          </a:xfrm>
        </p:grpSpPr>
        <p:grpSp>
          <p:nvGrpSpPr>
            <p:cNvPr id="2928" name="Group 2927">
              <a:extLst>
                <a:ext uri="{FF2B5EF4-FFF2-40B4-BE49-F238E27FC236}">
                  <a16:creationId xmlns:a16="http://schemas.microsoft.com/office/drawing/2014/main" id="{AEC9F416-C7E7-0443-7500-9D81CE34C98F}"/>
                </a:ext>
              </a:extLst>
            </p:cNvPr>
            <p:cNvGrpSpPr/>
            <p:nvPr/>
          </p:nvGrpSpPr>
          <p:grpSpPr>
            <a:xfrm>
              <a:off x="5415608" y="3780293"/>
              <a:ext cx="310965" cy="141872"/>
              <a:chOff x="5413281" y="3780293"/>
              <a:chExt cx="310965" cy="141872"/>
            </a:xfrm>
          </p:grpSpPr>
          <p:sp>
            <p:nvSpPr>
              <p:cNvPr id="2943" name="Rectangle: Rounded Corners 2942">
                <a:extLst>
                  <a:ext uri="{FF2B5EF4-FFF2-40B4-BE49-F238E27FC236}">
                    <a16:creationId xmlns:a16="http://schemas.microsoft.com/office/drawing/2014/main" id="{5A6D6AC3-7303-E0AE-E52A-D93017228056}"/>
                  </a:ext>
                </a:extLst>
              </p:cNvPr>
              <p:cNvSpPr/>
              <p:nvPr/>
            </p:nvSpPr>
            <p:spPr>
              <a:xfrm>
                <a:off x="5413281" y="3780293"/>
                <a:ext cx="45719" cy="141872"/>
              </a:xfrm>
              <a:prstGeom prst="roundRect">
                <a:avLst>
                  <a:gd name="adj" fmla="val 13443"/>
                </a:avLst>
              </a:prstGeom>
              <a:solidFill>
                <a:srgbClr val="404040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944" name="Rectangle: Rounded Corners 2943">
                <a:extLst>
                  <a:ext uri="{FF2B5EF4-FFF2-40B4-BE49-F238E27FC236}">
                    <a16:creationId xmlns:a16="http://schemas.microsoft.com/office/drawing/2014/main" id="{47DC0710-89A1-540C-EE8B-332A8C70F03E}"/>
                  </a:ext>
                </a:extLst>
              </p:cNvPr>
              <p:cNvSpPr/>
              <p:nvPr/>
            </p:nvSpPr>
            <p:spPr>
              <a:xfrm>
                <a:off x="5678527" y="3780293"/>
                <a:ext cx="45719" cy="141872"/>
              </a:xfrm>
              <a:prstGeom prst="roundRect">
                <a:avLst>
                  <a:gd name="adj" fmla="val 13443"/>
                </a:avLst>
              </a:prstGeom>
              <a:solidFill>
                <a:srgbClr val="404040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929" name="Straight Connector 2928">
              <a:extLst>
                <a:ext uri="{FF2B5EF4-FFF2-40B4-BE49-F238E27FC236}">
                  <a16:creationId xmlns:a16="http://schemas.microsoft.com/office/drawing/2014/main" id="{966339CC-B835-57C0-64AE-E2EC1F752B94}"/>
                </a:ext>
              </a:extLst>
            </p:cNvPr>
            <p:cNvCxnSpPr/>
            <p:nvPr/>
          </p:nvCxnSpPr>
          <p:spPr>
            <a:xfrm>
              <a:off x="5229011" y="3960410"/>
              <a:ext cx="0" cy="92970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0" name="Freeform: Shape 2929">
              <a:extLst>
                <a:ext uri="{FF2B5EF4-FFF2-40B4-BE49-F238E27FC236}">
                  <a16:creationId xmlns:a16="http://schemas.microsoft.com/office/drawing/2014/main" id="{C6FBB3F5-20CF-76A8-58D1-B8138869BE04}"/>
                </a:ext>
              </a:extLst>
            </p:cNvPr>
            <p:cNvSpPr/>
            <p:nvPr/>
          </p:nvSpPr>
          <p:spPr>
            <a:xfrm>
              <a:off x="5195760" y="3908921"/>
              <a:ext cx="137539" cy="93216"/>
            </a:xfrm>
            <a:custGeom>
              <a:avLst/>
              <a:gdLst>
                <a:gd name="connsiteX0" fmla="*/ 51205 w 137539"/>
                <a:gd name="connsiteY0" fmla="*/ 0 h 93216"/>
                <a:gd name="connsiteX1" fmla="*/ 130658 w 137539"/>
                <a:gd name="connsiteY1" fmla="*/ 0 h 93216"/>
                <a:gd name="connsiteX2" fmla="*/ 137539 w 137539"/>
                <a:gd name="connsiteY2" fmla="*/ 6881 h 93216"/>
                <a:gd name="connsiteX3" fmla="*/ 137539 w 137539"/>
                <a:gd name="connsiteY3" fmla="*/ 57298 h 93216"/>
                <a:gd name="connsiteX4" fmla="*/ 130658 w 137539"/>
                <a:gd name="connsiteY4" fmla="*/ 64179 h 93216"/>
                <a:gd name="connsiteX5" fmla="*/ 64179 w 137539"/>
                <a:gd name="connsiteY5" fmla="*/ 64179 h 93216"/>
                <a:gd name="connsiteX6" fmla="*/ 64179 w 137539"/>
                <a:gd name="connsiteY6" fmla="*/ 86335 h 93216"/>
                <a:gd name="connsiteX7" fmla="*/ 57298 w 137539"/>
                <a:gd name="connsiteY7" fmla="*/ 93216 h 93216"/>
                <a:gd name="connsiteX8" fmla="*/ 6881 w 137539"/>
                <a:gd name="connsiteY8" fmla="*/ 93216 h 93216"/>
                <a:gd name="connsiteX9" fmla="*/ 0 w 137539"/>
                <a:gd name="connsiteY9" fmla="*/ 86335 h 93216"/>
                <a:gd name="connsiteX10" fmla="*/ 0 w 137539"/>
                <a:gd name="connsiteY10" fmla="*/ 6882 h 93216"/>
                <a:gd name="connsiteX11" fmla="*/ 6881 w 137539"/>
                <a:gd name="connsiteY11" fmla="*/ 1 h 93216"/>
                <a:gd name="connsiteX12" fmla="*/ 51204 w 137539"/>
                <a:gd name="connsiteY12" fmla="*/ 1 h 9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539" h="93216">
                  <a:moveTo>
                    <a:pt x="51205" y="0"/>
                  </a:moveTo>
                  <a:lnTo>
                    <a:pt x="130658" y="0"/>
                  </a:lnTo>
                  <a:cubicBezTo>
                    <a:pt x="134458" y="0"/>
                    <a:pt x="137539" y="3081"/>
                    <a:pt x="137539" y="6881"/>
                  </a:cubicBezTo>
                  <a:lnTo>
                    <a:pt x="137539" y="57298"/>
                  </a:lnTo>
                  <a:cubicBezTo>
                    <a:pt x="137539" y="61098"/>
                    <a:pt x="134458" y="64179"/>
                    <a:pt x="130658" y="64179"/>
                  </a:cubicBezTo>
                  <a:lnTo>
                    <a:pt x="64179" y="64179"/>
                  </a:lnTo>
                  <a:lnTo>
                    <a:pt x="64179" y="86335"/>
                  </a:lnTo>
                  <a:cubicBezTo>
                    <a:pt x="64179" y="90135"/>
                    <a:pt x="61098" y="93216"/>
                    <a:pt x="57298" y="93216"/>
                  </a:cubicBezTo>
                  <a:lnTo>
                    <a:pt x="6881" y="93216"/>
                  </a:lnTo>
                  <a:cubicBezTo>
                    <a:pt x="3081" y="93216"/>
                    <a:pt x="0" y="90135"/>
                    <a:pt x="0" y="86335"/>
                  </a:cubicBezTo>
                  <a:lnTo>
                    <a:pt x="0" y="6882"/>
                  </a:lnTo>
                  <a:cubicBezTo>
                    <a:pt x="0" y="3082"/>
                    <a:pt x="3081" y="1"/>
                    <a:pt x="6881" y="1"/>
                  </a:cubicBezTo>
                  <a:lnTo>
                    <a:pt x="51204" y="1"/>
                  </a:lnTo>
                  <a:close/>
                </a:path>
              </a:pathLst>
            </a:custGeom>
            <a:solidFill>
              <a:schemeClr val="tx1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grpSp>
          <p:nvGrpSpPr>
            <p:cNvPr id="2931" name="Group 2930">
              <a:extLst>
                <a:ext uri="{FF2B5EF4-FFF2-40B4-BE49-F238E27FC236}">
                  <a16:creationId xmlns:a16="http://schemas.microsoft.com/office/drawing/2014/main" id="{77C4F4D2-01F5-6C3E-662D-585EF87B0E6E}"/>
                </a:ext>
              </a:extLst>
            </p:cNvPr>
            <p:cNvGrpSpPr/>
            <p:nvPr/>
          </p:nvGrpSpPr>
          <p:grpSpPr>
            <a:xfrm>
              <a:off x="5165124" y="4045326"/>
              <a:ext cx="132006" cy="237173"/>
              <a:chOff x="5157724" y="4045326"/>
              <a:chExt cx="139406" cy="310610"/>
            </a:xfrm>
          </p:grpSpPr>
          <p:sp>
            <p:nvSpPr>
              <p:cNvPr id="2941" name="Rectangle: Rounded Corners 2940">
                <a:extLst>
                  <a:ext uri="{FF2B5EF4-FFF2-40B4-BE49-F238E27FC236}">
                    <a16:creationId xmlns:a16="http://schemas.microsoft.com/office/drawing/2014/main" id="{6704C5F0-CD07-8043-FAC1-BDC5D88E494F}"/>
                  </a:ext>
                </a:extLst>
              </p:cNvPr>
              <p:cNvSpPr/>
              <p:nvPr/>
            </p:nvSpPr>
            <p:spPr>
              <a:xfrm>
                <a:off x="5174155" y="4045326"/>
                <a:ext cx="106544" cy="111792"/>
              </a:xfrm>
              <a:prstGeom prst="roundRect">
                <a:avLst>
                  <a:gd name="adj" fmla="val 10722"/>
                </a:avLst>
              </a:prstGeom>
              <a:solidFill>
                <a:srgbClr val="FF0000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2942" name="Rectangle: Rounded Corners 2941">
                <a:extLst>
                  <a:ext uri="{FF2B5EF4-FFF2-40B4-BE49-F238E27FC236}">
                    <a16:creationId xmlns:a16="http://schemas.microsoft.com/office/drawing/2014/main" id="{C07DC7B1-6AFC-4D2B-175A-3FE0B8B25BDF}"/>
                  </a:ext>
                </a:extLst>
              </p:cNvPr>
              <p:cNvSpPr/>
              <p:nvPr/>
            </p:nvSpPr>
            <p:spPr>
              <a:xfrm>
                <a:off x="5157724" y="4138623"/>
                <a:ext cx="139406" cy="217313"/>
              </a:xfrm>
              <a:prstGeom prst="roundRect">
                <a:avLst>
                  <a:gd name="adj" fmla="val 10722"/>
                </a:avLst>
              </a:prstGeom>
              <a:solidFill>
                <a:schemeClr val="bg1"/>
              </a:solidFill>
              <a:ln w="15875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9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32" name="Rectangle: Rounded Corners 2931">
              <a:extLst>
                <a:ext uri="{FF2B5EF4-FFF2-40B4-BE49-F238E27FC236}">
                  <a16:creationId xmlns:a16="http://schemas.microsoft.com/office/drawing/2014/main" id="{D2D91AE8-53BC-EF3C-4F21-D6F38627FA56}"/>
                </a:ext>
              </a:extLst>
            </p:cNvPr>
            <p:cNvSpPr/>
            <p:nvPr/>
          </p:nvSpPr>
          <p:spPr>
            <a:xfrm>
              <a:off x="5320405" y="3879387"/>
              <a:ext cx="1292967" cy="677531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933" name="Rectangle: Rounded Corners 2932">
              <a:extLst>
                <a:ext uri="{FF2B5EF4-FFF2-40B4-BE49-F238E27FC236}">
                  <a16:creationId xmlns:a16="http://schemas.microsoft.com/office/drawing/2014/main" id="{A86F0853-75B4-DF4F-30EA-F8823F36CDB1}"/>
                </a:ext>
              </a:extLst>
            </p:cNvPr>
            <p:cNvSpPr/>
            <p:nvPr/>
          </p:nvSpPr>
          <p:spPr>
            <a:xfrm>
              <a:off x="5357669" y="3538994"/>
              <a:ext cx="426843" cy="303095"/>
            </a:xfrm>
            <a:prstGeom prst="roundRect">
              <a:avLst>
                <a:gd name="adj" fmla="val 13443"/>
              </a:avLst>
            </a:prstGeom>
            <a:solidFill>
              <a:srgbClr val="40404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934" name="Rectangle: Rounded Corners 2933">
              <a:extLst>
                <a:ext uri="{FF2B5EF4-FFF2-40B4-BE49-F238E27FC236}">
                  <a16:creationId xmlns:a16="http://schemas.microsoft.com/office/drawing/2014/main" id="{93BF5273-AAED-EA9E-6CF6-E6D1239F13ED}"/>
                </a:ext>
              </a:extLst>
            </p:cNvPr>
            <p:cNvSpPr/>
            <p:nvPr/>
          </p:nvSpPr>
          <p:spPr>
            <a:xfrm>
              <a:off x="5400238" y="3578349"/>
              <a:ext cx="341704" cy="167241"/>
            </a:xfrm>
            <a:prstGeom prst="roundRect">
              <a:avLst>
                <a:gd name="adj" fmla="val 10722"/>
              </a:avLst>
            </a:prstGeom>
            <a:solidFill>
              <a:schemeClr val="bg1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935" name="Rectangle: Rounded Corners 2934">
              <a:extLst>
                <a:ext uri="{FF2B5EF4-FFF2-40B4-BE49-F238E27FC236}">
                  <a16:creationId xmlns:a16="http://schemas.microsoft.com/office/drawing/2014/main" id="{F81C57B0-144A-B318-57A8-93666AC329A0}"/>
                </a:ext>
              </a:extLst>
            </p:cNvPr>
            <p:cNvSpPr/>
            <p:nvPr/>
          </p:nvSpPr>
          <p:spPr>
            <a:xfrm>
              <a:off x="6098019" y="4013695"/>
              <a:ext cx="401716" cy="376636"/>
            </a:xfrm>
            <a:prstGeom prst="roundRect">
              <a:avLst>
                <a:gd name="adj" fmla="val 11844"/>
              </a:avLst>
            </a:prstGeom>
            <a:solidFill>
              <a:schemeClr val="bg1">
                <a:lumMod val="75000"/>
              </a:schemeClr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936" name="Rectangle: Rounded Corners 2935">
              <a:extLst>
                <a:ext uri="{FF2B5EF4-FFF2-40B4-BE49-F238E27FC236}">
                  <a16:creationId xmlns:a16="http://schemas.microsoft.com/office/drawing/2014/main" id="{D8FBDC80-0329-9793-95E9-DA44A3E83D91}"/>
                </a:ext>
              </a:extLst>
            </p:cNvPr>
            <p:cNvSpPr/>
            <p:nvPr/>
          </p:nvSpPr>
          <p:spPr>
            <a:xfrm>
              <a:off x="5446236" y="4270378"/>
              <a:ext cx="565113" cy="716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>
                <a:solidFill>
                  <a:schemeClr val="tx1"/>
                </a:solidFill>
              </a:endParaRPr>
            </a:p>
          </p:txBody>
        </p:sp>
        <p:sp>
          <p:nvSpPr>
            <p:cNvPr id="2937" name="Rectangle: Rounded Corners 2936">
              <a:extLst>
                <a:ext uri="{FF2B5EF4-FFF2-40B4-BE49-F238E27FC236}">
                  <a16:creationId xmlns:a16="http://schemas.microsoft.com/office/drawing/2014/main" id="{025DD6EB-600A-7AC4-F1BA-0CC46704EB8E}"/>
                </a:ext>
              </a:extLst>
            </p:cNvPr>
            <p:cNvSpPr/>
            <p:nvPr/>
          </p:nvSpPr>
          <p:spPr>
            <a:xfrm>
              <a:off x="5799202" y="4244257"/>
              <a:ext cx="153901" cy="123899"/>
            </a:xfrm>
            <a:prstGeom prst="roundRect">
              <a:avLst>
                <a:gd name="adj" fmla="val 35989"/>
              </a:avLst>
            </a:prstGeom>
            <a:solidFill>
              <a:srgbClr val="404040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938" name="Rectangle: Rounded Corners 2937">
              <a:extLst>
                <a:ext uri="{FF2B5EF4-FFF2-40B4-BE49-F238E27FC236}">
                  <a16:creationId xmlns:a16="http://schemas.microsoft.com/office/drawing/2014/main" id="{6D5BBBE9-C2E9-FAE8-283C-66442D1A140F}"/>
                </a:ext>
              </a:extLst>
            </p:cNvPr>
            <p:cNvSpPr/>
            <p:nvPr/>
          </p:nvSpPr>
          <p:spPr>
            <a:xfrm>
              <a:off x="5507572" y="4244257"/>
              <a:ext cx="202726" cy="169699"/>
            </a:xfrm>
            <a:prstGeom prst="roundRect">
              <a:avLst>
                <a:gd name="adj" fmla="val 22684"/>
              </a:avLst>
            </a:prstGeom>
            <a:solidFill>
              <a:schemeClr val="bg1">
                <a:lumMod val="75000"/>
              </a:schemeClr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939" name="Rectangle: Rounded Corners 2938">
              <a:extLst>
                <a:ext uri="{FF2B5EF4-FFF2-40B4-BE49-F238E27FC236}">
                  <a16:creationId xmlns:a16="http://schemas.microsoft.com/office/drawing/2014/main" id="{45CE03D7-30ED-F63B-BE19-BD4DBC01F522}"/>
                </a:ext>
              </a:extLst>
            </p:cNvPr>
            <p:cNvSpPr/>
            <p:nvPr/>
          </p:nvSpPr>
          <p:spPr>
            <a:xfrm>
              <a:off x="5643218" y="4020565"/>
              <a:ext cx="194584" cy="109096"/>
            </a:xfrm>
            <a:prstGeom prst="roundRect">
              <a:avLst>
                <a:gd name="adj" fmla="val 22684"/>
              </a:avLst>
            </a:prstGeom>
            <a:solidFill>
              <a:schemeClr val="bg1">
                <a:lumMod val="75000"/>
              </a:schemeClr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/>
            </a:p>
          </p:txBody>
        </p:sp>
        <p:sp>
          <p:nvSpPr>
            <p:cNvPr id="2940" name="Oval 2939">
              <a:extLst>
                <a:ext uri="{FF2B5EF4-FFF2-40B4-BE49-F238E27FC236}">
                  <a16:creationId xmlns:a16="http://schemas.microsoft.com/office/drawing/2014/main" id="{92485AEC-172E-99BB-910B-0A668FB609CF}"/>
                </a:ext>
              </a:extLst>
            </p:cNvPr>
            <p:cNvSpPr/>
            <p:nvPr/>
          </p:nvSpPr>
          <p:spPr>
            <a:xfrm>
              <a:off x="6270773" y="4169569"/>
              <a:ext cx="56208" cy="56208"/>
            </a:xfrm>
            <a:prstGeom prst="ellipse">
              <a:avLst/>
            </a:prstGeom>
            <a:solidFill>
              <a:srgbClr val="D9D9D9"/>
            </a:solidFill>
            <a:ln w="15875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45" name="Group 2944">
            <a:extLst>
              <a:ext uri="{FF2B5EF4-FFF2-40B4-BE49-F238E27FC236}">
                <a16:creationId xmlns:a16="http://schemas.microsoft.com/office/drawing/2014/main" id="{36C37E2B-A6C5-5345-3CF0-F7AC073D4997}"/>
              </a:ext>
            </a:extLst>
          </p:cNvPr>
          <p:cNvGrpSpPr/>
          <p:nvPr/>
        </p:nvGrpSpPr>
        <p:grpSpPr>
          <a:xfrm>
            <a:off x="7767488" y="3244359"/>
            <a:ext cx="1616258" cy="1942172"/>
            <a:chOff x="8401014" y="2735705"/>
            <a:chExt cx="2321546" cy="2789679"/>
          </a:xfrm>
        </p:grpSpPr>
        <p:sp>
          <p:nvSpPr>
            <p:cNvPr id="2946" name="Rectangle: Rounded Corners 2945">
              <a:extLst>
                <a:ext uri="{FF2B5EF4-FFF2-40B4-BE49-F238E27FC236}">
                  <a16:creationId xmlns:a16="http://schemas.microsoft.com/office/drawing/2014/main" id="{ACAFA277-3F58-F37D-2F16-68A3EFB0C2C1}"/>
                </a:ext>
              </a:extLst>
            </p:cNvPr>
            <p:cNvSpPr/>
            <p:nvPr/>
          </p:nvSpPr>
          <p:spPr>
            <a:xfrm>
              <a:off x="8804944" y="3945539"/>
              <a:ext cx="465516" cy="191092"/>
            </a:xfrm>
            <a:prstGeom prst="roundRect">
              <a:avLst>
                <a:gd name="adj" fmla="val 8825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/>
            </a:p>
          </p:txBody>
        </p:sp>
        <p:grpSp>
          <p:nvGrpSpPr>
            <p:cNvPr id="2947" name="Group 2946">
              <a:extLst>
                <a:ext uri="{FF2B5EF4-FFF2-40B4-BE49-F238E27FC236}">
                  <a16:creationId xmlns:a16="http://schemas.microsoft.com/office/drawing/2014/main" id="{201BB87E-9048-3D11-7901-54A374C1A97D}"/>
                </a:ext>
              </a:extLst>
            </p:cNvPr>
            <p:cNvGrpSpPr/>
            <p:nvPr/>
          </p:nvGrpSpPr>
          <p:grpSpPr>
            <a:xfrm>
              <a:off x="10137266" y="4161023"/>
              <a:ext cx="297120" cy="453350"/>
              <a:chOff x="9185713" y="4161023"/>
              <a:chExt cx="297120" cy="453350"/>
            </a:xfrm>
          </p:grpSpPr>
          <p:sp>
            <p:nvSpPr>
              <p:cNvPr id="2979" name="Freeform: Shape 2978">
                <a:extLst>
                  <a:ext uri="{FF2B5EF4-FFF2-40B4-BE49-F238E27FC236}">
                    <a16:creationId xmlns:a16="http://schemas.microsoft.com/office/drawing/2014/main" id="{D2A772E6-A5BD-C4EB-EB2B-D550F6D10214}"/>
                  </a:ext>
                </a:extLst>
              </p:cNvPr>
              <p:cNvSpPr/>
              <p:nvPr/>
            </p:nvSpPr>
            <p:spPr>
              <a:xfrm>
                <a:off x="9185713" y="4161023"/>
                <a:ext cx="297120" cy="453350"/>
              </a:xfrm>
              <a:custGeom>
                <a:avLst/>
                <a:gdLst>
                  <a:gd name="connsiteX0" fmla="*/ 174481 w 756089"/>
                  <a:gd name="connsiteY0" fmla="*/ 0 h 1363436"/>
                  <a:gd name="connsiteX1" fmla="*/ 581607 w 756089"/>
                  <a:gd name="connsiteY1" fmla="*/ 0 h 1363436"/>
                  <a:gd name="connsiteX2" fmla="*/ 581607 w 756089"/>
                  <a:gd name="connsiteY2" fmla="*/ 274887 h 1363436"/>
                  <a:gd name="connsiteX3" fmla="*/ 756089 w 756089"/>
                  <a:gd name="connsiteY3" fmla="*/ 700661 h 1363436"/>
                  <a:gd name="connsiteX4" fmla="*/ 754042 w 756089"/>
                  <a:gd name="connsiteY4" fmla="*/ 700661 h 1363436"/>
                  <a:gd name="connsiteX5" fmla="*/ 754042 w 756089"/>
                  <a:gd name="connsiteY5" fmla="*/ 1363436 h 1363436"/>
                  <a:gd name="connsiteX6" fmla="*/ 2046 w 756089"/>
                  <a:gd name="connsiteY6" fmla="*/ 1363436 h 1363436"/>
                  <a:gd name="connsiteX7" fmla="*/ 2046 w 756089"/>
                  <a:gd name="connsiteY7" fmla="*/ 700661 h 1363436"/>
                  <a:gd name="connsiteX8" fmla="*/ 0 w 756089"/>
                  <a:gd name="connsiteY8" fmla="*/ 700661 h 1363436"/>
                  <a:gd name="connsiteX9" fmla="*/ 174481 w 756089"/>
                  <a:gd name="connsiteY9" fmla="*/ 274889 h 1363436"/>
                  <a:gd name="connsiteX0" fmla="*/ 172435 w 754043"/>
                  <a:gd name="connsiteY0" fmla="*/ 0 h 1363436"/>
                  <a:gd name="connsiteX1" fmla="*/ 579561 w 754043"/>
                  <a:gd name="connsiteY1" fmla="*/ 0 h 1363436"/>
                  <a:gd name="connsiteX2" fmla="*/ 579561 w 754043"/>
                  <a:gd name="connsiteY2" fmla="*/ 274887 h 1363436"/>
                  <a:gd name="connsiteX3" fmla="*/ 754043 w 754043"/>
                  <a:gd name="connsiteY3" fmla="*/ 700661 h 1363436"/>
                  <a:gd name="connsiteX4" fmla="*/ 751996 w 754043"/>
                  <a:gd name="connsiteY4" fmla="*/ 700661 h 1363436"/>
                  <a:gd name="connsiteX5" fmla="*/ 751996 w 754043"/>
                  <a:gd name="connsiteY5" fmla="*/ 1363436 h 1363436"/>
                  <a:gd name="connsiteX6" fmla="*/ 0 w 754043"/>
                  <a:gd name="connsiteY6" fmla="*/ 1363436 h 1363436"/>
                  <a:gd name="connsiteX7" fmla="*/ 0 w 754043"/>
                  <a:gd name="connsiteY7" fmla="*/ 700661 h 1363436"/>
                  <a:gd name="connsiteX8" fmla="*/ 172435 w 754043"/>
                  <a:gd name="connsiteY8" fmla="*/ 274889 h 1363436"/>
                  <a:gd name="connsiteX9" fmla="*/ 172435 w 754043"/>
                  <a:gd name="connsiteY9" fmla="*/ 0 h 1363436"/>
                  <a:gd name="connsiteX0" fmla="*/ 172435 w 754043"/>
                  <a:gd name="connsiteY0" fmla="*/ 0 h 1363436"/>
                  <a:gd name="connsiteX1" fmla="*/ 579561 w 754043"/>
                  <a:gd name="connsiteY1" fmla="*/ 0 h 1363436"/>
                  <a:gd name="connsiteX2" fmla="*/ 579561 w 754043"/>
                  <a:gd name="connsiteY2" fmla="*/ 274887 h 1363436"/>
                  <a:gd name="connsiteX3" fmla="*/ 754043 w 754043"/>
                  <a:gd name="connsiteY3" fmla="*/ 700661 h 1363436"/>
                  <a:gd name="connsiteX4" fmla="*/ 751996 w 754043"/>
                  <a:gd name="connsiteY4" fmla="*/ 1363436 h 1363436"/>
                  <a:gd name="connsiteX5" fmla="*/ 0 w 754043"/>
                  <a:gd name="connsiteY5" fmla="*/ 1363436 h 1363436"/>
                  <a:gd name="connsiteX6" fmla="*/ 0 w 754043"/>
                  <a:gd name="connsiteY6" fmla="*/ 700661 h 1363436"/>
                  <a:gd name="connsiteX7" fmla="*/ 172435 w 754043"/>
                  <a:gd name="connsiteY7" fmla="*/ 274889 h 1363436"/>
                  <a:gd name="connsiteX8" fmla="*/ 172435 w 754043"/>
                  <a:gd name="connsiteY8" fmla="*/ 0 h 1363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4043" h="1363436">
                    <a:moveTo>
                      <a:pt x="172435" y="0"/>
                    </a:moveTo>
                    <a:lnTo>
                      <a:pt x="579561" y="0"/>
                    </a:lnTo>
                    <a:lnTo>
                      <a:pt x="579561" y="274887"/>
                    </a:lnTo>
                    <a:lnTo>
                      <a:pt x="754043" y="700661"/>
                    </a:lnTo>
                    <a:cubicBezTo>
                      <a:pt x="753361" y="921586"/>
                      <a:pt x="752678" y="1142511"/>
                      <a:pt x="751996" y="1363436"/>
                    </a:cubicBezTo>
                    <a:lnTo>
                      <a:pt x="0" y="1363436"/>
                    </a:lnTo>
                    <a:lnTo>
                      <a:pt x="0" y="700661"/>
                    </a:lnTo>
                    <a:lnTo>
                      <a:pt x="172435" y="274889"/>
                    </a:lnTo>
                    <a:lnTo>
                      <a:pt x="172435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600"/>
              </a:p>
            </p:txBody>
          </p:sp>
          <p:sp>
            <p:nvSpPr>
              <p:cNvPr id="2980" name="Rectangle 2979">
                <a:extLst>
                  <a:ext uri="{FF2B5EF4-FFF2-40B4-BE49-F238E27FC236}">
                    <a16:creationId xmlns:a16="http://schemas.microsoft.com/office/drawing/2014/main" id="{3FF5E381-B1FE-5F57-3BF3-6214C9C1C2D4}"/>
                  </a:ext>
                </a:extLst>
              </p:cNvPr>
              <p:cNvSpPr/>
              <p:nvPr/>
            </p:nvSpPr>
            <p:spPr>
              <a:xfrm>
                <a:off x="9186225" y="4396274"/>
                <a:ext cx="296601" cy="21400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600"/>
              </a:p>
            </p:txBody>
          </p:sp>
          <p:grpSp>
            <p:nvGrpSpPr>
              <p:cNvPr id="2981" name="Group 2980">
                <a:extLst>
                  <a:ext uri="{FF2B5EF4-FFF2-40B4-BE49-F238E27FC236}">
                    <a16:creationId xmlns:a16="http://schemas.microsoft.com/office/drawing/2014/main" id="{9C41EDE4-BFB4-6E07-2659-011B9DD3CDDA}"/>
                  </a:ext>
                </a:extLst>
              </p:cNvPr>
              <p:cNvGrpSpPr/>
              <p:nvPr/>
            </p:nvGrpSpPr>
            <p:grpSpPr>
              <a:xfrm>
                <a:off x="9238531" y="4464735"/>
                <a:ext cx="187978" cy="138063"/>
                <a:chOff x="10190091" y="4406325"/>
                <a:chExt cx="187978" cy="196474"/>
              </a:xfrm>
            </p:grpSpPr>
            <p:cxnSp>
              <p:nvCxnSpPr>
                <p:cNvPr id="2985" name="Straight Connector 2984">
                  <a:extLst>
                    <a:ext uri="{FF2B5EF4-FFF2-40B4-BE49-F238E27FC236}">
                      <a16:creationId xmlns:a16="http://schemas.microsoft.com/office/drawing/2014/main" id="{6B209BED-83CD-80D1-F92C-EF82D4501EA8}"/>
                    </a:ext>
                  </a:extLst>
                </p:cNvPr>
                <p:cNvCxnSpPr/>
                <p:nvPr/>
              </p:nvCxnSpPr>
              <p:spPr>
                <a:xfrm>
                  <a:off x="10190091" y="4406325"/>
                  <a:ext cx="0" cy="196474"/>
                </a:xfrm>
                <a:prstGeom prst="line">
                  <a:avLst/>
                </a:prstGeom>
                <a:solidFill>
                  <a:schemeClr val="bg1">
                    <a:lumMod val="8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86" name="Straight Connector 2985">
                  <a:extLst>
                    <a:ext uri="{FF2B5EF4-FFF2-40B4-BE49-F238E27FC236}">
                      <a16:creationId xmlns:a16="http://schemas.microsoft.com/office/drawing/2014/main" id="{279490C7-6891-A9A2-2BC9-8D9ADB5EE512}"/>
                    </a:ext>
                  </a:extLst>
                </p:cNvPr>
                <p:cNvCxnSpPr/>
                <p:nvPr/>
              </p:nvCxnSpPr>
              <p:spPr>
                <a:xfrm>
                  <a:off x="10252750" y="4406325"/>
                  <a:ext cx="0" cy="196474"/>
                </a:xfrm>
                <a:prstGeom prst="line">
                  <a:avLst/>
                </a:prstGeom>
                <a:solidFill>
                  <a:schemeClr val="bg1">
                    <a:lumMod val="8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87" name="Straight Connector 2986">
                  <a:extLst>
                    <a:ext uri="{FF2B5EF4-FFF2-40B4-BE49-F238E27FC236}">
                      <a16:creationId xmlns:a16="http://schemas.microsoft.com/office/drawing/2014/main" id="{F1B84279-E594-3AF5-DA65-AC5BE7DDD267}"/>
                    </a:ext>
                  </a:extLst>
                </p:cNvPr>
                <p:cNvCxnSpPr/>
                <p:nvPr/>
              </p:nvCxnSpPr>
              <p:spPr>
                <a:xfrm>
                  <a:off x="10315409" y="4406325"/>
                  <a:ext cx="0" cy="196474"/>
                </a:xfrm>
                <a:prstGeom prst="line">
                  <a:avLst/>
                </a:prstGeom>
                <a:solidFill>
                  <a:schemeClr val="bg1">
                    <a:lumMod val="8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88" name="Straight Connector 2987">
                  <a:extLst>
                    <a:ext uri="{FF2B5EF4-FFF2-40B4-BE49-F238E27FC236}">
                      <a16:creationId xmlns:a16="http://schemas.microsoft.com/office/drawing/2014/main" id="{557E1C49-53B2-3128-E466-DD284680F12E}"/>
                    </a:ext>
                  </a:extLst>
                </p:cNvPr>
                <p:cNvCxnSpPr/>
                <p:nvPr/>
              </p:nvCxnSpPr>
              <p:spPr>
                <a:xfrm>
                  <a:off x="10378069" y="4406325"/>
                  <a:ext cx="0" cy="196474"/>
                </a:xfrm>
                <a:prstGeom prst="line">
                  <a:avLst/>
                </a:prstGeom>
                <a:solidFill>
                  <a:schemeClr val="bg1">
                    <a:lumMod val="8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2982" name="Group 2981">
                <a:extLst>
                  <a:ext uri="{FF2B5EF4-FFF2-40B4-BE49-F238E27FC236}">
                    <a16:creationId xmlns:a16="http://schemas.microsoft.com/office/drawing/2014/main" id="{FC4238EA-0A36-B672-B6E2-BA5BB93DAA33}"/>
                  </a:ext>
                </a:extLst>
              </p:cNvPr>
              <p:cNvGrpSpPr/>
              <p:nvPr/>
            </p:nvGrpSpPr>
            <p:grpSpPr>
              <a:xfrm>
                <a:off x="9192897" y="4396274"/>
                <a:ext cx="289929" cy="60975"/>
                <a:chOff x="9185713" y="4396274"/>
                <a:chExt cx="298144" cy="60975"/>
              </a:xfrm>
            </p:grpSpPr>
            <p:cxnSp>
              <p:nvCxnSpPr>
                <p:cNvPr id="2983" name="Straight Connector 2982">
                  <a:extLst>
                    <a:ext uri="{FF2B5EF4-FFF2-40B4-BE49-F238E27FC236}">
                      <a16:creationId xmlns:a16="http://schemas.microsoft.com/office/drawing/2014/main" id="{B4F336D4-0F91-34A0-928C-6F01E4F26F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85713" y="4457249"/>
                  <a:ext cx="298144" cy="0"/>
                </a:xfrm>
                <a:prstGeom prst="line">
                  <a:avLst/>
                </a:prstGeom>
                <a:solidFill>
                  <a:schemeClr val="bg1">
                    <a:lumMod val="8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84" name="Straight Connector 2983">
                  <a:extLst>
                    <a:ext uri="{FF2B5EF4-FFF2-40B4-BE49-F238E27FC236}">
                      <a16:creationId xmlns:a16="http://schemas.microsoft.com/office/drawing/2014/main" id="{1BB44AFA-9674-2D68-3F90-8ED263BB15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85713" y="4396274"/>
                  <a:ext cx="298144" cy="0"/>
                </a:xfrm>
                <a:prstGeom prst="line">
                  <a:avLst/>
                </a:prstGeom>
                <a:solidFill>
                  <a:schemeClr val="bg1">
                    <a:lumMod val="8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2948" name="Group 2947">
              <a:extLst>
                <a:ext uri="{FF2B5EF4-FFF2-40B4-BE49-F238E27FC236}">
                  <a16:creationId xmlns:a16="http://schemas.microsoft.com/office/drawing/2014/main" id="{76D7C883-9078-2F37-C7CC-26C4DCC0AF2B}"/>
                </a:ext>
              </a:extLst>
            </p:cNvPr>
            <p:cNvGrpSpPr/>
            <p:nvPr/>
          </p:nvGrpSpPr>
          <p:grpSpPr>
            <a:xfrm>
              <a:off x="9175983" y="4161023"/>
              <a:ext cx="297120" cy="453350"/>
              <a:chOff x="9185713" y="4161023"/>
              <a:chExt cx="297120" cy="453350"/>
            </a:xfrm>
          </p:grpSpPr>
          <p:sp>
            <p:nvSpPr>
              <p:cNvPr id="2969" name="Freeform: Shape 2968">
                <a:extLst>
                  <a:ext uri="{FF2B5EF4-FFF2-40B4-BE49-F238E27FC236}">
                    <a16:creationId xmlns:a16="http://schemas.microsoft.com/office/drawing/2014/main" id="{C7A1419C-2340-289A-5C1B-0DCF8206C0BA}"/>
                  </a:ext>
                </a:extLst>
              </p:cNvPr>
              <p:cNvSpPr/>
              <p:nvPr/>
            </p:nvSpPr>
            <p:spPr>
              <a:xfrm>
                <a:off x="9185713" y="4161023"/>
                <a:ext cx="297120" cy="453350"/>
              </a:xfrm>
              <a:custGeom>
                <a:avLst/>
                <a:gdLst>
                  <a:gd name="connsiteX0" fmla="*/ 174481 w 756089"/>
                  <a:gd name="connsiteY0" fmla="*/ 0 h 1363436"/>
                  <a:gd name="connsiteX1" fmla="*/ 581607 w 756089"/>
                  <a:gd name="connsiteY1" fmla="*/ 0 h 1363436"/>
                  <a:gd name="connsiteX2" fmla="*/ 581607 w 756089"/>
                  <a:gd name="connsiteY2" fmla="*/ 274887 h 1363436"/>
                  <a:gd name="connsiteX3" fmla="*/ 756089 w 756089"/>
                  <a:gd name="connsiteY3" fmla="*/ 700661 h 1363436"/>
                  <a:gd name="connsiteX4" fmla="*/ 754042 w 756089"/>
                  <a:gd name="connsiteY4" fmla="*/ 700661 h 1363436"/>
                  <a:gd name="connsiteX5" fmla="*/ 754042 w 756089"/>
                  <a:gd name="connsiteY5" fmla="*/ 1363436 h 1363436"/>
                  <a:gd name="connsiteX6" fmla="*/ 2046 w 756089"/>
                  <a:gd name="connsiteY6" fmla="*/ 1363436 h 1363436"/>
                  <a:gd name="connsiteX7" fmla="*/ 2046 w 756089"/>
                  <a:gd name="connsiteY7" fmla="*/ 700661 h 1363436"/>
                  <a:gd name="connsiteX8" fmla="*/ 0 w 756089"/>
                  <a:gd name="connsiteY8" fmla="*/ 700661 h 1363436"/>
                  <a:gd name="connsiteX9" fmla="*/ 174481 w 756089"/>
                  <a:gd name="connsiteY9" fmla="*/ 274889 h 1363436"/>
                  <a:gd name="connsiteX0" fmla="*/ 172435 w 754043"/>
                  <a:gd name="connsiteY0" fmla="*/ 0 h 1363436"/>
                  <a:gd name="connsiteX1" fmla="*/ 579561 w 754043"/>
                  <a:gd name="connsiteY1" fmla="*/ 0 h 1363436"/>
                  <a:gd name="connsiteX2" fmla="*/ 579561 w 754043"/>
                  <a:gd name="connsiteY2" fmla="*/ 274887 h 1363436"/>
                  <a:gd name="connsiteX3" fmla="*/ 754043 w 754043"/>
                  <a:gd name="connsiteY3" fmla="*/ 700661 h 1363436"/>
                  <a:gd name="connsiteX4" fmla="*/ 751996 w 754043"/>
                  <a:gd name="connsiteY4" fmla="*/ 700661 h 1363436"/>
                  <a:gd name="connsiteX5" fmla="*/ 751996 w 754043"/>
                  <a:gd name="connsiteY5" fmla="*/ 1363436 h 1363436"/>
                  <a:gd name="connsiteX6" fmla="*/ 0 w 754043"/>
                  <a:gd name="connsiteY6" fmla="*/ 1363436 h 1363436"/>
                  <a:gd name="connsiteX7" fmla="*/ 0 w 754043"/>
                  <a:gd name="connsiteY7" fmla="*/ 700661 h 1363436"/>
                  <a:gd name="connsiteX8" fmla="*/ 172435 w 754043"/>
                  <a:gd name="connsiteY8" fmla="*/ 274889 h 1363436"/>
                  <a:gd name="connsiteX9" fmla="*/ 172435 w 754043"/>
                  <a:gd name="connsiteY9" fmla="*/ 0 h 1363436"/>
                  <a:gd name="connsiteX0" fmla="*/ 172435 w 754043"/>
                  <a:gd name="connsiteY0" fmla="*/ 0 h 1363436"/>
                  <a:gd name="connsiteX1" fmla="*/ 579561 w 754043"/>
                  <a:gd name="connsiteY1" fmla="*/ 0 h 1363436"/>
                  <a:gd name="connsiteX2" fmla="*/ 579561 w 754043"/>
                  <a:gd name="connsiteY2" fmla="*/ 274887 h 1363436"/>
                  <a:gd name="connsiteX3" fmla="*/ 754043 w 754043"/>
                  <a:gd name="connsiteY3" fmla="*/ 700661 h 1363436"/>
                  <a:gd name="connsiteX4" fmla="*/ 751996 w 754043"/>
                  <a:gd name="connsiteY4" fmla="*/ 1363436 h 1363436"/>
                  <a:gd name="connsiteX5" fmla="*/ 0 w 754043"/>
                  <a:gd name="connsiteY5" fmla="*/ 1363436 h 1363436"/>
                  <a:gd name="connsiteX6" fmla="*/ 0 w 754043"/>
                  <a:gd name="connsiteY6" fmla="*/ 700661 h 1363436"/>
                  <a:gd name="connsiteX7" fmla="*/ 172435 w 754043"/>
                  <a:gd name="connsiteY7" fmla="*/ 274889 h 1363436"/>
                  <a:gd name="connsiteX8" fmla="*/ 172435 w 754043"/>
                  <a:gd name="connsiteY8" fmla="*/ 0 h 1363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4043" h="1363436">
                    <a:moveTo>
                      <a:pt x="172435" y="0"/>
                    </a:moveTo>
                    <a:lnTo>
                      <a:pt x="579561" y="0"/>
                    </a:lnTo>
                    <a:lnTo>
                      <a:pt x="579561" y="274887"/>
                    </a:lnTo>
                    <a:lnTo>
                      <a:pt x="754043" y="700661"/>
                    </a:lnTo>
                    <a:cubicBezTo>
                      <a:pt x="753361" y="921586"/>
                      <a:pt x="752678" y="1142511"/>
                      <a:pt x="751996" y="1363436"/>
                    </a:cubicBezTo>
                    <a:lnTo>
                      <a:pt x="0" y="1363436"/>
                    </a:lnTo>
                    <a:lnTo>
                      <a:pt x="0" y="700661"/>
                    </a:lnTo>
                    <a:lnTo>
                      <a:pt x="172435" y="274889"/>
                    </a:lnTo>
                    <a:lnTo>
                      <a:pt x="172435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600"/>
              </a:p>
            </p:txBody>
          </p:sp>
          <p:sp>
            <p:nvSpPr>
              <p:cNvPr id="2970" name="Rectangle 2969">
                <a:extLst>
                  <a:ext uri="{FF2B5EF4-FFF2-40B4-BE49-F238E27FC236}">
                    <a16:creationId xmlns:a16="http://schemas.microsoft.com/office/drawing/2014/main" id="{5D313B3F-0717-2B8D-55B4-868560F204FA}"/>
                  </a:ext>
                </a:extLst>
              </p:cNvPr>
              <p:cNvSpPr/>
              <p:nvPr/>
            </p:nvSpPr>
            <p:spPr>
              <a:xfrm>
                <a:off x="9186225" y="4396274"/>
                <a:ext cx="296601" cy="21400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58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600"/>
              </a:p>
            </p:txBody>
          </p:sp>
          <p:grpSp>
            <p:nvGrpSpPr>
              <p:cNvPr id="2971" name="Group 2970">
                <a:extLst>
                  <a:ext uri="{FF2B5EF4-FFF2-40B4-BE49-F238E27FC236}">
                    <a16:creationId xmlns:a16="http://schemas.microsoft.com/office/drawing/2014/main" id="{1717A46D-A3CE-6F4A-3AC6-7D345760D436}"/>
                  </a:ext>
                </a:extLst>
              </p:cNvPr>
              <p:cNvGrpSpPr/>
              <p:nvPr/>
            </p:nvGrpSpPr>
            <p:grpSpPr>
              <a:xfrm>
                <a:off x="9238531" y="4464735"/>
                <a:ext cx="187978" cy="138063"/>
                <a:chOff x="10190091" y="4406325"/>
                <a:chExt cx="187978" cy="196474"/>
              </a:xfrm>
            </p:grpSpPr>
            <p:cxnSp>
              <p:nvCxnSpPr>
                <p:cNvPr id="2975" name="Straight Connector 2974">
                  <a:extLst>
                    <a:ext uri="{FF2B5EF4-FFF2-40B4-BE49-F238E27FC236}">
                      <a16:creationId xmlns:a16="http://schemas.microsoft.com/office/drawing/2014/main" id="{EF415311-26B6-211D-F10F-569BB48551FA}"/>
                    </a:ext>
                  </a:extLst>
                </p:cNvPr>
                <p:cNvCxnSpPr/>
                <p:nvPr/>
              </p:nvCxnSpPr>
              <p:spPr>
                <a:xfrm>
                  <a:off x="10190091" y="4406325"/>
                  <a:ext cx="0" cy="196474"/>
                </a:xfrm>
                <a:prstGeom prst="line">
                  <a:avLst/>
                </a:prstGeom>
                <a:solidFill>
                  <a:schemeClr val="bg1">
                    <a:lumMod val="8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76" name="Straight Connector 2975">
                  <a:extLst>
                    <a:ext uri="{FF2B5EF4-FFF2-40B4-BE49-F238E27FC236}">
                      <a16:creationId xmlns:a16="http://schemas.microsoft.com/office/drawing/2014/main" id="{29B125DE-5057-540C-4A15-6ED59C7DAEF7}"/>
                    </a:ext>
                  </a:extLst>
                </p:cNvPr>
                <p:cNvCxnSpPr/>
                <p:nvPr/>
              </p:nvCxnSpPr>
              <p:spPr>
                <a:xfrm>
                  <a:off x="10252750" y="4406325"/>
                  <a:ext cx="0" cy="196474"/>
                </a:xfrm>
                <a:prstGeom prst="line">
                  <a:avLst/>
                </a:prstGeom>
                <a:solidFill>
                  <a:schemeClr val="bg1">
                    <a:lumMod val="8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77" name="Straight Connector 2976">
                  <a:extLst>
                    <a:ext uri="{FF2B5EF4-FFF2-40B4-BE49-F238E27FC236}">
                      <a16:creationId xmlns:a16="http://schemas.microsoft.com/office/drawing/2014/main" id="{5A4ECB6E-7D9A-5C8F-2E5B-750A35CB2152}"/>
                    </a:ext>
                  </a:extLst>
                </p:cNvPr>
                <p:cNvCxnSpPr/>
                <p:nvPr/>
              </p:nvCxnSpPr>
              <p:spPr>
                <a:xfrm>
                  <a:off x="10315409" y="4406325"/>
                  <a:ext cx="0" cy="196474"/>
                </a:xfrm>
                <a:prstGeom prst="line">
                  <a:avLst/>
                </a:prstGeom>
                <a:solidFill>
                  <a:schemeClr val="bg1">
                    <a:lumMod val="8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78" name="Straight Connector 2977">
                  <a:extLst>
                    <a:ext uri="{FF2B5EF4-FFF2-40B4-BE49-F238E27FC236}">
                      <a16:creationId xmlns:a16="http://schemas.microsoft.com/office/drawing/2014/main" id="{864D32D3-9C77-5A86-CEB5-1AF3BFE6D4AE}"/>
                    </a:ext>
                  </a:extLst>
                </p:cNvPr>
                <p:cNvCxnSpPr/>
                <p:nvPr/>
              </p:nvCxnSpPr>
              <p:spPr>
                <a:xfrm>
                  <a:off x="10378069" y="4406325"/>
                  <a:ext cx="0" cy="196474"/>
                </a:xfrm>
                <a:prstGeom prst="line">
                  <a:avLst/>
                </a:prstGeom>
                <a:solidFill>
                  <a:schemeClr val="bg1">
                    <a:lumMod val="8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2972" name="Group 2971">
                <a:extLst>
                  <a:ext uri="{FF2B5EF4-FFF2-40B4-BE49-F238E27FC236}">
                    <a16:creationId xmlns:a16="http://schemas.microsoft.com/office/drawing/2014/main" id="{6F2FF575-FDA9-D8C9-3B09-C0DA22CAF3CD}"/>
                  </a:ext>
                </a:extLst>
              </p:cNvPr>
              <p:cNvGrpSpPr/>
              <p:nvPr/>
            </p:nvGrpSpPr>
            <p:grpSpPr>
              <a:xfrm>
                <a:off x="9192897" y="4396274"/>
                <a:ext cx="289929" cy="60975"/>
                <a:chOff x="9185713" y="4396274"/>
                <a:chExt cx="298144" cy="60975"/>
              </a:xfrm>
            </p:grpSpPr>
            <p:cxnSp>
              <p:nvCxnSpPr>
                <p:cNvPr id="2973" name="Straight Connector 2972">
                  <a:extLst>
                    <a:ext uri="{FF2B5EF4-FFF2-40B4-BE49-F238E27FC236}">
                      <a16:creationId xmlns:a16="http://schemas.microsoft.com/office/drawing/2014/main" id="{95742460-F594-289D-278F-0B653B8D6F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85713" y="4457249"/>
                  <a:ext cx="298144" cy="0"/>
                </a:xfrm>
                <a:prstGeom prst="line">
                  <a:avLst/>
                </a:prstGeom>
                <a:solidFill>
                  <a:schemeClr val="bg1">
                    <a:lumMod val="8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2974" name="Straight Connector 2973">
                  <a:extLst>
                    <a:ext uri="{FF2B5EF4-FFF2-40B4-BE49-F238E27FC236}">
                      <a16:creationId xmlns:a16="http://schemas.microsoft.com/office/drawing/2014/main" id="{F8742663-CCEB-9F66-AADF-71237F237C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85713" y="4396274"/>
                  <a:ext cx="298144" cy="0"/>
                </a:xfrm>
                <a:prstGeom prst="line">
                  <a:avLst/>
                </a:prstGeom>
                <a:solidFill>
                  <a:schemeClr val="bg1">
                    <a:lumMod val="85000"/>
                  </a:schemeClr>
                </a:solidFill>
                <a:ln w="1587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949" name="Rectangle: Rounded Corners 2948">
              <a:extLst>
                <a:ext uri="{FF2B5EF4-FFF2-40B4-BE49-F238E27FC236}">
                  <a16:creationId xmlns:a16="http://schemas.microsoft.com/office/drawing/2014/main" id="{5A61C784-9422-14A6-3AAA-5F3583A41939}"/>
                </a:ext>
              </a:extLst>
            </p:cNvPr>
            <p:cNvSpPr/>
            <p:nvPr/>
          </p:nvSpPr>
          <p:spPr>
            <a:xfrm>
              <a:off x="9100664" y="3853070"/>
              <a:ext cx="1419291" cy="376030"/>
            </a:xfrm>
            <a:prstGeom prst="roundRect">
              <a:avLst>
                <a:gd name="adj" fmla="val 8825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/>
            </a:p>
          </p:txBody>
        </p:sp>
        <p:sp>
          <p:nvSpPr>
            <p:cNvPr id="2950" name="Oval 2949">
              <a:extLst>
                <a:ext uri="{FF2B5EF4-FFF2-40B4-BE49-F238E27FC236}">
                  <a16:creationId xmlns:a16="http://schemas.microsoft.com/office/drawing/2014/main" id="{76F18589-F5D3-3AB9-67D9-CC56F48FC354}"/>
                </a:ext>
              </a:extLst>
            </p:cNvPr>
            <p:cNvSpPr/>
            <p:nvPr/>
          </p:nvSpPr>
          <p:spPr>
            <a:xfrm>
              <a:off x="9395791" y="3917857"/>
              <a:ext cx="254516" cy="25451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/>
            </a:p>
          </p:txBody>
        </p:sp>
        <p:sp>
          <p:nvSpPr>
            <p:cNvPr id="2951" name="Rectangle 2950">
              <a:extLst>
                <a:ext uri="{FF2B5EF4-FFF2-40B4-BE49-F238E27FC236}">
                  <a16:creationId xmlns:a16="http://schemas.microsoft.com/office/drawing/2014/main" id="{5253E894-2EB4-3403-980E-666055005684}"/>
                </a:ext>
              </a:extLst>
            </p:cNvPr>
            <p:cNvSpPr/>
            <p:nvPr/>
          </p:nvSpPr>
          <p:spPr>
            <a:xfrm>
              <a:off x="9552432" y="4995660"/>
              <a:ext cx="1137480" cy="4948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/>
            </a:p>
          </p:txBody>
        </p:sp>
        <p:sp>
          <p:nvSpPr>
            <p:cNvPr id="2952" name="Rectangle: Rounded Corners 2951">
              <a:extLst>
                <a:ext uri="{FF2B5EF4-FFF2-40B4-BE49-F238E27FC236}">
                  <a16:creationId xmlns:a16="http://schemas.microsoft.com/office/drawing/2014/main" id="{1C6B00E0-28D9-8221-967C-F0BC2D875487}"/>
                </a:ext>
              </a:extLst>
            </p:cNvPr>
            <p:cNvSpPr/>
            <p:nvPr/>
          </p:nvSpPr>
          <p:spPr>
            <a:xfrm>
              <a:off x="8775639" y="3322589"/>
              <a:ext cx="1744315" cy="530482"/>
            </a:xfrm>
            <a:prstGeom prst="roundRect">
              <a:avLst>
                <a:gd name="adj" fmla="val 6667"/>
              </a:avLst>
            </a:pr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/>
            </a:p>
          </p:txBody>
        </p:sp>
        <p:grpSp>
          <p:nvGrpSpPr>
            <p:cNvPr id="2953" name="Group 2952">
              <a:extLst>
                <a:ext uri="{FF2B5EF4-FFF2-40B4-BE49-F238E27FC236}">
                  <a16:creationId xmlns:a16="http://schemas.microsoft.com/office/drawing/2014/main" id="{D8455A58-A9D8-7C44-DB57-A8E1504A9320}"/>
                </a:ext>
              </a:extLst>
            </p:cNvPr>
            <p:cNvGrpSpPr/>
            <p:nvPr/>
          </p:nvGrpSpPr>
          <p:grpSpPr>
            <a:xfrm>
              <a:off x="8694688" y="2735705"/>
              <a:ext cx="638693" cy="506258"/>
              <a:chOff x="8595360" y="2622592"/>
              <a:chExt cx="781396" cy="619371"/>
            </a:xfrm>
          </p:grpSpPr>
          <p:sp>
            <p:nvSpPr>
              <p:cNvPr id="2966" name="Rectangle: Rounded Corners 2965">
                <a:extLst>
                  <a:ext uri="{FF2B5EF4-FFF2-40B4-BE49-F238E27FC236}">
                    <a16:creationId xmlns:a16="http://schemas.microsoft.com/office/drawing/2014/main" id="{C4EF9255-B032-32FC-99F7-D73568FE6CB8}"/>
                  </a:ext>
                </a:extLst>
              </p:cNvPr>
              <p:cNvSpPr/>
              <p:nvPr/>
            </p:nvSpPr>
            <p:spPr>
              <a:xfrm>
                <a:off x="8865523" y="2734887"/>
                <a:ext cx="241070" cy="507076"/>
              </a:xfrm>
              <a:prstGeom prst="roundRect">
                <a:avLst>
                  <a:gd name="adj" fmla="val 8470"/>
                </a:avLst>
              </a:pr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600"/>
              </a:p>
            </p:txBody>
          </p:sp>
          <p:sp>
            <p:nvSpPr>
              <p:cNvPr id="2967" name="Rectangle: Rounded Corners 2966">
                <a:extLst>
                  <a:ext uri="{FF2B5EF4-FFF2-40B4-BE49-F238E27FC236}">
                    <a16:creationId xmlns:a16="http://schemas.microsoft.com/office/drawing/2014/main" id="{F42E4F63-10D2-FBD3-72D5-2F88BE0E6ABB}"/>
                  </a:ext>
                </a:extLst>
              </p:cNvPr>
              <p:cNvSpPr/>
              <p:nvPr/>
            </p:nvSpPr>
            <p:spPr>
              <a:xfrm>
                <a:off x="8595360" y="2622592"/>
                <a:ext cx="781396" cy="507076"/>
              </a:xfrm>
              <a:prstGeom prst="roundRect">
                <a:avLst>
                  <a:gd name="adj" fmla="val 11484"/>
                </a:avLst>
              </a:pr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600" dirty="0"/>
              </a:p>
            </p:txBody>
          </p:sp>
          <p:sp>
            <p:nvSpPr>
              <p:cNvPr id="2968" name="Rectangle: Rounded Corners 2967">
                <a:extLst>
                  <a:ext uri="{FF2B5EF4-FFF2-40B4-BE49-F238E27FC236}">
                    <a16:creationId xmlns:a16="http://schemas.microsoft.com/office/drawing/2014/main" id="{4291F619-C258-5067-6FB3-73A099BADA75}"/>
                  </a:ext>
                </a:extLst>
              </p:cNvPr>
              <p:cNvSpPr/>
              <p:nvPr/>
            </p:nvSpPr>
            <p:spPr>
              <a:xfrm>
                <a:off x="8642874" y="2669969"/>
                <a:ext cx="686369" cy="412323"/>
              </a:xfrm>
              <a:prstGeom prst="roundRect">
                <a:avLst>
                  <a:gd name="adj" fmla="val 4764"/>
                </a:avLst>
              </a:prstGeom>
              <a:solidFill>
                <a:schemeClr val="tx1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600" dirty="0"/>
              </a:p>
            </p:txBody>
          </p:sp>
        </p:grpSp>
        <p:sp>
          <p:nvSpPr>
            <p:cNvPr id="2954" name="Rectangle 2953">
              <a:extLst>
                <a:ext uri="{FF2B5EF4-FFF2-40B4-BE49-F238E27FC236}">
                  <a16:creationId xmlns:a16="http://schemas.microsoft.com/office/drawing/2014/main" id="{6B4728D5-17CA-B352-C216-DC2CF01DD1F5}"/>
                </a:ext>
              </a:extLst>
            </p:cNvPr>
            <p:cNvSpPr/>
            <p:nvPr/>
          </p:nvSpPr>
          <p:spPr>
            <a:xfrm>
              <a:off x="8433263" y="4621876"/>
              <a:ext cx="1137480" cy="8686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/>
            </a:p>
          </p:txBody>
        </p:sp>
        <p:sp>
          <p:nvSpPr>
            <p:cNvPr id="2955" name="Rectangle 2954">
              <a:extLst>
                <a:ext uri="{FF2B5EF4-FFF2-40B4-BE49-F238E27FC236}">
                  <a16:creationId xmlns:a16="http://schemas.microsoft.com/office/drawing/2014/main" id="{30EE0D7F-22FF-5A68-0762-55ABCE9D2168}"/>
                </a:ext>
              </a:extLst>
            </p:cNvPr>
            <p:cNvSpPr/>
            <p:nvPr/>
          </p:nvSpPr>
          <p:spPr>
            <a:xfrm>
              <a:off x="8433262" y="5142451"/>
              <a:ext cx="1130531" cy="339793"/>
            </a:xfrm>
            <a:prstGeom prst="rect">
              <a:avLst/>
            </a:prstGeom>
            <a:solidFill>
              <a:srgbClr val="40404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/>
            </a:p>
          </p:txBody>
        </p:sp>
        <p:sp>
          <p:nvSpPr>
            <p:cNvPr id="2956" name="Rectangle 2955">
              <a:extLst>
                <a:ext uri="{FF2B5EF4-FFF2-40B4-BE49-F238E27FC236}">
                  <a16:creationId xmlns:a16="http://schemas.microsoft.com/office/drawing/2014/main" id="{5DF97357-C8FB-9EA5-F078-2944DAD84A77}"/>
                </a:ext>
              </a:extLst>
            </p:cNvPr>
            <p:cNvSpPr/>
            <p:nvPr/>
          </p:nvSpPr>
          <p:spPr>
            <a:xfrm>
              <a:off x="9559637" y="5173967"/>
              <a:ext cx="1130531" cy="3082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 dirty="0"/>
            </a:p>
          </p:txBody>
        </p:sp>
        <p:sp>
          <p:nvSpPr>
            <p:cNvPr id="2957" name="Rectangle: Rounded Corners 2956">
              <a:extLst>
                <a:ext uri="{FF2B5EF4-FFF2-40B4-BE49-F238E27FC236}">
                  <a16:creationId xmlns:a16="http://schemas.microsoft.com/office/drawing/2014/main" id="{063A2CE6-AE70-AD5C-D323-1473F013D703}"/>
                </a:ext>
              </a:extLst>
            </p:cNvPr>
            <p:cNvSpPr/>
            <p:nvPr/>
          </p:nvSpPr>
          <p:spPr>
            <a:xfrm>
              <a:off x="9784206" y="3461957"/>
              <a:ext cx="371236" cy="231348"/>
            </a:xfrm>
            <a:prstGeom prst="roundRect">
              <a:avLst>
                <a:gd name="adj" fmla="val 13040"/>
              </a:avLst>
            </a:prstGeom>
            <a:solidFill>
              <a:srgbClr val="138AF2"/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/>
            </a:p>
          </p:txBody>
        </p:sp>
        <p:sp>
          <p:nvSpPr>
            <p:cNvPr id="2958" name="Rectangle: Rounded Corners 2957">
              <a:extLst>
                <a:ext uri="{FF2B5EF4-FFF2-40B4-BE49-F238E27FC236}">
                  <a16:creationId xmlns:a16="http://schemas.microsoft.com/office/drawing/2014/main" id="{C2C24C7D-C545-8665-988C-7FE883274E9E}"/>
                </a:ext>
              </a:extLst>
            </p:cNvPr>
            <p:cNvSpPr/>
            <p:nvPr/>
          </p:nvSpPr>
          <p:spPr>
            <a:xfrm>
              <a:off x="10294006" y="5238199"/>
              <a:ext cx="169504" cy="160225"/>
            </a:xfrm>
            <a:prstGeom prst="roundRect">
              <a:avLst>
                <a:gd name="adj" fmla="val 13040"/>
              </a:avLst>
            </a:prstGeom>
            <a:solidFill>
              <a:srgbClr val="40404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/>
            </a:p>
          </p:txBody>
        </p:sp>
        <p:sp>
          <p:nvSpPr>
            <p:cNvPr id="2959" name="Rectangle: Rounded Corners 2958">
              <a:extLst>
                <a:ext uri="{FF2B5EF4-FFF2-40B4-BE49-F238E27FC236}">
                  <a16:creationId xmlns:a16="http://schemas.microsoft.com/office/drawing/2014/main" id="{4371C0D0-B150-49DE-6691-432CDEBC4722}"/>
                </a:ext>
              </a:extLst>
            </p:cNvPr>
            <p:cNvSpPr/>
            <p:nvPr/>
          </p:nvSpPr>
          <p:spPr>
            <a:xfrm>
              <a:off x="9953764" y="5238199"/>
              <a:ext cx="169504" cy="160225"/>
            </a:xfrm>
            <a:prstGeom prst="roundRect">
              <a:avLst>
                <a:gd name="adj" fmla="val 13040"/>
              </a:avLst>
            </a:prstGeom>
            <a:solidFill>
              <a:srgbClr val="40404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/>
            </a:p>
          </p:txBody>
        </p:sp>
        <p:sp>
          <p:nvSpPr>
            <p:cNvPr id="2960" name="Rectangle: Rounded Corners 2959">
              <a:extLst>
                <a:ext uri="{FF2B5EF4-FFF2-40B4-BE49-F238E27FC236}">
                  <a16:creationId xmlns:a16="http://schemas.microsoft.com/office/drawing/2014/main" id="{EDF327E0-DE59-66AD-B9AB-93F06A29F425}"/>
                </a:ext>
              </a:extLst>
            </p:cNvPr>
            <p:cNvSpPr/>
            <p:nvPr/>
          </p:nvSpPr>
          <p:spPr>
            <a:xfrm>
              <a:off x="8880314" y="4860492"/>
              <a:ext cx="219822" cy="89158"/>
            </a:xfrm>
            <a:prstGeom prst="roundRect">
              <a:avLst>
                <a:gd name="adj" fmla="val 13040"/>
              </a:avLst>
            </a:prstGeom>
            <a:solidFill>
              <a:srgbClr val="73A830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/>
            </a:p>
          </p:txBody>
        </p:sp>
        <p:grpSp>
          <p:nvGrpSpPr>
            <p:cNvPr id="2961" name="Group 2960">
              <a:extLst>
                <a:ext uri="{FF2B5EF4-FFF2-40B4-BE49-F238E27FC236}">
                  <a16:creationId xmlns:a16="http://schemas.microsoft.com/office/drawing/2014/main" id="{04E78E93-63D6-3937-B077-EF02DA9B8799}"/>
                </a:ext>
              </a:extLst>
            </p:cNvPr>
            <p:cNvGrpSpPr/>
            <p:nvPr/>
          </p:nvGrpSpPr>
          <p:grpSpPr>
            <a:xfrm>
              <a:off x="10172784" y="3901239"/>
              <a:ext cx="220925" cy="278037"/>
              <a:chOff x="10168215" y="3872653"/>
              <a:chExt cx="242398" cy="305061"/>
            </a:xfrm>
          </p:grpSpPr>
          <p:sp>
            <p:nvSpPr>
              <p:cNvPr id="2964" name="Rectangle: Rounded Corners 2963">
                <a:extLst>
                  <a:ext uri="{FF2B5EF4-FFF2-40B4-BE49-F238E27FC236}">
                    <a16:creationId xmlns:a16="http://schemas.microsoft.com/office/drawing/2014/main" id="{9D39B68B-51C3-E23C-93D4-60A7B18943E7}"/>
                  </a:ext>
                </a:extLst>
              </p:cNvPr>
              <p:cNvSpPr/>
              <p:nvPr/>
            </p:nvSpPr>
            <p:spPr>
              <a:xfrm>
                <a:off x="10188534" y="3937000"/>
                <a:ext cx="201760" cy="240714"/>
              </a:xfrm>
              <a:prstGeom prst="roundRect">
                <a:avLst>
                  <a:gd name="adj" fmla="val 11484"/>
                </a:avLst>
              </a:pr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600" dirty="0"/>
              </a:p>
            </p:txBody>
          </p:sp>
          <p:sp>
            <p:nvSpPr>
              <p:cNvPr id="2965" name="Rectangle: Rounded Corners 2964">
                <a:extLst>
                  <a:ext uri="{FF2B5EF4-FFF2-40B4-BE49-F238E27FC236}">
                    <a16:creationId xmlns:a16="http://schemas.microsoft.com/office/drawing/2014/main" id="{F06E0E6A-63BB-9499-110A-143DBDF2EAF9}"/>
                  </a:ext>
                </a:extLst>
              </p:cNvPr>
              <p:cNvSpPr/>
              <p:nvPr/>
            </p:nvSpPr>
            <p:spPr>
              <a:xfrm>
                <a:off x="10168215" y="3872653"/>
                <a:ext cx="242398" cy="210234"/>
              </a:xfrm>
              <a:prstGeom prst="roundRect">
                <a:avLst>
                  <a:gd name="adj" fmla="val 11484"/>
                </a:avLst>
              </a:prstGeom>
              <a:solidFill>
                <a:srgbClr val="40404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600" dirty="0"/>
              </a:p>
            </p:txBody>
          </p:sp>
        </p:grpSp>
        <p:sp>
          <p:nvSpPr>
            <p:cNvPr id="2962" name="Freeform: Shape 2961">
              <a:extLst>
                <a:ext uri="{FF2B5EF4-FFF2-40B4-BE49-F238E27FC236}">
                  <a16:creationId xmlns:a16="http://schemas.microsoft.com/office/drawing/2014/main" id="{E88ED036-7356-51A6-9074-ABFF0A363118}"/>
                </a:ext>
              </a:extLst>
            </p:cNvPr>
            <p:cNvSpPr/>
            <p:nvPr/>
          </p:nvSpPr>
          <p:spPr>
            <a:xfrm>
              <a:off x="8669928" y="3430752"/>
              <a:ext cx="1918445" cy="1158611"/>
            </a:xfrm>
            <a:custGeom>
              <a:avLst/>
              <a:gdLst>
                <a:gd name="connsiteX0" fmla="*/ 1858601 w 1918445"/>
                <a:gd name="connsiteY0" fmla="*/ 0 h 1158611"/>
                <a:gd name="connsiteX1" fmla="*/ 1906476 w 1918445"/>
                <a:gd name="connsiteY1" fmla="*/ 0 h 1158611"/>
                <a:gd name="connsiteX2" fmla="*/ 1918445 w 1918445"/>
                <a:gd name="connsiteY2" fmla="*/ 11969 h 1158611"/>
                <a:gd name="connsiteX3" fmla="*/ 1918445 w 1918445"/>
                <a:gd name="connsiteY3" fmla="*/ 1146642 h 1158611"/>
                <a:gd name="connsiteX4" fmla="*/ 1906476 w 1918445"/>
                <a:gd name="connsiteY4" fmla="*/ 1158611 h 1158611"/>
                <a:gd name="connsiteX5" fmla="*/ 1858601 w 1918445"/>
                <a:gd name="connsiteY5" fmla="*/ 1158611 h 1158611"/>
                <a:gd name="connsiteX6" fmla="*/ 1858600 w 1918445"/>
                <a:gd name="connsiteY6" fmla="*/ 1158611 h 1158611"/>
                <a:gd name="connsiteX7" fmla="*/ 59845 w 1918445"/>
                <a:gd name="connsiteY7" fmla="*/ 1158611 h 1158611"/>
                <a:gd name="connsiteX8" fmla="*/ 59844 w 1918445"/>
                <a:gd name="connsiteY8" fmla="*/ 1158611 h 1158611"/>
                <a:gd name="connsiteX9" fmla="*/ 11969 w 1918445"/>
                <a:gd name="connsiteY9" fmla="*/ 1158611 h 1158611"/>
                <a:gd name="connsiteX10" fmla="*/ 0 w 1918445"/>
                <a:gd name="connsiteY10" fmla="*/ 1146642 h 1158611"/>
                <a:gd name="connsiteX11" fmla="*/ 0 w 1918445"/>
                <a:gd name="connsiteY11" fmla="*/ 717230 h 1158611"/>
                <a:gd name="connsiteX12" fmla="*/ 11969 w 1918445"/>
                <a:gd name="connsiteY12" fmla="*/ 705261 h 1158611"/>
                <a:gd name="connsiteX13" fmla="*/ 59844 w 1918445"/>
                <a:gd name="connsiteY13" fmla="*/ 705261 h 1158611"/>
                <a:gd name="connsiteX14" fmla="*/ 71813 w 1918445"/>
                <a:gd name="connsiteY14" fmla="*/ 717230 h 1158611"/>
                <a:gd name="connsiteX15" fmla="*/ 71813 w 1918445"/>
                <a:gd name="connsiteY15" fmla="*/ 1086798 h 1158611"/>
                <a:gd name="connsiteX16" fmla="*/ 1846632 w 1918445"/>
                <a:gd name="connsiteY16" fmla="*/ 1086798 h 1158611"/>
                <a:gd name="connsiteX17" fmla="*/ 1846632 w 1918445"/>
                <a:gd name="connsiteY17" fmla="*/ 11969 h 1158611"/>
                <a:gd name="connsiteX18" fmla="*/ 1858601 w 1918445"/>
                <a:gd name="connsiteY18" fmla="*/ 0 h 1158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18445" h="1158611">
                  <a:moveTo>
                    <a:pt x="1858601" y="0"/>
                  </a:moveTo>
                  <a:lnTo>
                    <a:pt x="1906476" y="0"/>
                  </a:lnTo>
                  <a:cubicBezTo>
                    <a:pt x="1913086" y="0"/>
                    <a:pt x="1918445" y="5359"/>
                    <a:pt x="1918445" y="11969"/>
                  </a:cubicBezTo>
                  <a:lnTo>
                    <a:pt x="1918445" y="1146642"/>
                  </a:lnTo>
                  <a:cubicBezTo>
                    <a:pt x="1918445" y="1153252"/>
                    <a:pt x="1913086" y="1158611"/>
                    <a:pt x="1906476" y="1158611"/>
                  </a:cubicBezTo>
                  <a:lnTo>
                    <a:pt x="1858601" y="1158611"/>
                  </a:lnTo>
                  <a:lnTo>
                    <a:pt x="1858600" y="1158611"/>
                  </a:lnTo>
                  <a:lnTo>
                    <a:pt x="59845" y="1158611"/>
                  </a:lnTo>
                  <a:lnTo>
                    <a:pt x="59844" y="1158611"/>
                  </a:lnTo>
                  <a:lnTo>
                    <a:pt x="11969" y="1158611"/>
                  </a:lnTo>
                  <a:cubicBezTo>
                    <a:pt x="5359" y="1158611"/>
                    <a:pt x="0" y="1153252"/>
                    <a:pt x="0" y="1146642"/>
                  </a:cubicBezTo>
                  <a:lnTo>
                    <a:pt x="0" y="717230"/>
                  </a:lnTo>
                  <a:cubicBezTo>
                    <a:pt x="0" y="710620"/>
                    <a:pt x="5359" y="705261"/>
                    <a:pt x="11969" y="705261"/>
                  </a:cubicBezTo>
                  <a:lnTo>
                    <a:pt x="59844" y="705261"/>
                  </a:lnTo>
                  <a:cubicBezTo>
                    <a:pt x="66454" y="705261"/>
                    <a:pt x="71813" y="710620"/>
                    <a:pt x="71813" y="717230"/>
                  </a:cubicBezTo>
                  <a:lnTo>
                    <a:pt x="71813" y="1086798"/>
                  </a:lnTo>
                  <a:lnTo>
                    <a:pt x="1846632" y="1086798"/>
                  </a:lnTo>
                  <a:lnTo>
                    <a:pt x="1846632" y="11969"/>
                  </a:lnTo>
                  <a:cubicBezTo>
                    <a:pt x="1846632" y="5359"/>
                    <a:pt x="1851991" y="0"/>
                    <a:pt x="1858601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/>
            </a:p>
          </p:txBody>
        </p:sp>
        <p:sp>
          <p:nvSpPr>
            <p:cNvPr id="2963" name="Freeform: Shape 2962">
              <a:extLst>
                <a:ext uri="{FF2B5EF4-FFF2-40B4-BE49-F238E27FC236}">
                  <a16:creationId xmlns:a16="http://schemas.microsoft.com/office/drawing/2014/main" id="{2C17D9E4-C2E7-2AE3-CCF7-8C9AE1EE0747}"/>
                </a:ext>
              </a:extLst>
            </p:cNvPr>
            <p:cNvSpPr/>
            <p:nvPr/>
          </p:nvSpPr>
          <p:spPr>
            <a:xfrm>
              <a:off x="8401014" y="3203838"/>
              <a:ext cx="2321546" cy="2321546"/>
            </a:xfrm>
            <a:custGeom>
              <a:avLst/>
              <a:gdLst>
                <a:gd name="connsiteX0" fmla="*/ 1228852 w 2321546"/>
                <a:gd name="connsiteY0" fmla="*/ 1450940 h 2321546"/>
                <a:gd name="connsiteX1" fmla="*/ 1195938 w 2321546"/>
                <a:gd name="connsiteY1" fmla="*/ 1483854 h 2321546"/>
                <a:gd name="connsiteX2" fmla="*/ 1195938 w 2321546"/>
                <a:gd name="connsiteY2" fmla="*/ 2221794 h 2321546"/>
                <a:gd name="connsiteX3" fmla="*/ 1228852 w 2321546"/>
                <a:gd name="connsiteY3" fmla="*/ 2254708 h 2321546"/>
                <a:gd name="connsiteX4" fmla="*/ 2224080 w 2321546"/>
                <a:gd name="connsiteY4" fmla="*/ 2254708 h 2321546"/>
                <a:gd name="connsiteX5" fmla="*/ 2256994 w 2321546"/>
                <a:gd name="connsiteY5" fmla="*/ 2221794 h 2321546"/>
                <a:gd name="connsiteX6" fmla="*/ 2256994 w 2321546"/>
                <a:gd name="connsiteY6" fmla="*/ 1483854 h 2321546"/>
                <a:gd name="connsiteX7" fmla="*/ 2224080 w 2321546"/>
                <a:gd name="connsiteY7" fmla="*/ 1450940 h 2321546"/>
                <a:gd name="connsiteX8" fmla="*/ 97466 w 2321546"/>
                <a:gd name="connsiteY8" fmla="*/ 1450940 h 2321546"/>
                <a:gd name="connsiteX9" fmla="*/ 64552 w 2321546"/>
                <a:gd name="connsiteY9" fmla="*/ 1483854 h 2321546"/>
                <a:gd name="connsiteX10" fmla="*/ 64552 w 2321546"/>
                <a:gd name="connsiteY10" fmla="*/ 2221794 h 2321546"/>
                <a:gd name="connsiteX11" fmla="*/ 97466 w 2321546"/>
                <a:gd name="connsiteY11" fmla="*/ 2254708 h 2321546"/>
                <a:gd name="connsiteX12" fmla="*/ 1092694 w 2321546"/>
                <a:gd name="connsiteY12" fmla="*/ 2254708 h 2321546"/>
                <a:gd name="connsiteX13" fmla="*/ 1125608 w 2321546"/>
                <a:gd name="connsiteY13" fmla="*/ 2221794 h 2321546"/>
                <a:gd name="connsiteX14" fmla="*/ 1125608 w 2321546"/>
                <a:gd name="connsiteY14" fmla="*/ 1483854 h 2321546"/>
                <a:gd name="connsiteX15" fmla="*/ 1092694 w 2321546"/>
                <a:gd name="connsiteY15" fmla="*/ 1450940 h 2321546"/>
                <a:gd name="connsiteX16" fmla="*/ 1218125 w 2321546"/>
                <a:gd name="connsiteY16" fmla="*/ 62930 h 2321546"/>
                <a:gd name="connsiteX17" fmla="*/ 1195938 w 2321546"/>
                <a:gd name="connsiteY17" fmla="*/ 85117 h 2321546"/>
                <a:gd name="connsiteX18" fmla="*/ 1195938 w 2321546"/>
                <a:gd name="connsiteY18" fmla="*/ 1360723 h 2321546"/>
                <a:gd name="connsiteX19" fmla="*/ 1218125 w 2321546"/>
                <a:gd name="connsiteY19" fmla="*/ 1382910 h 2321546"/>
                <a:gd name="connsiteX20" fmla="*/ 2234807 w 2321546"/>
                <a:gd name="connsiteY20" fmla="*/ 1382910 h 2321546"/>
                <a:gd name="connsiteX21" fmla="*/ 2256994 w 2321546"/>
                <a:gd name="connsiteY21" fmla="*/ 1360723 h 2321546"/>
                <a:gd name="connsiteX22" fmla="*/ 2256994 w 2321546"/>
                <a:gd name="connsiteY22" fmla="*/ 85117 h 2321546"/>
                <a:gd name="connsiteX23" fmla="*/ 2234807 w 2321546"/>
                <a:gd name="connsiteY23" fmla="*/ 62930 h 2321546"/>
                <a:gd name="connsiteX24" fmla="*/ 86739 w 2321546"/>
                <a:gd name="connsiteY24" fmla="*/ 62930 h 2321546"/>
                <a:gd name="connsiteX25" fmla="*/ 64552 w 2321546"/>
                <a:gd name="connsiteY25" fmla="*/ 85117 h 2321546"/>
                <a:gd name="connsiteX26" fmla="*/ 64552 w 2321546"/>
                <a:gd name="connsiteY26" fmla="*/ 1360723 h 2321546"/>
                <a:gd name="connsiteX27" fmla="*/ 86739 w 2321546"/>
                <a:gd name="connsiteY27" fmla="*/ 1382910 h 2321546"/>
                <a:gd name="connsiteX28" fmla="*/ 1103421 w 2321546"/>
                <a:gd name="connsiteY28" fmla="*/ 1382910 h 2321546"/>
                <a:gd name="connsiteX29" fmla="*/ 1125608 w 2321546"/>
                <a:gd name="connsiteY29" fmla="*/ 1360723 h 2321546"/>
                <a:gd name="connsiteX30" fmla="*/ 1125608 w 2321546"/>
                <a:gd name="connsiteY30" fmla="*/ 85117 h 2321546"/>
                <a:gd name="connsiteX31" fmla="*/ 1103421 w 2321546"/>
                <a:gd name="connsiteY31" fmla="*/ 62930 h 2321546"/>
                <a:gd name="connsiteX32" fmla="*/ 48544 w 2321546"/>
                <a:gd name="connsiteY32" fmla="*/ 0 h 2321546"/>
                <a:gd name="connsiteX33" fmla="*/ 2273002 w 2321546"/>
                <a:gd name="connsiteY33" fmla="*/ 0 h 2321546"/>
                <a:gd name="connsiteX34" fmla="*/ 2321546 w 2321546"/>
                <a:gd name="connsiteY34" fmla="*/ 48544 h 2321546"/>
                <a:gd name="connsiteX35" fmla="*/ 2321546 w 2321546"/>
                <a:gd name="connsiteY35" fmla="*/ 2273002 h 2321546"/>
                <a:gd name="connsiteX36" fmla="*/ 2273002 w 2321546"/>
                <a:gd name="connsiteY36" fmla="*/ 2321546 h 2321546"/>
                <a:gd name="connsiteX37" fmla="*/ 48544 w 2321546"/>
                <a:gd name="connsiteY37" fmla="*/ 2321546 h 2321546"/>
                <a:gd name="connsiteX38" fmla="*/ 0 w 2321546"/>
                <a:gd name="connsiteY38" fmla="*/ 2273002 h 2321546"/>
                <a:gd name="connsiteX39" fmla="*/ 0 w 2321546"/>
                <a:gd name="connsiteY39" fmla="*/ 48544 h 2321546"/>
                <a:gd name="connsiteX40" fmla="*/ 48544 w 2321546"/>
                <a:gd name="connsiteY40" fmla="*/ 0 h 2321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321546" h="2321546">
                  <a:moveTo>
                    <a:pt x="1228852" y="1450940"/>
                  </a:moveTo>
                  <a:cubicBezTo>
                    <a:pt x="1210674" y="1450940"/>
                    <a:pt x="1195938" y="1465676"/>
                    <a:pt x="1195938" y="1483854"/>
                  </a:cubicBezTo>
                  <a:lnTo>
                    <a:pt x="1195938" y="2221794"/>
                  </a:lnTo>
                  <a:cubicBezTo>
                    <a:pt x="1195938" y="2239972"/>
                    <a:pt x="1210674" y="2254708"/>
                    <a:pt x="1228852" y="2254708"/>
                  </a:cubicBezTo>
                  <a:lnTo>
                    <a:pt x="2224080" y="2254708"/>
                  </a:lnTo>
                  <a:cubicBezTo>
                    <a:pt x="2242258" y="2254708"/>
                    <a:pt x="2256994" y="2239972"/>
                    <a:pt x="2256994" y="2221794"/>
                  </a:cubicBezTo>
                  <a:lnTo>
                    <a:pt x="2256994" y="1483854"/>
                  </a:lnTo>
                  <a:cubicBezTo>
                    <a:pt x="2256994" y="1465676"/>
                    <a:pt x="2242258" y="1450940"/>
                    <a:pt x="2224080" y="1450940"/>
                  </a:cubicBezTo>
                  <a:close/>
                  <a:moveTo>
                    <a:pt x="97466" y="1450940"/>
                  </a:moveTo>
                  <a:cubicBezTo>
                    <a:pt x="79288" y="1450940"/>
                    <a:pt x="64552" y="1465676"/>
                    <a:pt x="64552" y="1483854"/>
                  </a:cubicBezTo>
                  <a:lnTo>
                    <a:pt x="64552" y="2221794"/>
                  </a:lnTo>
                  <a:cubicBezTo>
                    <a:pt x="64552" y="2239972"/>
                    <a:pt x="79288" y="2254708"/>
                    <a:pt x="97466" y="2254708"/>
                  </a:cubicBezTo>
                  <a:lnTo>
                    <a:pt x="1092694" y="2254708"/>
                  </a:lnTo>
                  <a:cubicBezTo>
                    <a:pt x="1110872" y="2254708"/>
                    <a:pt x="1125608" y="2239972"/>
                    <a:pt x="1125608" y="2221794"/>
                  </a:cubicBezTo>
                  <a:lnTo>
                    <a:pt x="1125608" y="1483854"/>
                  </a:lnTo>
                  <a:cubicBezTo>
                    <a:pt x="1125608" y="1465676"/>
                    <a:pt x="1110872" y="1450940"/>
                    <a:pt x="1092694" y="1450940"/>
                  </a:cubicBezTo>
                  <a:close/>
                  <a:moveTo>
                    <a:pt x="1218125" y="62930"/>
                  </a:moveTo>
                  <a:cubicBezTo>
                    <a:pt x="1205871" y="62930"/>
                    <a:pt x="1195938" y="72863"/>
                    <a:pt x="1195938" y="85117"/>
                  </a:cubicBezTo>
                  <a:lnTo>
                    <a:pt x="1195938" y="1360723"/>
                  </a:lnTo>
                  <a:cubicBezTo>
                    <a:pt x="1195938" y="1372977"/>
                    <a:pt x="1205871" y="1382910"/>
                    <a:pt x="1218125" y="1382910"/>
                  </a:cubicBezTo>
                  <a:lnTo>
                    <a:pt x="2234807" y="1382910"/>
                  </a:lnTo>
                  <a:cubicBezTo>
                    <a:pt x="2247061" y="1382910"/>
                    <a:pt x="2256994" y="1372977"/>
                    <a:pt x="2256994" y="1360723"/>
                  </a:cubicBezTo>
                  <a:lnTo>
                    <a:pt x="2256994" y="85117"/>
                  </a:lnTo>
                  <a:cubicBezTo>
                    <a:pt x="2256994" y="72863"/>
                    <a:pt x="2247061" y="62930"/>
                    <a:pt x="2234807" y="62930"/>
                  </a:cubicBezTo>
                  <a:close/>
                  <a:moveTo>
                    <a:pt x="86739" y="62930"/>
                  </a:moveTo>
                  <a:cubicBezTo>
                    <a:pt x="74485" y="62930"/>
                    <a:pt x="64552" y="72863"/>
                    <a:pt x="64552" y="85117"/>
                  </a:cubicBezTo>
                  <a:lnTo>
                    <a:pt x="64552" y="1360723"/>
                  </a:lnTo>
                  <a:cubicBezTo>
                    <a:pt x="64552" y="1372977"/>
                    <a:pt x="74485" y="1382910"/>
                    <a:pt x="86739" y="1382910"/>
                  </a:cubicBezTo>
                  <a:lnTo>
                    <a:pt x="1103421" y="1382910"/>
                  </a:lnTo>
                  <a:cubicBezTo>
                    <a:pt x="1115675" y="1382910"/>
                    <a:pt x="1125608" y="1372977"/>
                    <a:pt x="1125608" y="1360723"/>
                  </a:cubicBezTo>
                  <a:lnTo>
                    <a:pt x="1125608" y="85117"/>
                  </a:lnTo>
                  <a:cubicBezTo>
                    <a:pt x="1125608" y="72863"/>
                    <a:pt x="1115675" y="62930"/>
                    <a:pt x="1103421" y="62930"/>
                  </a:cubicBezTo>
                  <a:close/>
                  <a:moveTo>
                    <a:pt x="48544" y="0"/>
                  </a:moveTo>
                  <a:lnTo>
                    <a:pt x="2273002" y="0"/>
                  </a:lnTo>
                  <a:cubicBezTo>
                    <a:pt x="2299812" y="0"/>
                    <a:pt x="2321546" y="21734"/>
                    <a:pt x="2321546" y="48544"/>
                  </a:cubicBezTo>
                  <a:lnTo>
                    <a:pt x="2321546" y="2273002"/>
                  </a:lnTo>
                  <a:cubicBezTo>
                    <a:pt x="2321546" y="2299812"/>
                    <a:pt x="2299812" y="2321546"/>
                    <a:pt x="2273002" y="2321546"/>
                  </a:cubicBezTo>
                  <a:lnTo>
                    <a:pt x="48544" y="2321546"/>
                  </a:lnTo>
                  <a:cubicBezTo>
                    <a:pt x="21734" y="2321546"/>
                    <a:pt x="0" y="2299812"/>
                    <a:pt x="0" y="2273002"/>
                  </a:cubicBezTo>
                  <a:lnTo>
                    <a:pt x="0" y="48544"/>
                  </a:lnTo>
                  <a:cubicBezTo>
                    <a:pt x="0" y="21734"/>
                    <a:pt x="21734" y="0"/>
                    <a:pt x="4854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600"/>
            </a:p>
          </p:txBody>
        </p:sp>
      </p:grpSp>
      <p:sp>
        <p:nvSpPr>
          <p:cNvPr id="2989" name="Rectangle 2988">
            <a:extLst>
              <a:ext uri="{FF2B5EF4-FFF2-40B4-BE49-F238E27FC236}">
                <a16:creationId xmlns:a16="http://schemas.microsoft.com/office/drawing/2014/main" id="{551EC6C2-6BA0-17DE-9FB7-12690646D0A5}"/>
              </a:ext>
            </a:extLst>
          </p:cNvPr>
          <p:cNvSpPr/>
          <p:nvPr/>
        </p:nvSpPr>
        <p:spPr>
          <a:xfrm>
            <a:off x="8026595" y="5218586"/>
            <a:ext cx="1123134" cy="184666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AMS</a:t>
            </a:r>
          </a:p>
        </p:txBody>
      </p:sp>
    </p:spTree>
    <p:extLst>
      <p:ext uri="{BB962C8B-B14F-4D97-AF65-F5344CB8AC3E}">
        <p14:creationId xmlns:p14="http://schemas.microsoft.com/office/powerpoint/2010/main" val="1594371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12390</TotalTime>
  <Words>81</Words>
  <Application>Microsoft Office PowerPoint</Application>
  <PresentationFormat>Widescreen</PresentationFormat>
  <Paragraphs>50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Atopos</vt:lpstr>
      <vt:lpstr>Calibri</vt:lpstr>
      <vt:lpstr>Calibri Light</vt:lpstr>
      <vt:lpstr>Gotham Narrow Book</vt:lpstr>
      <vt:lpstr>Roboto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 Sipkens</dc:creator>
  <cp:lastModifiedBy>Tim Sipkens</cp:lastModifiedBy>
  <cp:revision>178</cp:revision>
  <dcterms:created xsi:type="dcterms:W3CDTF">2024-05-29T20:58:41Z</dcterms:created>
  <dcterms:modified xsi:type="dcterms:W3CDTF">2025-02-05T15:40:01Z</dcterms:modified>
</cp:coreProperties>
</file>