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1475-3DB1-4D3D-8619-2FBEE965C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5F7BC-8501-4E80-97DB-DCAD8D6DF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BCC9-0848-40B1-AF9E-C308CB0B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244E1-A1E2-4D2A-A845-4A3226C8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B6B7-F5F4-4750-A6F7-C02179ED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88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3B0C-C9AF-4DC0-A76D-881326FF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21AC2-1798-4386-BA0E-2CA7624E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AAB7A-C811-40CD-B9E5-A8C51732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C1E1-1DC8-4098-80EF-6A42EB90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C388-DAEF-44DE-AA88-29B34379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DDFDC-ED93-44F6-BBB3-187EE9C1A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78C25-FC76-47A8-91F2-516EB0B7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5782-E6EA-4040-9944-7DD090FF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F279-DA4D-4DB6-B8D9-4C543A1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6F12B-DB1C-4C46-9544-EB273DD0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0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AE3-7314-4EBF-BE86-0468E541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17FA1-E7A6-4020-AC9E-AB1A820B0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231CD-2F39-4B95-857F-D0C20950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14AD-0126-4F98-B9F2-F554762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EC9E-9E56-46AA-89B0-C0A88D1C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2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0677-B14D-442F-A9D3-07DFC5D2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B3866-8835-46F9-87C3-3C08A703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30BA-4DC5-4E39-994F-4477C7B5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DD69-D0C8-4C61-8D19-D855B761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038FA-84E5-4089-BC43-EBC6D4A3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15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B472-C1E0-4CA4-A999-A54F51E2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5630-4286-4966-9C81-86E4A45AB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136B6-B0FE-411F-BB35-4768D150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52A95-4577-4F7C-B368-48450CA2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E5B91-36BC-426C-A440-2AD51C9C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917F-A521-430D-B4DF-6C045719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46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8E76-48C4-4EF4-BD38-A12D5B73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A8143-4398-4D88-861E-351C880B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84BF-59EB-4DCD-8F26-FF12C2E94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7D93A-7482-45E6-9EA8-FEE656663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34F6D-A465-49D6-BD6D-8AA1A1FCE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7FB0-8750-4136-BE95-1C125839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F42DD-4F22-4248-B4CA-933F2979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F32BD-737D-4FF7-B22A-E78F8294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7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ADEE-406A-41B3-9359-86B43095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572A5-198F-4B8B-BCA8-60D10890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B082D-BA30-4108-A9AA-7ED91AA1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A0B70-3AB5-4924-A6E3-F6B47B2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21A-02CF-4622-895C-A792DBCA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83455-7385-41FC-810D-AD53D5F8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EC7F5-DE2A-4705-822A-482CF24B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62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251D-ABA5-4904-A734-2EAFE062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3FD9-8907-4B71-9B80-27C848D3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347F7-FEF8-4D13-BADE-947A46ECC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F5271-DFAA-4A15-A0E0-61F9A6E2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65BC-E824-4C5C-A3AE-27164D58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C4431-99F4-45C9-9B54-AA735F93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7EFA-83EA-458A-B877-57E1B6B5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74B9C-F0E1-4BDC-8C47-7427F1D22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D873B-9BE9-4321-8E97-A611A67C1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AF627-E293-4D58-91C5-496F3D3F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7A170-2D03-4BBA-BA01-6C271D1F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4938-88CD-4692-B924-0C8B4C40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30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B51AE-7CC6-48DA-9781-AE2F9395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06765-F3B8-4800-AE7D-45AD1213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DBF9-7A91-4732-A74D-9FD66393D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9384-E11B-4829-B066-1BA31873BFD5}" type="datetimeFigureOut">
              <a:rPr lang="en-GB" smtClean="0"/>
              <a:t>30/12/2020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E00C-9BA1-4B2D-BAA7-12C43F60A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ADA-984D-45AC-A337-955A19E36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4A97-8110-49B3-9B5B-943954F36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6B99F-ED61-42F9-8ECE-600F3F15E7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DD318-BE10-4E18-A3C1-1BF3831BD606}"/>
              </a:ext>
            </a:extLst>
          </p:cNvPr>
          <p:cNvSpPr txBox="1"/>
          <p:nvPr/>
        </p:nvSpPr>
        <p:spPr>
          <a:xfrm>
            <a:off x="4033404" y="3244334"/>
            <a:ext cx="412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37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D2EB-AF3E-4F2D-97CE-226E6223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9206-F59D-42E3-B476-B82346CC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8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thachphon</dc:creator>
  <cp:lastModifiedBy>thachphon</cp:lastModifiedBy>
  <cp:revision>3</cp:revision>
  <dcterms:created xsi:type="dcterms:W3CDTF">2020-12-30T15:12:25Z</dcterms:created>
  <dcterms:modified xsi:type="dcterms:W3CDTF">2020-12-31T01:04:08Z</dcterms:modified>
</cp:coreProperties>
</file>