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483"/>
        <p:guide pos="9537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49140"/>
            <a:ext cx="30279975" cy="41135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 anchor="t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>
                <a:solidFill>
                  <a:srgbClr val="000000"/>
                </a:solidFill>
                <a:latin typeface="Verdana" charset="0"/>
                <a:ea typeface="Verdana"/>
                <a:cs typeface="Verdana"/>
              </a:rPr>
              <a:t>Correia</a:t>
            </a:r>
            <a:r>
              <a:rPr lang="pt-BR" sz="3200" b="1" i="1">
                <a:solidFill>
                  <a:srgbClr val="000000"/>
                </a:solidFill>
                <a:latin typeface="Verdana" charset="0"/>
              </a:rPr>
              <a:t>, Lucas.</a:t>
            </a:r>
            <a:endParaRPr lang="pt-BR" sz="3200" b="1" i="1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  <a:ea typeface="Verdana"/>
                <a:cs typeface="Verdana"/>
              </a:rPr>
              <a:t>CENTRO UNIVERSITÁRIO SETE DE SETEMBRO</a:t>
            </a:r>
            <a:endParaRPr lang="pt-BR" sz="3200">
              <a:solidFill>
                <a:srgbClr val="000000"/>
              </a:solidFill>
              <a:latin typeface="Verdana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  <a:ea typeface="Verdana"/>
                <a:cs typeface="Verdana"/>
              </a:rPr>
              <a:t>SISTEMAS DE INFORMAÇÃO</a:t>
            </a:r>
            <a:endParaRPr lang="pt-BR" sz="320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582602" y="10748963"/>
            <a:ext cx="13893811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 anchor="t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latin typeface="Helvetica" charset="0"/>
                <a:cs typeface="Helvetica" charset="0"/>
              </a:rPr>
              <a:t>O jogo </a:t>
            </a:r>
            <a:r>
              <a:rPr lang="pt-BR" sz="2800" err="1">
                <a:latin typeface="Helvetica" charset="0"/>
                <a:cs typeface="Helvetica" charset="0"/>
              </a:rPr>
              <a:t>Javascript</a:t>
            </a:r>
            <a:r>
              <a:rPr lang="pt-BR" sz="2800">
                <a:latin typeface="Helvetica" charset="0"/>
                <a:cs typeface="Helvetica" charset="0"/>
              </a:rPr>
              <a:t> </a:t>
            </a:r>
            <a:r>
              <a:rPr lang="pt-BR" sz="2800" err="1">
                <a:latin typeface="Helvetica" charset="0"/>
                <a:cs typeface="Helvetica" charset="0"/>
              </a:rPr>
              <a:t>Nowadays</a:t>
            </a:r>
            <a:r>
              <a:rPr lang="pt-BR" sz="2800">
                <a:latin typeface="Helvetica" charset="0"/>
                <a:cs typeface="Helvetica" charset="0"/>
              </a:rPr>
              <a:t> foi desenvolvido para a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latin typeface="Helvetica" charset="0"/>
                <a:cs typeface="Helvetica" charset="0"/>
              </a:rPr>
              <a:t>disciplina Estágio Supervisionado I.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err="1">
                <a:latin typeface="Helvetica" charset="0"/>
                <a:cs typeface="Helvetica" charset="0"/>
              </a:rPr>
              <a:t>Javascript</a:t>
            </a:r>
            <a:r>
              <a:rPr lang="pt-BR" sz="2800">
                <a:latin typeface="Helvetica" charset="0"/>
                <a:cs typeface="Helvetica" charset="0"/>
              </a:rPr>
              <a:t> </a:t>
            </a:r>
            <a:r>
              <a:rPr lang="pt-BR" sz="2800" err="1">
                <a:latin typeface="Helvetica" charset="0"/>
                <a:cs typeface="Helvetica" charset="0"/>
              </a:rPr>
              <a:t>Nowadays</a:t>
            </a:r>
            <a:r>
              <a:rPr lang="pt-BR" sz="2800">
                <a:latin typeface="Helvetica" charset="0"/>
                <a:cs typeface="Helvetica" charset="0"/>
              </a:rPr>
              <a:t> é um jogo onde o personagem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latin typeface="Helvetica" charset="0"/>
                <a:cs typeface="Helvetica" charset="0"/>
              </a:rPr>
              <a:t>principal, Bernardo, é um estudante de TI que está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>
                <a:latin typeface="Helvetica" charset="0"/>
                <a:cs typeface="Helvetica" charset="0"/>
              </a:rPr>
              <a:t>começando a mergulhar no universo da linguagem e descobre o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>
                <a:latin typeface="Helvetica" charset="0"/>
                <a:cs typeface="Helvetica" charset="0"/>
              </a:rPr>
              <a:t>que os desenvolvedores da área tem que enfrentar.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>
                <a:latin typeface="Helvetica" charset="0"/>
                <a:cs typeface="Helvetica" charset="0"/>
              </a:rPr>
              <a:t>Bernardo precisa coletar </a:t>
            </a:r>
            <a:r>
              <a:rPr lang="pt-BR" sz="2800" err="1">
                <a:latin typeface="Helvetica" charset="0"/>
                <a:cs typeface="Helvetica" charset="0"/>
              </a:rPr>
              <a:t>libs</a:t>
            </a:r>
            <a:r>
              <a:rPr lang="pt-BR" sz="2800">
                <a:latin typeface="Helvetica" charset="0"/>
                <a:cs typeface="Helvetica" charset="0"/>
              </a:rPr>
              <a:t>/frameworks para sobreviver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>
                <a:latin typeface="Helvetica" charset="0"/>
                <a:cs typeface="Helvetica" charset="0"/>
              </a:rPr>
              <a:t>ao inferno que é o </a:t>
            </a:r>
            <a:r>
              <a:rPr lang="pt-BR" sz="2800" err="1">
                <a:latin typeface="Helvetica" charset="0"/>
                <a:cs typeface="Helvetica" charset="0"/>
              </a:rPr>
              <a:t>javascript</a:t>
            </a:r>
            <a:r>
              <a:rPr lang="pt-BR" sz="2800">
                <a:latin typeface="Helvetica" charset="0"/>
                <a:cs typeface="Helvetica" charset="0"/>
              </a:rPr>
              <a:t> nos dias atuais.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1" y="17639407"/>
            <a:ext cx="25707975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solidFill>
                  <a:srgbClr val="000000"/>
                </a:solidFill>
                <a:latin typeface="Helvetica" charset="0"/>
                <a:cs typeface="Helvetica" charset="0"/>
              </a:rPr>
              <a:t>Destacar a tela principal e mostrar as demais telas do jogo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270182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RESULTADOS E CONCLUSÕES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28017866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 anchor="t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latin typeface="Helvetica" charset="0"/>
                <a:cs typeface="Helvetica" charset="0"/>
              </a:rPr>
              <a:t>Lua e </a:t>
            </a:r>
            <a:r>
              <a:rPr lang="pt-BR" sz="2800" err="1">
                <a:latin typeface="Helvetica" charset="0"/>
                <a:cs typeface="Helvetica" charset="0"/>
              </a:rPr>
              <a:t>CoronaSDK</a:t>
            </a:r>
            <a:r>
              <a:rPr lang="pt-BR" sz="2800">
                <a:latin typeface="Helvetica" charset="0"/>
                <a:cs typeface="Helvetica" charset="0"/>
              </a:rPr>
              <a:t> se mostraram de fácil compreensão,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latin typeface="Helvetica" charset="0"/>
                <a:cs typeface="Helvetica" charset="0"/>
              </a:rPr>
              <a:t>o que facilitou na hora de criação do jogo.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latin typeface="Helvetica" charset="0"/>
                <a:cs typeface="Helvetica" charset="0"/>
              </a:rPr>
              <a:t>Ainda não está em sua versão final, pretendo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latin typeface="Helvetica" charset="0"/>
                <a:cs typeface="Helvetica" charset="0"/>
              </a:rPr>
              <a:t>melhorar os menus e a interação do personagem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latin typeface="Helvetica" charset="0"/>
                <a:cs typeface="Helvetica" charset="0"/>
              </a:rPr>
              <a:t>principal com os ícones das </a:t>
            </a:r>
            <a:r>
              <a:rPr lang="pt-BR" sz="2800" err="1">
                <a:latin typeface="Helvetica" charset="0"/>
                <a:cs typeface="Helvetica" charset="0"/>
              </a:rPr>
              <a:t>libs</a:t>
            </a:r>
            <a:r>
              <a:rPr lang="pt-BR" sz="2800">
                <a:latin typeface="Helvetica" charset="0"/>
                <a:cs typeface="Helvetica" charset="0"/>
              </a:rPr>
              <a:t>/frameworks.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6203613" y="10723529"/>
            <a:ext cx="13411200" cy="63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 anchor="t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latin typeface="Helvetica" charset="0"/>
                <a:cs typeface="Helvetica" charset="0"/>
              </a:rPr>
              <a:t>No Desenvolvimento do jogo foi utilizado a framework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latin typeface="Helvetica" charset="0"/>
                <a:cs typeface="Helvetica" charset="0"/>
              </a:rPr>
              <a:t>Corona SDK com a Linguagem Lua e para a montagem dos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err="1">
                <a:latin typeface="Helvetica" charset="0"/>
                <a:cs typeface="Helvetica" charset="0"/>
              </a:rPr>
              <a:t>sprites</a:t>
            </a:r>
            <a:r>
              <a:rPr lang="pt-BR" sz="2800">
                <a:latin typeface="Helvetica" charset="0"/>
                <a:cs typeface="Helvetica" charset="0"/>
              </a:rPr>
              <a:t> foi utilizado o </a:t>
            </a:r>
            <a:r>
              <a:rPr lang="pt-BR" sz="2800" err="1">
                <a:latin typeface="Helvetica" charset="0"/>
                <a:cs typeface="Helvetica" charset="0"/>
              </a:rPr>
              <a:t>Pixrl</a:t>
            </a:r>
            <a:r>
              <a:rPr lang="pt-BR" sz="2800"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6702782"/>
            <a:ext cx="11974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28069328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 anchor="t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err="1">
                <a:latin typeface="Helvetica" charset="0"/>
                <a:cs typeface="Helvetica" charset="0"/>
              </a:rPr>
              <a:t>Endless-Skateborder</a:t>
            </a:r>
            <a:r>
              <a:rPr lang="pt-BR" sz="2800">
                <a:latin typeface="Helvetica" charset="0"/>
                <a:cs typeface="Helvetica" charset="0"/>
              </a:rPr>
              <a:t>: </a:t>
            </a:r>
            <a:endParaRPr lang="en-US" sz="2800"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latin typeface="Helvetica" charset="0"/>
                <a:cs typeface="Helvetica" charset="0"/>
              </a:rPr>
              <a:t>https://github.com/coronalabs/Endless-Skateborder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4176713"/>
            <a:endParaRPr lang="en-US" sz="960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2" name="Picture 2" descr="ban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447709"/>
            <a:ext cx="29295725" cy="6759541"/>
          </a:xfrm>
          <a:prstGeom prst="rect">
            <a:avLst/>
          </a:prstGeom>
        </p:spPr>
      </p:pic>
      <p:pic>
        <p:nvPicPr>
          <p:cNvPr id="5" name="Picture 5" descr="men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56" y="19059525"/>
            <a:ext cx="8653733" cy="5606918"/>
          </a:xfrm>
          <a:prstGeom prst="rect">
            <a:avLst/>
          </a:prstGeom>
        </p:spPr>
      </p:pic>
      <p:pic>
        <p:nvPicPr>
          <p:cNvPr id="7" name="Picture 7" descr="game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8106" y="19059525"/>
            <a:ext cx="8691311" cy="5635625"/>
          </a:xfrm>
          <a:prstGeom prst="rect">
            <a:avLst/>
          </a:prstGeom>
        </p:spPr>
      </p:pic>
      <p:pic>
        <p:nvPicPr>
          <p:cNvPr id="9" name="Picture 9" descr="game-ov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8149" y="19059525"/>
            <a:ext cx="8691527" cy="56606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238407" y="17564101"/>
            <a:ext cx="11242749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Design padrão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2017-05-18T04:14:32Z</dcterms:modified>
</cp:coreProperties>
</file>