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318413" cy="111093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3806" y="685800"/>
            <a:ext cx="6271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40f3a18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40f3a18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40f3a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40f3a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4ed10b2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4ed10b2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4ed10a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4ed10a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4ed10a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4ed10a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4ed10b2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4ed10b2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sz="9000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1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2">
  <p:cSld name="BLANK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3">
  <p:cSld name="BLANK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BLANK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marL="457200" lvl="0" indent="-482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78306" y="3742962"/>
            <a:ext cx="10708200" cy="4100238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rgbClr val="21A8B0"/>
                </a:solidFill>
              </a:rPr>
              <a:t>Calla &amp; Ivy’s Campaign </a:t>
            </a:r>
            <a:br>
              <a:rPr lang="en" sz="9100">
                <a:solidFill>
                  <a:srgbClr val="21A8B0"/>
                </a:solidFill>
              </a:rPr>
            </a:br>
            <a:r>
              <a:rPr lang="en" sz="9100">
                <a:solidFill>
                  <a:srgbClr val="21A8B0"/>
                </a:solidFill>
              </a:rPr>
              <a:t>Goal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" name="Google Shape;115;p22">
            <a:extLst>
              <a:ext uri="{FF2B5EF4-FFF2-40B4-BE49-F238E27FC236}">
                <a16:creationId xmlns:a16="http://schemas.microsoft.com/office/drawing/2014/main" id="{97231598-A43F-159E-8B12-8821084471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00" y="-1275882"/>
            <a:ext cx="6670174" cy="626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4;p25">
            <a:extLst>
              <a:ext uri="{FF2B5EF4-FFF2-40B4-BE49-F238E27FC236}">
                <a16:creationId xmlns:a16="http://schemas.microsoft.com/office/drawing/2014/main" id="{536557BB-CFAC-9C43-DBBB-954621FD213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043"/>
          <a:stretch/>
        </p:blipFill>
        <p:spPr>
          <a:xfrm>
            <a:off x="8188219" y="1780208"/>
            <a:ext cx="10387306" cy="747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cxnSp>
        <p:nvCxnSpPr>
          <p:cNvPr id="56" name="Google Shape;56;p10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7" name="Google Shape;57;p10"/>
          <p:cNvSpPr txBox="1"/>
          <p:nvPr/>
        </p:nvSpPr>
        <p:spPr>
          <a:xfrm>
            <a:off x="7092927" y="4729258"/>
            <a:ext cx="7463327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sz="3600" b="1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Consideration</a:t>
            </a:r>
            <a:endParaRPr lang="id-ID"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7092927" y="6657083"/>
            <a:ext cx="12208327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sz="3600" b="1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Driving traffic to the website and generating revenue from purchases.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60" name="Google Shape;60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61" name="Google Shape;61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Increase in sales of 10% by the end of Q1 (the first quarter of the year)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795130" y="3742961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Google Shape;62;p12">
            <a:extLst>
              <a:ext uri="{FF2B5EF4-FFF2-40B4-BE49-F238E27FC236}">
                <a16:creationId xmlns:a16="http://schemas.microsoft.com/office/drawing/2014/main" id="{4AB06901-49E5-AB72-793B-69BF98040C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583" y="704366"/>
            <a:ext cx="12291426" cy="970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Generate more purchase to the website</a:t>
            </a:r>
            <a:endParaRPr lang="id-ID"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indent="-457200">
              <a:lnSpc>
                <a:spcPct val="115000"/>
              </a:lnSpc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id-ID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omen</a:t>
            </a: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between the ages 24 and 55 yo</a:t>
            </a:r>
            <a:endParaRPr lang="id-ID"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indent="-457200">
              <a:lnSpc>
                <a:spcPct val="115000"/>
              </a:lnSpc>
              <a:buClr>
                <a:srgbClr val="677B8C"/>
              </a:buClr>
              <a:buSzPts val="3600"/>
              <a:buFont typeface="DM Sans"/>
              <a:buChar char="●"/>
            </a:pPr>
            <a:r>
              <a:rPr lang="id-ID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Residing in Northern Holland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id-ID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nterested in cut flowers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Facebook platform (Facebook, Instagram and the Audience Network)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During Q1 2024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$50 per daily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69BC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Conversion rate: 2%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US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Average purchase value: $40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Average cost per purchase: $15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$2,824.50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 11,4 ($32,280/$2,824.50)</a:t>
            </a: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9370975" y="8663151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ROI: 1,16</a:t>
            </a:r>
            <a:endParaRPr sz="30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13016" y="51926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Revenue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$32,280 (40,350*2%*$40)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560666" y="5106200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Total Investment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Advertising: $2,824.50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Cost: $12,105 (40,350*2%*$15)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Total Investment: $14,929.5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5462809" y="905087"/>
            <a:ext cx="4163004" cy="710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A/B Testing: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CPR of promo free shipping: $0.08 (</a:t>
            </a:r>
            <a:r>
              <a:rPr lang="en" sz="3600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Winning the campaign</a:t>
            </a: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CPR of promo 10% off: $0,48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Google Shape;62;p12">
            <a:extLst>
              <a:ext uri="{FF2B5EF4-FFF2-40B4-BE49-F238E27FC236}">
                <a16:creationId xmlns:a16="http://schemas.microsoft.com/office/drawing/2014/main" id="{BFEBFEDF-ABA0-89B9-AC72-4D8657103D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94" y="569611"/>
            <a:ext cx="10676061" cy="895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7445829" y="1240971"/>
            <a:ext cx="12409714" cy="761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Free shipping campaign is gaining more attention and achieving a better Click per Result (CPR)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Continuing the free shipping campaign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Keep on conducting A/B testing for other campaigns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Optimize the Click-through rate (CTR) to reach 2%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Extend the data collection period for a longer timeframe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Google Shape;139;p26">
            <a:extLst>
              <a:ext uri="{FF2B5EF4-FFF2-40B4-BE49-F238E27FC236}">
                <a16:creationId xmlns:a16="http://schemas.microsoft.com/office/drawing/2014/main" id="{885FA58E-506B-772A-AF17-8D95C580AE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9889"/>
          <a:stretch/>
        </p:blipFill>
        <p:spPr>
          <a:xfrm>
            <a:off x="0" y="477078"/>
            <a:ext cx="10933225" cy="888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257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DM Sans</vt:lpstr>
      <vt:lpstr>DM Sans Medium</vt:lpstr>
      <vt:lpstr>Montserrat Medium</vt:lpstr>
      <vt:lpstr>Simple Light</vt:lpstr>
      <vt:lpstr>Calla &amp; Ivy’s Campaign  Goal</vt:lpstr>
      <vt:lpstr>PowerPoint Presentation</vt:lpstr>
      <vt:lpstr>Creative Assets</vt:lpstr>
      <vt:lpstr>Campaign Settings</vt:lpstr>
      <vt:lpstr>Results</vt:lpstr>
      <vt:lpstr>Results</vt:lpstr>
      <vt:lpstr>Conclusion 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 &amp; Ivy’s Campaign Goal</dc:title>
  <cp:lastModifiedBy>Siska Tri</cp:lastModifiedBy>
  <cp:revision>4</cp:revision>
  <dcterms:modified xsi:type="dcterms:W3CDTF">2024-02-29T17:46:05Z</dcterms:modified>
</cp:coreProperties>
</file>