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85" r:id="rId2"/>
    <p:sldId id="318" r:id="rId3"/>
    <p:sldId id="320" r:id="rId4"/>
    <p:sldId id="328" r:id="rId5"/>
    <p:sldId id="315" r:id="rId6"/>
    <p:sldId id="316" r:id="rId7"/>
    <p:sldId id="317" r:id="rId8"/>
    <p:sldId id="331" r:id="rId9"/>
    <p:sldId id="330" r:id="rId10"/>
    <p:sldId id="332" r:id="rId11"/>
    <p:sldId id="333" r:id="rId12"/>
    <p:sldId id="329" r:id="rId13"/>
    <p:sldId id="337" r:id="rId14"/>
    <p:sldId id="338" r:id="rId15"/>
    <p:sldId id="336" r:id="rId16"/>
    <p:sldId id="339" r:id="rId17"/>
    <p:sldId id="335" r:id="rId18"/>
    <p:sldId id="340" r:id="rId19"/>
    <p:sldId id="334" r:id="rId20"/>
    <p:sldId id="31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3000"/>
    <a:srgbClr val="6E8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BD7567-C4CB-8844-92E7-DE3FB0E3E77C}" v="15" dt="2025-06-16T16:50:17.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10"/>
    <p:restoredTop sz="94969"/>
  </p:normalViewPr>
  <p:slideViewPr>
    <p:cSldViewPr snapToGrid="0">
      <p:cViewPr varScale="1">
        <p:scale>
          <a:sx n="104" d="100"/>
          <a:sy n="104" d="100"/>
        </p:scale>
        <p:origin x="1160" y="200"/>
      </p:cViewPr>
      <p:guideLst/>
    </p:cSldViewPr>
  </p:slideViewPr>
  <p:outlineViewPr>
    <p:cViewPr>
      <p:scale>
        <a:sx n="33" d="100"/>
        <a:sy n="33" d="100"/>
      </p:scale>
      <p:origin x="0" y="-7288"/>
    </p:cViewPr>
  </p:outlineViewPr>
  <p:notesTextViewPr>
    <p:cViewPr>
      <p:scale>
        <a:sx n="3" d="2"/>
        <a:sy n="3" d="2"/>
      </p:scale>
      <p:origin x="0" y="0"/>
    </p:cViewPr>
  </p:notesTextViewPr>
  <p:sorterViewPr>
    <p:cViewPr>
      <p:scale>
        <a:sx n="1" d="1"/>
        <a:sy n="1" d="1"/>
      </p:scale>
      <p:origin x="0" y="0"/>
    </p:cViewPr>
  </p:sorterViewPr>
  <p:notesViewPr>
    <p:cSldViewPr snapToGrid="0">
      <p:cViewPr varScale="1">
        <p:scale>
          <a:sx n="138" d="100"/>
          <a:sy n="138" d="100"/>
        </p:scale>
        <p:origin x="328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EEE6E0-BC2C-012A-AFF6-BF73DEB6CC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6B899E6-B757-4EAA-33E2-65DBB1A902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58CFC3-7E54-7A40-BBA2-176A299549BD}" type="datetimeFigureOut">
              <a:rPr lang="en-US" smtClean="0"/>
              <a:t>6/17/25</a:t>
            </a:fld>
            <a:endParaRPr lang="en-US" dirty="0"/>
          </a:p>
        </p:txBody>
      </p:sp>
      <p:sp>
        <p:nvSpPr>
          <p:cNvPr id="4" name="Footer Placeholder 3">
            <a:extLst>
              <a:ext uri="{FF2B5EF4-FFF2-40B4-BE49-F238E27FC236}">
                <a16:creationId xmlns:a16="http://schemas.microsoft.com/office/drawing/2014/main" id="{B83C7CFA-F7E4-1CF2-13E1-2312D5675B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610300-86AF-6734-DAAB-78457B230C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174486-1D4F-DC45-B2E3-3EEEEFBCA0BE}" type="slidenum">
              <a:rPr lang="en-US" smtClean="0"/>
              <a:t>‹#›</a:t>
            </a:fld>
            <a:endParaRPr lang="en-US" dirty="0"/>
          </a:p>
        </p:txBody>
      </p:sp>
    </p:spTree>
    <p:extLst>
      <p:ext uri="{BB962C8B-B14F-4D97-AF65-F5344CB8AC3E}">
        <p14:creationId xmlns:p14="http://schemas.microsoft.com/office/powerpoint/2010/main" val="28389411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BB93D-A499-8C49-89DB-894BFFA5CBDC}" type="datetimeFigureOut">
              <a:rPr lang="en-US" smtClean="0"/>
              <a:t>6/17/25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9DD76-6F3D-1A42-8AFB-7E5F8ED43188}" type="slidenum">
              <a:rPr lang="en-US" smtClean="0"/>
              <a:t>‹#›</a:t>
            </a:fld>
            <a:endParaRPr lang="en-US" dirty="0"/>
          </a:p>
        </p:txBody>
      </p:sp>
    </p:spTree>
    <p:extLst>
      <p:ext uri="{BB962C8B-B14F-4D97-AF65-F5344CB8AC3E}">
        <p14:creationId xmlns:p14="http://schemas.microsoft.com/office/powerpoint/2010/main" val="3586774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39DD76-6F3D-1A42-8AFB-7E5F8ED43188}" type="slidenum">
              <a:rPr lang="en-US" smtClean="0"/>
              <a:t>1</a:t>
            </a:fld>
            <a:endParaRPr lang="en-US" dirty="0"/>
          </a:p>
        </p:txBody>
      </p:sp>
    </p:spTree>
    <p:extLst>
      <p:ext uri="{BB962C8B-B14F-4D97-AF65-F5344CB8AC3E}">
        <p14:creationId xmlns:p14="http://schemas.microsoft.com/office/powerpoint/2010/main" val="1559595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8AD96-EA47-869B-7127-3438D8798C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402CB5-FD33-0D16-89B0-56F9825F0E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D4A211-2450-F402-F46E-07CEF5B9B4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90D19C-0D11-4542-A4AE-50EBEADA3B2C}"/>
              </a:ext>
            </a:extLst>
          </p:cNvPr>
          <p:cNvSpPr>
            <a:spLocks noGrp="1"/>
          </p:cNvSpPr>
          <p:nvPr>
            <p:ph type="sldNum" sz="quarter" idx="5"/>
          </p:nvPr>
        </p:nvSpPr>
        <p:spPr/>
        <p:txBody>
          <a:bodyPr/>
          <a:lstStyle/>
          <a:p>
            <a:fld id="{9239DD76-6F3D-1A42-8AFB-7E5F8ED43188}" type="slidenum">
              <a:rPr lang="en-US" smtClean="0"/>
              <a:t>10</a:t>
            </a:fld>
            <a:endParaRPr lang="en-US" dirty="0"/>
          </a:p>
        </p:txBody>
      </p:sp>
    </p:spTree>
    <p:extLst>
      <p:ext uri="{BB962C8B-B14F-4D97-AF65-F5344CB8AC3E}">
        <p14:creationId xmlns:p14="http://schemas.microsoft.com/office/powerpoint/2010/main" val="2110366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05699-1E90-C3BD-0E8D-B5EA6F396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25CABF-A5D0-892E-11C1-80305E310E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AD5CA5-C249-38A1-D46B-589ED8FB94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6CED48-96DE-FF35-496F-BEE3EA5AF07B}"/>
              </a:ext>
            </a:extLst>
          </p:cNvPr>
          <p:cNvSpPr>
            <a:spLocks noGrp="1"/>
          </p:cNvSpPr>
          <p:nvPr>
            <p:ph type="sldNum" sz="quarter" idx="5"/>
          </p:nvPr>
        </p:nvSpPr>
        <p:spPr/>
        <p:txBody>
          <a:bodyPr/>
          <a:lstStyle/>
          <a:p>
            <a:fld id="{9239DD76-6F3D-1A42-8AFB-7E5F8ED43188}" type="slidenum">
              <a:rPr lang="en-US" smtClean="0"/>
              <a:t>12</a:t>
            </a:fld>
            <a:endParaRPr lang="en-US" dirty="0"/>
          </a:p>
        </p:txBody>
      </p:sp>
    </p:spTree>
    <p:extLst>
      <p:ext uri="{BB962C8B-B14F-4D97-AF65-F5344CB8AC3E}">
        <p14:creationId xmlns:p14="http://schemas.microsoft.com/office/powerpoint/2010/main" val="3299431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F0561-CAE6-9832-3466-9F2DDFFA9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951B1-CEF1-72B5-78ED-6408CBC4CE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090C68-1BA4-6298-DD1B-969C716C3B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F55CA6-9967-0A6A-95CA-F5B83E5DF116}"/>
              </a:ext>
            </a:extLst>
          </p:cNvPr>
          <p:cNvSpPr>
            <a:spLocks noGrp="1"/>
          </p:cNvSpPr>
          <p:nvPr>
            <p:ph type="sldNum" sz="quarter" idx="5"/>
          </p:nvPr>
        </p:nvSpPr>
        <p:spPr/>
        <p:txBody>
          <a:bodyPr/>
          <a:lstStyle/>
          <a:p>
            <a:fld id="{9239DD76-6F3D-1A42-8AFB-7E5F8ED43188}" type="slidenum">
              <a:rPr lang="en-US" smtClean="0"/>
              <a:t>13</a:t>
            </a:fld>
            <a:endParaRPr lang="en-US" dirty="0"/>
          </a:p>
        </p:txBody>
      </p:sp>
    </p:spTree>
    <p:extLst>
      <p:ext uri="{BB962C8B-B14F-4D97-AF65-F5344CB8AC3E}">
        <p14:creationId xmlns:p14="http://schemas.microsoft.com/office/powerpoint/2010/main" val="3198798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E2E11-6096-9062-3656-9176B8422F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EA7B12-14BD-8D3B-FCA7-26AF56ECD5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97F7C8-7F1D-7963-4B58-A8FE39646D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82CC37-2896-36E9-3748-3336CA08774A}"/>
              </a:ext>
            </a:extLst>
          </p:cNvPr>
          <p:cNvSpPr>
            <a:spLocks noGrp="1"/>
          </p:cNvSpPr>
          <p:nvPr>
            <p:ph type="sldNum" sz="quarter" idx="5"/>
          </p:nvPr>
        </p:nvSpPr>
        <p:spPr/>
        <p:txBody>
          <a:bodyPr/>
          <a:lstStyle/>
          <a:p>
            <a:fld id="{9239DD76-6F3D-1A42-8AFB-7E5F8ED43188}" type="slidenum">
              <a:rPr lang="en-US" smtClean="0"/>
              <a:t>14</a:t>
            </a:fld>
            <a:endParaRPr lang="en-US" dirty="0"/>
          </a:p>
        </p:txBody>
      </p:sp>
    </p:spTree>
    <p:extLst>
      <p:ext uri="{BB962C8B-B14F-4D97-AF65-F5344CB8AC3E}">
        <p14:creationId xmlns:p14="http://schemas.microsoft.com/office/powerpoint/2010/main" val="1174274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C4FDB-FFDC-DAB6-FF28-FF954CDD1C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3D89C7-51E1-05E7-9C0A-3523D8BC8E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092B2E-E9DE-08CA-DF08-B66A4070C1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7D269B-4914-B247-1133-F1048F971A60}"/>
              </a:ext>
            </a:extLst>
          </p:cNvPr>
          <p:cNvSpPr>
            <a:spLocks noGrp="1"/>
          </p:cNvSpPr>
          <p:nvPr>
            <p:ph type="sldNum" sz="quarter" idx="5"/>
          </p:nvPr>
        </p:nvSpPr>
        <p:spPr/>
        <p:txBody>
          <a:bodyPr/>
          <a:lstStyle/>
          <a:p>
            <a:fld id="{9239DD76-6F3D-1A42-8AFB-7E5F8ED43188}" type="slidenum">
              <a:rPr lang="en-US" smtClean="0"/>
              <a:t>15</a:t>
            </a:fld>
            <a:endParaRPr lang="en-US" dirty="0"/>
          </a:p>
        </p:txBody>
      </p:sp>
    </p:spTree>
    <p:extLst>
      <p:ext uri="{BB962C8B-B14F-4D97-AF65-F5344CB8AC3E}">
        <p14:creationId xmlns:p14="http://schemas.microsoft.com/office/powerpoint/2010/main" val="3680630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B08B5-9EF4-D4B7-C8BE-4BA4301E27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7DD2E-D63B-68D7-4460-EDDFCC0FB1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7B41E1-E872-F813-AAD4-6644850665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39B53D-117A-1E01-9BE8-8F12FF79528F}"/>
              </a:ext>
            </a:extLst>
          </p:cNvPr>
          <p:cNvSpPr>
            <a:spLocks noGrp="1"/>
          </p:cNvSpPr>
          <p:nvPr>
            <p:ph type="sldNum" sz="quarter" idx="5"/>
          </p:nvPr>
        </p:nvSpPr>
        <p:spPr/>
        <p:txBody>
          <a:bodyPr/>
          <a:lstStyle/>
          <a:p>
            <a:fld id="{9239DD76-6F3D-1A42-8AFB-7E5F8ED43188}" type="slidenum">
              <a:rPr lang="en-US" smtClean="0"/>
              <a:t>16</a:t>
            </a:fld>
            <a:endParaRPr lang="en-US" dirty="0"/>
          </a:p>
        </p:txBody>
      </p:sp>
    </p:spTree>
    <p:extLst>
      <p:ext uri="{BB962C8B-B14F-4D97-AF65-F5344CB8AC3E}">
        <p14:creationId xmlns:p14="http://schemas.microsoft.com/office/powerpoint/2010/main" val="55744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5A128-6AF7-36C0-12E1-32D2D9798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C5F447-8E01-5E93-0712-9090D97A75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3F9CB4-B4E6-EF60-8C1B-7E022DB63B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333296-E0FB-7408-2398-6B855F387552}"/>
              </a:ext>
            </a:extLst>
          </p:cNvPr>
          <p:cNvSpPr>
            <a:spLocks noGrp="1"/>
          </p:cNvSpPr>
          <p:nvPr>
            <p:ph type="sldNum" sz="quarter" idx="5"/>
          </p:nvPr>
        </p:nvSpPr>
        <p:spPr/>
        <p:txBody>
          <a:bodyPr/>
          <a:lstStyle/>
          <a:p>
            <a:fld id="{9239DD76-6F3D-1A42-8AFB-7E5F8ED43188}" type="slidenum">
              <a:rPr lang="en-US" smtClean="0"/>
              <a:t>17</a:t>
            </a:fld>
            <a:endParaRPr lang="en-US" dirty="0"/>
          </a:p>
        </p:txBody>
      </p:sp>
    </p:spTree>
    <p:extLst>
      <p:ext uri="{BB962C8B-B14F-4D97-AF65-F5344CB8AC3E}">
        <p14:creationId xmlns:p14="http://schemas.microsoft.com/office/powerpoint/2010/main" val="2141971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60D26-6293-0AD5-7FA0-8794011DAD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83AE32-3442-0104-33A5-452158D24B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D17196-C7FE-185B-7AFE-C27404FE92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7AD2F1-E0ED-3D08-31B7-18E116B77B3A}"/>
              </a:ext>
            </a:extLst>
          </p:cNvPr>
          <p:cNvSpPr>
            <a:spLocks noGrp="1"/>
          </p:cNvSpPr>
          <p:nvPr>
            <p:ph type="sldNum" sz="quarter" idx="5"/>
          </p:nvPr>
        </p:nvSpPr>
        <p:spPr/>
        <p:txBody>
          <a:bodyPr/>
          <a:lstStyle/>
          <a:p>
            <a:fld id="{9239DD76-6F3D-1A42-8AFB-7E5F8ED43188}" type="slidenum">
              <a:rPr lang="en-US" smtClean="0"/>
              <a:t>18</a:t>
            </a:fld>
            <a:endParaRPr lang="en-US" dirty="0"/>
          </a:p>
        </p:txBody>
      </p:sp>
    </p:spTree>
    <p:extLst>
      <p:ext uri="{BB962C8B-B14F-4D97-AF65-F5344CB8AC3E}">
        <p14:creationId xmlns:p14="http://schemas.microsoft.com/office/powerpoint/2010/main" val="42697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AFAE5-5063-72B1-6F75-AE6246CED3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7C7341-1E9C-F38D-661A-150C1EC37F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097A11-2CC1-F5B1-31A2-8D0B12D839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0F5AB2-C488-A953-98A3-908172D10DF1}"/>
              </a:ext>
            </a:extLst>
          </p:cNvPr>
          <p:cNvSpPr>
            <a:spLocks noGrp="1"/>
          </p:cNvSpPr>
          <p:nvPr>
            <p:ph type="sldNum" sz="quarter" idx="5"/>
          </p:nvPr>
        </p:nvSpPr>
        <p:spPr/>
        <p:txBody>
          <a:bodyPr/>
          <a:lstStyle/>
          <a:p>
            <a:fld id="{9239DD76-6F3D-1A42-8AFB-7E5F8ED43188}" type="slidenum">
              <a:rPr lang="en-US" smtClean="0"/>
              <a:t>19</a:t>
            </a:fld>
            <a:endParaRPr lang="en-US" dirty="0"/>
          </a:p>
        </p:txBody>
      </p:sp>
    </p:spTree>
    <p:extLst>
      <p:ext uri="{BB962C8B-B14F-4D97-AF65-F5344CB8AC3E}">
        <p14:creationId xmlns:p14="http://schemas.microsoft.com/office/powerpoint/2010/main" val="97825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39DD76-6F3D-1A42-8AFB-7E5F8ED43188}" type="slidenum">
              <a:rPr lang="en-US" smtClean="0"/>
              <a:t>2</a:t>
            </a:fld>
            <a:endParaRPr lang="en-US" dirty="0"/>
          </a:p>
        </p:txBody>
      </p:sp>
    </p:spTree>
    <p:extLst>
      <p:ext uri="{BB962C8B-B14F-4D97-AF65-F5344CB8AC3E}">
        <p14:creationId xmlns:p14="http://schemas.microsoft.com/office/powerpoint/2010/main" val="144613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39DD76-6F3D-1A42-8AFB-7E5F8ED43188}" type="slidenum">
              <a:rPr lang="en-US" smtClean="0"/>
              <a:t>3</a:t>
            </a:fld>
            <a:endParaRPr lang="en-US" dirty="0"/>
          </a:p>
        </p:txBody>
      </p:sp>
    </p:spTree>
    <p:extLst>
      <p:ext uri="{BB962C8B-B14F-4D97-AF65-F5344CB8AC3E}">
        <p14:creationId xmlns:p14="http://schemas.microsoft.com/office/powerpoint/2010/main" val="217913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39DD76-6F3D-1A42-8AFB-7E5F8ED43188}" type="slidenum">
              <a:rPr lang="en-US" smtClean="0"/>
              <a:t>4</a:t>
            </a:fld>
            <a:endParaRPr lang="en-US" dirty="0"/>
          </a:p>
        </p:txBody>
      </p:sp>
    </p:spTree>
    <p:extLst>
      <p:ext uri="{BB962C8B-B14F-4D97-AF65-F5344CB8AC3E}">
        <p14:creationId xmlns:p14="http://schemas.microsoft.com/office/powerpoint/2010/main" val="306126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39DD76-6F3D-1A42-8AFB-7E5F8ED43188}" type="slidenum">
              <a:rPr lang="en-US" smtClean="0"/>
              <a:t>5</a:t>
            </a:fld>
            <a:endParaRPr lang="en-US" dirty="0"/>
          </a:p>
        </p:txBody>
      </p:sp>
    </p:spTree>
    <p:extLst>
      <p:ext uri="{BB962C8B-B14F-4D97-AF65-F5344CB8AC3E}">
        <p14:creationId xmlns:p14="http://schemas.microsoft.com/office/powerpoint/2010/main" val="1058677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39DD76-6F3D-1A42-8AFB-7E5F8ED43188}" type="slidenum">
              <a:rPr lang="en-US" smtClean="0"/>
              <a:t>6</a:t>
            </a:fld>
            <a:endParaRPr lang="en-US" dirty="0"/>
          </a:p>
        </p:txBody>
      </p:sp>
    </p:spTree>
    <p:extLst>
      <p:ext uri="{BB962C8B-B14F-4D97-AF65-F5344CB8AC3E}">
        <p14:creationId xmlns:p14="http://schemas.microsoft.com/office/powerpoint/2010/main" val="217913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39DD76-6F3D-1A42-8AFB-7E5F8ED43188}" type="slidenum">
              <a:rPr lang="en-US" smtClean="0"/>
              <a:t>7</a:t>
            </a:fld>
            <a:endParaRPr lang="en-US" dirty="0"/>
          </a:p>
        </p:txBody>
      </p:sp>
    </p:spTree>
    <p:extLst>
      <p:ext uri="{BB962C8B-B14F-4D97-AF65-F5344CB8AC3E}">
        <p14:creationId xmlns:p14="http://schemas.microsoft.com/office/powerpoint/2010/main" val="395386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8905B-A41F-E063-9634-521A6C19F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A1D112-5528-A804-1A1F-3656C5CECB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7108DF-EC19-9626-BD01-0730392F13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06F98F-38BB-0167-0420-9F2C45AA597D}"/>
              </a:ext>
            </a:extLst>
          </p:cNvPr>
          <p:cNvSpPr>
            <a:spLocks noGrp="1"/>
          </p:cNvSpPr>
          <p:nvPr>
            <p:ph type="sldNum" sz="quarter" idx="5"/>
          </p:nvPr>
        </p:nvSpPr>
        <p:spPr/>
        <p:txBody>
          <a:bodyPr/>
          <a:lstStyle/>
          <a:p>
            <a:fld id="{9239DD76-6F3D-1A42-8AFB-7E5F8ED43188}" type="slidenum">
              <a:rPr lang="en-US" smtClean="0"/>
              <a:t>8</a:t>
            </a:fld>
            <a:endParaRPr lang="en-US" dirty="0"/>
          </a:p>
        </p:txBody>
      </p:sp>
    </p:spTree>
    <p:extLst>
      <p:ext uri="{BB962C8B-B14F-4D97-AF65-F5344CB8AC3E}">
        <p14:creationId xmlns:p14="http://schemas.microsoft.com/office/powerpoint/2010/main" val="4002217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3027D-BDC5-AF6D-EECF-E4CAB6E9EB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8693B2-358B-7A03-47A9-9B2DE3EAA9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BAED97-4A8F-D04A-827A-4C8AFBE973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27AA28-A4AC-B017-6677-2622E5CA3CC4}"/>
              </a:ext>
            </a:extLst>
          </p:cNvPr>
          <p:cNvSpPr>
            <a:spLocks noGrp="1"/>
          </p:cNvSpPr>
          <p:nvPr>
            <p:ph type="sldNum" sz="quarter" idx="5"/>
          </p:nvPr>
        </p:nvSpPr>
        <p:spPr/>
        <p:txBody>
          <a:bodyPr/>
          <a:lstStyle/>
          <a:p>
            <a:fld id="{9239DD76-6F3D-1A42-8AFB-7E5F8ED43188}" type="slidenum">
              <a:rPr lang="en-US" smtClean="0"/>
              <a:t>9</a:t>
            </a:fld>
            <a:endParaRPr lang="en-US" dirty="0"/>
          </a:p>
        </p:txBody>
      </p:sp>
    </p:spTree>
    <p:extLst>
      <p:ext uri="{BB962C8B-B14F-4D97-AF65-F5344CB8AC3E}">
        <p14:creationId xmlns:p14="http://schemas.microsoft.com/office/powerpoint/2010/main" val="2870784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0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C02189A-AADF-CC30-AD70-2F1F634597D0}"/>
              </a:ext>
            </a:extLst>
          </p:cNvPr>
          <p:cNvSpPr>
            <a:spLocks noGrp="1"/>
          </p:cNvSpPr>
          <p:nvPr>
            <p:ph type="pic" sz="quarter" idx="10"/>
          </p:nvPr>
        </p:nvSpPr>
        <p:spPr>
          <a:xfrm>
            <a:off x="0" y="1143000"/>
            <a:ext cx="12192000" cy="5721350"/>
          </a:xfrm>
          <a:solidFill>
            <a:schemeClr val="bg1">
              <a:lumMod val="95000"/>
            </a:schemeClr>
          </a:solidFill>
        </p:spPr>
        <p:txBody>
          <a:bodyPr>
            <a:normAutofit/>
          </a:bodyPr>
          <a:lstStyle>
            <a:lvl1pPr marL="0" indent="0">
              <a:buNone/>
              <a:defRPr sz="1800"/>
            </a:lvl1pPr>
          </a:lstStyle>
          <a:p>
            <a:endParaRPr lang="en-US"/>
          </a:p>
        </p:txBody>
      </p:sp>
      <p:pic>
        <p:nvPicPr>
          <p:cNvPr id="4" name="Picture 3">
            <a:extLst>
              <a:ext uri="{FF2B5EF4-FFF2-40B4-BE49-F238E27FC236}">
                <a16:creationId xmlns:a16="http://schemas.microsoft.com/office/drawing/2014/main" id="{13B7D1DF-73C1-5D48-D826-2DB66D75859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6821112" y="1482725"/>
            <a:ext cx="4406900" cy="5041900"/>
          </a:xfrm>
          <a:prstGeom prst="rect">
            <a:avLst/>
          </a:prstGeom>
        </p:spPr>
      </p:pic>
      <p:sp>
        <p:nvSpPr>
          <p:cNvPr id="2" name="Title 1">
            <a:extLst>
              <a:ext uri="{FF2B5EF4-FFF2-40B4-BE49-F238E27FC236}">
                <a16:creationId xmlns:a16="http://schemas.microsoft.com/office/drawing/2014/main" id="{F4B0E08B-C6B2-D53C-0278-066A01B6B338}"/>
              </a:ext>
            </a:extLst>
          </p:cNvPr>
          <p:cNvSpPr>
            <a:spLocks noGrp="1"/>
          </p:cNvSpPr>
          <p:nvPr>
            <p:ph type="ctrTitle"/>
          </p:nvPr>
        </p:nvSpPr>
        <p:spPr>
          <a:xfrm>
            <a:off x="6603999" y="1755713"/>
            <a:ext cx="4660669" cy="2387600"/>
          </a:xfrm>
        </p:spPr>
        <p:txBody>
          <a:bodyPr anchor="b">
            <a:normAutofit/>
          </a:bodyPr>
          <a:lstStyle>
            <a:lvl1pPr algn="l">
              <a:defRPr sz="3600" b="1" i="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C175543E-9D90-25EA-2013-34E370D93F7D}"/>
              </a:ext>
            </a:extLst>
          </p:cNvPr>
          <p:cNvSpPr>
            <a:spLocks noGrp="1"/>
          </p:cNvSpPr>
          <p:nvPr>
            <p:ph type="subTitle" idx="1"/>
          </p:nvPr>
        </p:nvSpPr>
        <p:spPr>
          <a:xfrm>
            <a:off x="6603999" y="4530952"/>
            <a:ext cx="4660669" cy="1655762"/>
          </a:xfrm>
        </p:spPr>
        <p:txBody>
          <a:bodyPr>
            <a:normAutofit/>
          </a:bodyPr>
          <a:lstStyle>
            <a:lvl1pPr marL="0" indent="0" algn="l">
              <a:buNone/>
              <a:defRPr sz="2800" b="0" i="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6" name="Picture 5">
            <a:extLst>
              <a:ext uri="{FF2B5EF4-FFF2-40B4-BE49-F238E27FC236}">
                <a16:creationId xmlns:a16="http://schemas.microsoft.com/office/drawing/2014/main" id="{0E7A2266-285D-F2F4-E718-1DEDE65A812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217055"/>
            <a:ext cx="1005840" cy="743716"/>
          </a:xfrm>
          <a:prstGeom prst="rect">
            <a:avLst/>
          </a:prstGeom>
        </p:spPr>
      </p:pic>
    </p:spTree>
    <p:extLst>
      <p:ext uri="{BB962C8B-B14F-4D97-AF65-F5344CB8AC3E}">
        <p14:creationId xmlns:p14="http://schemas.microsoft.com/office/powerpoint/2010/main" val="28934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04">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57213B-C180-D094-D39E-551B590D6091}"/>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05332B-C145-1800-F009-54DEFF0E31B5}"/>
              </a:ext>
            </a:extLst>
          </p:cNvPr>
          <p:cNvSpPr>
            <a:spLocks noGrp="1"/>
          </p:cNvSpPr>
          <p:nvPr>
            <p:ph type="title"/>
          </p:nvPr>
        </p:nvSpPr>
        <p:spPr>
          <a:xfrm>
            <a:off x="1463040" y="1816706"/>
            <a:ext cx="8911678" cy="1577372"/>
          </a:xfrm>
        </p:spPr>
        <p:txBody>
          <a:bodyPr anchor="b">
            <a:normAutofit/>
          </a:bodyPr>
          <a:lstStyle>
            <a:lvl1pPr>
              <a:defRPr sz="4800" b="1" i="0">
                <a:solidFill>
                  <a:schemeClr val="tx1"/>
                </a:solidFill>
                <a:latin typeface="Noto Sans SemBd" panose="020B0502040504020204" pitchFamily="34" charset="0"/>
                <a:ea typeface="Noto Sans SemBd" panose="020B0502040504020204" pitchFamily="34" charset="0"/>
                <a:cs typeface="Noto Sans SemBd" panose="020B0502040504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ADE4DB3-7EF7-AD22-B5EA-D05B205A1494}"/>
              </a:ext>
            </a:extLst>
          </p:cNvPr>
          <p:cNvSpPr>
            <a:spLocks noGrp="1"/>
          </p:cNvSpPr>
          <p:nvPr>
            <p:ph type="body" idx="1"/>
          </p:nvPr>
        </p:nvSpPr>
        <p:spPr>
          <a:xfrm>
            <a:off x="1463040" y="3463923"/>
            <a:ext cx="8911678" cy="262572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Rectangle 6">
            <a:extLst>
              <a:ext uri="{FF2B5EF4-FFF2-40B4-BE49-F238E27FC236}">
                <a16:creationId xmlns:a16="http://schemas.microsoft.com/office/drawing/2014/main" id="{05C0C886-BDB0-8F5E-47DF-276A264E5CF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A560F31-0380-5661-8D1A-770C2BBE1A8E}"/>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360" y="274320"/>
            <a:ext cx="914400" cy="675862"/>
          </a:xfrm>
          <a:prstGeom prst="rect">
            <a:avLst/>
          </a:prstGeom>
        </p:spPr>
      </p:pic>
    </p:spTree>
    <p:extLst>
      <p:ext uri="{BB962C8B-B14F-4D97-AF65-F5344CB8AC3E}">
        <p14:creationId xmlns:p14="http://schemas.microsoft.com/office/powerpoint/2010/main" val="326358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05">
    <p:bg>
      <p:bgPr>
        <a:solidFill>
          <a:schemeClr val="accent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A625CE-4255-3640-5A4D-2234B6A80F3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05332B-C145-1800-F009-54DEFF0E31B5}"/>
              </a:ext>
            </a:extLst>
          </p:cNvPr>
          <p:cNvSpPr>
            <a:spLocks noGrp="1"/>
          </p:cNvSpPr>
          <p:nvPr>
            <p:ph type="title"/>
          </p:nvPr>
        </p:nvSpPr>
        <p:spPr>
          <a:xfrm>
            <a:off x="1463040" y="1816706"/>
            <a:ext cx="8911678" cy="1577372"/>
          </a:xfrm>
        </p:spPr>
        <p:txBody>
          <a:bodyPr anchor="b">
            <a:normAutofit/>
          </a:bodyPr>
          <a:lstStyle>
            <a:lvl1pPr>
              <a:defRPr sz="4800" b="1" i="0">
                <a:solidFill>
                  <a:schemeClr val="tx1"/>
                </a:solidFill>
                <a:latin typeface="Noto Sans SemBd" panose="020B0502040504020204" pitchFamily="34" charset="0"/>
                <a:ea typeface="Noto Sans SemBd" panose="020B0502040504020204" pitchFamily="34" charset="0"/>
                <a:cs typeface="Noto Sans SemBd" panose="020B0502040504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ADE4DB3-7EF7-AD22-B5EA-D05B205A1494}"/>
              </a:ext>
            </a:extLst>
          </p:cNvPr>
          <p:cNvSpPr>
            <a:spLocks noGrp="1"/>
          </p:cNvSpPr>
          <p:nvPr>
            <p:ph type="body" idx="1"/>
          </p:nvPr>
        </p:nvSpPr>
        <p:spPr>
          <a:xfrm>
            <a:off x="1463040" y="3463923"/>
            <a:ext cx="8911678" cy="262572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Rectangle 6">
            <a:extLst>
              <a:ext uri="{FF2B5EF4-FFF2-40B4-BE49-F238E27FC236}">
                <a16:creationId xmlns:a16="http://schemas.microsoft.com/office/drawing/2014/main" id="{05C0C886-BDB0-8F5E-47DF-276A264E5CF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A560F31-0380-5661-8D1A-770C2BBE1A8E}"/>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360" y="274320"/>
            <a:ext cx="914400" cy="675862"/>
          </a:xfrm>
          <a:prstGeom prst="rect">
            <a:avLst/>
          </a:prstGeom>
        </p:spPr>
      </p:pic>
    </p:spTree>
    <p:extLst>
      <p:ext uri="{BB962C8B-B14F-4D97-AF65-F5344CB8AC3E}">
        <p14:creationId xmlns:p14="http://schemas.microsoft.com/office/powerpoint/2010/main" val="1585161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06">
    <p:bg>
      <p:bgPr>
        <a:solidFill>
          <a:schemeClr val="accent6"/>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F836C17-7F00-A5EB-D49A-5BE159ECC0B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6350" y="0"/>
            <a:ext cx="12179302" cy="6858000"/>
          </a:xfrm>
          <a:prstGeom prst="rect">
            <a:avLst/>
          </a:prstGeom>
        </p:spPr>
      </p:pic>
      <p:pic>
        <p:nvPicPr>
          <p:cNvPr id="5" name="Picture 4">
            <a:extLst>
              <a:ext uri="{FF2B5EF4-FFF2-40B4-BE49-F238E27FC236}">
                <a16:creationId xmlns:a16="http://schemas.microsoft.com/office/drawing/2014/main" id="{001B8539-FB3D-93B9-4902-F0D00F8C3D87}"/>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360" y="274320"/>
            <a:ext cx="914400" cy="676103"/>
          </a:xfrm>
          <a:prstGeom prst="rect">
            <a:avLst/>
          </a:prstGeom>
        </p:spPr>
      </p:pic>
      <p:sp>
        <p:nvSpPr>
          <p:cNvPr id="7" name="Rectangle 6">
            <a:extLst>
              <a:ext uri="{FF2B5EF4-FFF2-40B4-BE49-F238E27FC236}">
                <a16:creationId xmlns:a16="http://schemas.microsoft.com/office/drawing/2014/main" id="{05C0C886-BDB0-8F5E-47DF-276A264E5CF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05332B-C145-1800-F009-54DEFF0E31B5}"/>
              </a:ext>
            </a:extLst>
          </p:cNvPr>
          <p:cNvSpPr>
            <a:spLocks noGrp="1"/>
          </p:cNvSpPr>
          <p:nvPr>
            <p:ph type="title"/>
          </p:nvPr>
        </p:nvSpPr>
        <p:spPr>
          <a:xfrm>
            <a:off x="6675120" y="2011680"/>
            <a:ext cx="5486400" cy="1829228"/>
          </a:xfrm>
        </p:spPr>
        <p:txBody>
          <a:bodyPr anchor="b">
            <a:normAutofit/>
          </a:bodyPr>
          <a:lstStyle>
            <a:lvl1pPr>
              <a:defRPr sz="4800" b="1" i="0">
                <a:solidFill>
                  <a:schemeClr val="bg1"/>
                </a:solidFill>
                <a:latin typeface="Noto Sans SemBd" panose="020B0502040504020204" pitchFamily="34" charset="0"/>
                <a:ea typeface="Noto Sans SemBd" panose="020B0502040504020204" pitchFamily="34" charset="0"/>
                <a:cs typeface="Noto Sans SemBd" panose="020B0502040504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ADE4DB3-7EF7-AD22-B5EA-D05B205A1494}"/>
              </a:ext>
            </a:extLst>
          </p:cNvPr>
          <p:cNvSpPr>
            <a:spLocks noGrp="1"/>
          </p:cNvSpPr>
          <p:nvPr>
            <p:ph type="body" idx="1"/>
          </p:nvPr>
        </p:nvSpPr>
        <p:spPr>
          <a:xfrm>
            <a:off x="6675120" y="3931920"/>
            <a:ext cx="5486400" cy="1371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8203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07">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36463C6-F96A-F447-C3DA-2D95D22FCEE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6350" y="0"/>
            <a:ext cx="12179302" cy="6858000"/>
          </a:xfrm>
          <a:prstGeom prst="rect">
            <a:avLst/>
          </a:prstGeom>
        </p:spPr>
      </p:pic>
      <p:pic>
        <p:nvPicPr>
          <p:cNvPr id="5" name="Picture 4">
            <a:extLst>
              <a:ext uri="{FF2B5EF4-FFF2-40B4-BE49-F238E27FC236}">
                <a16:creationId xmlns:a16="http://schemas.microsoft.com/office/drawing/2014/main" id="{001B8539-FB3D-93B9-4902-F0D00F8C3D87}"/>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360" y="274320"/>
            <a:ext cx="914400" cy="676103"/>
          </a:xfrm>
          <a:prstGeom prst="rect">
            <a:avLst/>
          </a:prstGeom>
        </p:spPr>
      </p:pic>
      <p:sp>
        <p:nvSpPr>
          <p:cNvPr id="7" name="Rectangle 6">
            <a:extLst>
              <a:ext uri="{FF2B5EF4-FFF2-40B4-BE49-F238E27FC236}">
                <a16:creationId xmlns:a16="http://schemas.microsoft.com/office/drawing/2014/main" id="{05C0C886-BDB0-8F5E-47DF-276A264E5CF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05332B-C145-1800-F009-54DEFF0E31B5}"/>
              </a:ext>
            </a:extLst>
          </p:cNvPr>
          <p:cNvSpPr>
            <a:spLocks noGrp="1"/>
          </p:cNvSpPr>
          <p:nvPr>
            <p:ph type="title"/>
          </p:nvPr>
        </p:nvSpPr>
        <p:spPr>
          <a:xfrm>
            <a:off x="6675120" y="2011680"/>
            <a:ext cx="5486400" cy="1829228"/>
          </a:xfrm>
        </p:spPr>
        <p:txBody>
          <a:bodyPr anchor="b">
            <a:normAutofit/>
          </a:bodyPr>
          <a:lstStyle>
            <a:lvl1pPr>
              <a:defRPr sz="4800" b="1" i="0">
                <a:solidFill>
                  <a:schemeClr val="bg1"/>
                </a:solidFill>
                <a:latin typeface="Noto Sans SemBd" panose="020B0502040504020204" pitchFamily="34" charset="0"/>
                <a:ea typeface="Noto Sans SemBd" panose="020B0502040504020204" pitchFamily="34" charset="0"/>
                <a:cs typeface="Noto Sans SemBd" panose="020B0502040504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ADE4DB3-7EF7-AD22-B5EA-D05B205A1494}"/>
              </a:ext>
            </a:extLst>
          </p:cNvPr>
          <p:cNvSpPr>
            <a:spLocks noGrp="1"/>
          </p:cNvSpPr>
          <p:nvPr>
            <p:ph type="body" idx="1"/>
          </p:nvPr>
        </p:nvSpPr>
        <p:spPr>
          <a:xfrm>
            <a:off x="6675120" y="3931920"/>
            <a:ext cx="5486400" cy="1371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344876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01">
    <p:bg>
      <p:bgPr>
        <a:solidFill>
          <a:schemeClr val="bg2"/>
        </a:solidFill>
        <a:effectLst/>
      </p:bgPr>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27856FDE-4F03-FFF2-6680-999C7FAE67BE}"/>
              </a:ext>
            </a:extLst>
          </p:cNvPr>
          <p:cNvSpPr>
            <a:spLocks noGrp="1"/>
          </p:cNvSpPr>
          <p:nvPr>
            <p:ph type="pic" sz="quarter" idx="10"/>
          </p:nvPr>
        </p:nvSpPr>
        <p:spPr>
          <a:xfrm>
            <a:off x="548640" y="0"/>
            <a:ext cx="11643360" cy="6864350"/>
          </a:xfrm>
          <a:solidFill>
            <a:schemeClr val="bg1">
              <a:lumMod val="95000"/>
            </a:schemeClr>
          </a:solidFill>
        </p:spPr>
        <p:txBody>
          <a:bodyPr>
            <a:normAutofit/>
          </a:bodyPr>
          <a:lstStyle>
            <a:lvl1pPr marL="0" indent="0">
              <a:buNone/>
              <a:defRPr sz="1800"/>
            </a:lvl1pPr>
          </a:lstStyle>
          <a:p>
            <a:endParaRPr lang="en-US" dirty="0"/>
          </a:p>
        </p:txBody>
      </p:sp>
      <p:sp>
        <p:nvSpPr>
          <p:cNvPr id="2" name="Title 1">
            <a:extLst>
              <a:ext uri="{FF2B5EF4-FFF2-40B4-BE49-F238E27FC236}">
                <a16:creationId xmlns:a16="http://schemas.microsoft.com/office/drawing/2014/main" id="{3705332B-C145-1800-F009-54DEFF0E31B5}"/>
              </a:ext>
            </a:extLst>
          </p:cNvPr>
          <p:cNvSpPr>
            <a:spLocks noGrp="1"/>
          </p:cNvSpPr>
          <p:nvPr>
            <p:ph type="title"/>
          </p:nvPr>
        </p:nvSpPr>
        <p:spPr>
          <a:xfrm>
            <a:off x="1097278" y="950423"/>
            <a:ext cx="5486400" cy="3769849"/>
          </a:xfrm>
        </p:spPr>
        <p:txBody>
          <a:bodyPr anchor="b">
            <a:normAutofit/>
          </a:bodyPr>
          <a:lstStyle>
            <a:lvl1pPr>
              <a:defRPr sz="3600" b="1" i="0">
                <a:solidFill>
                  <a:schemeClr val="bg1"/>
                </a:solidFill>
                <a:latin typeface="Noto Sans SemBd" panose="020B0502040504020204" pitchFamily="34" charset="0"/>
                <a:ea typeface="Noto Sans SemBd" panose="020B0502040504020204" pitchFamily="34" charset="0"/>
                <a:cs typeface="Noto Sans SemBd" panose="020B0502040504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ADE4DB3-7EF7-AD22-B5EA-D05B205A1494}"/>
              </a:ext>
            </a:extLst>
          </p:cNvPr>
          <p:cNvSpPr>
            <a:spLocks noGrp="1"/>
          </p:cNvSpPr>
          <p:nvPr>
            <p:ph type="body" idx="1"/>
          </p:nvPr>
        </p:nvSpPr>
        <p:spPr>
          <a:xfrm>
            <a:off x="1097278" y="4790116"/>
            <a:ext cx="5486400" cy="1371600"/>
          </a:xfrm>
        </p:spPr>
        <p:txBody>
          <a:bodyPr>
            <a:norm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001B8539-FB3D-93B9-4902-F0D00F8C3D87}"/>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360" y="274320"/>
            <a:ext cx="914400" cy="676103"/>
          </a:xfrm>
          <a:prstGeom prst="rect">
            <a:avLst/>
          </a:prstGeom>
        </p:spPr>
      </p:pic>
      <p:sp>
        <p:nvSpPr>
          <p:cNvPr id="7" name="Rectangle 6">
            <a:extLst>
              <a:ext uri="{FF2B5EF4-FFF2-40B4-BE49-F238E27FC236}">
                <a16:creationId xmlns:a16="http://schemas.microsoft.com/office/drawing/2014/main" id="{05C0C886-BDB0-8F5E-47DF-276A264E5CF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6413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uote02">
    <p:bg>
      <p:bgPr>
        <a:solidFill>
          <a:schemeClr val="bg2"/>
        </a:solidFill>
        <a:effectLst/>
      </p:bgPr>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27856FDE-4F03-FFF2-6680-999C7FAE67BE}"/>
              </a:ext>
            </a:extLst>
          </p:cNvPr>
          <p:cNvSpPr>
            <a:spLocks noGrp="1"/>
          </p:cNvSpPr>
          <p:nvPr>
            <p:ph type="pic" sz="quarter" idx="10"/>
          </p:nvPr>
        </p:nvSpPr>
        <p:spPr>
          <a:xfrm>
            <a:off x="548640" y="0"/>
            <a:ext cx="11643360" cy="6864350"/>
          </a:xfrm>
          <a:solidFill>
            <a:schemeClr val="bg1">
              <a:lumMod val="95000"/>
            </a:schemeClr>
          </a:solidFill>
        </p:spPr>
        <p:txBody>
          <a:bodyPr>
            <a:normAutofit/>
          </a:bodyPr>
          <a:lstStyle>
            <a:lvl1pPr marL="0" indent="0">
              <a:buNone/>
              <a:defRPr sz="1800"/>
            </a:lvl1pPr>
          </a:lstStyle>
          <a:p>
            <a:endParaRPr lang="en-US" dirty="0"/>
          </a:p>
        </p:txBody>
      </p:sp>
      <p:sp>
        <p:nvSpPr>
          <p:cNvPr id="2" name="Title 1">
            <a:extLst>
              <a:ext uri="{FF2B5EF4-FFF2-40B4-BE49-F238E27FC236}">
                <a16:creationId xmlns:a16="http://schemas.microsoft.com/office/drawing/2014/main" id="{3705332B-C145-1800-F009-54DEFF0E31B5}"/>
              </a:ext>
            </a:extLst>
          </p:cNvPr>
          <p:cNvSpPr>
            <a:spLocks noGrp="1"/>
          </p:cNvSpPr>
          <p:nvPr>
            <p:ph type="title"/>
          </p:nvPr>
        </p:nvSpPr>
        <p:spPr>
          <a:xfrm>
            <a:off x="5852160" y="950423"/>
            <a:ext cx="5943600" cy="3769849"/>
          </a:xfrm>
        </p:spPr>
        <p:txBody>
          <a:bodyPr anchor="b">
            <a:normAutofit/>
          </a:bodyPr>
          <a:lstStyle>
            <a:lvl1pPr>
              <a:defRPr sz="3600" b="1" i="0">
                <a:solidFill>
                  <a:schemeClr val="bg1"/>
                </a:solidFill>
                <a:latin typeface="Noto Sans SemBd" panose="020B0502040504020204" pitchFamily="34" charset="0"/>
                <a:ea typeface="Noto Sans SemBd" panose="020B0502040504020204" pitchFamily="34" charset="0"/>
                <a:cs typeface="Noto Sans SemBd" panose="020B0502040504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ADE4DB3-7EF7-AD22-B5EA-D05B205A1494}"/>
              </a:ext>
            </a:extLst>
          </p:cNvPr>
          <p:cNvSpPr>
            <a:spLocks noGrp="1"/>
          </p:cNvSpPr>
          <p:nvPr>
            <p:ph type="body" idx="1"/>
          </p:nvPr>
        </p:nvSpPr>
        <p:spPr>
          <a:xfrm>
            <a:off x="5852160" y="4790116"/>
            <a:ext cx="5943600" cy="1371600"/>
          </a:xfrm>
        </p:spPr>
        <p:txBody>
          <a:bodyPr>
            <a:normAutofit/>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001B8539-FB3D-93B9-4902-F0D00F8C3D87}"/>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881360" y="274320"/>
            <a:ext cx="914400" cy="676103"/>
          </a:xfrm>
          <a:prstGeom prst="rect">
            <a:avLst/>
          </a:prstGeom>
        </p:spPr>
      </p:pic>
      <p:sp>
        <p:nvSpPr>
          <p:cNvPr id="7" name="Rectangle 6">
            <a:extLst>
              <a:ext uri="{FF2B5EF4-FFF2-40B4-BE49-F238E27FC236}">
                <a16:creationId xmlns:a16="http://schemas.microsoft.com/office/drawing/2014/main" id="{05C0C886-BDB0-8F5E-47DF-276A264E5CF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1945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C4EA-CFF9-61D3-36D4-158259942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3F75F-4609-1EA6-0D8A-EEABBE2A4F15}"/>
              </a:ext>
            </a:extLst>
          </p:cNvPr>
          <p:cNvSpPr>
            <a:spLocks noGrp="1"/>
          </p:cNvSpPr>
          <p:nvPr>
            <p:ph sz="half" idx="1"/>
          </p:nvPr>
        </p:nvSpPr>
        <p:spPr>
          <a:xfrm>
            <a:off x="1005840" y="1737360"/>
            <a:ext cx="5029200" cy="4389120"/>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9AE9D61-763E-2330-A54A-0958DA623682}"/>
              </a:ext>
            </a:extLst>
          </p:cNvPr>
          <p:cNvSpPr>
            <a:spLocks noGrp="1"/>
          </p:cNvSpPr>
          <p:nvPr>
            <p:ph sz="half" idx="2"/>
          </p:nvPr>
        </p:nvSpPr>
        <p:spPr>
          <a:xfrm>
            <a:off x="6263640" y="1737360"/>
            <a:ext cx="5029200" cy="4389120"/>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94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Photo Lar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38047AF-3728-3566-D6FE-D522759017B7}"/>
              </a:ext>
            </a:extLst>
          </p:cNvPr>
          <p:cNvSpPr>
            <a:spLocks noGrp="1"/>
          </p:cNvSpPr>
          <p:nvPr>
            <p:ph type="pic" sz="quarter" idx="10"/>
          </p:nvPr>
        </p:nvSpPr>
        <p:spPr>
          <a:xfrm>
            <a:off x="6337190" y="0"/>
            <a:ext cx="5854810" cy="6857999"/>
          </a:xfrm>
          <a:solidFill>
            <a:schemeClr val="bg1">
              <a:lumMod val="95000"/>
            </a:schemeClr>
          </a:solidFill>
        </p:spPr>
        <p:txBody>
          <a:bodyPr>
            <a:normAutofit/>
          </a:bodyPr>
          <a:lstStyle>
            <a:lvl1pPr marL="0" indent="0">
              <a:buNone/>
              <a:defRPr sz="1800"/>
            </a:lvl1pPr>
          </a:lstStyle>
          <a:p>
            <a:r>
              <a:rPr lang="en-US" dirty="0"/>
              <a:t>Click icon to add picture</a:t>
            </a:r>
          </a:p>
        </p:txBody>
      </p:sp>
      <p:sp>
        <p:nvSpPr>
          <p:cNvPr id="3" name="Content Placeholder 2">
            <a:extLst>
              <a:ext uri="{FF2B5EF4-FFF2-40B4-BE49-F238E27FC236}">
                <a16:creationId xmlns:a16="http://schemas.microsoft.com/office/drawing/2014/main" id="{1973F75F-4609-1EA6-0D8A-EEABBE2A4F15}"/>
              </a:ext>
            </a:extLst>
          </p:cNvPr>
          <p:cNvSpPr>
            <a:spLocks noGrp="1"/>
          </p:cNvSpPr>
          <p:nvPr>
            <p:ph sz="half" idx="1"/>
          </p:nvPr>
        </p:nvSpPr>
        <p:spPr>
          <a:xfrm>
            <a:off x="1005840" y="1737360"/>
            <a:ext cx="5029200" cy="4389120"/>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897572DA-D954-EE2F-68CE-4A2D3F502CC0}"/>
              </a:ext>
            </a:extLst>
          </p:cNvPr>
          <p:cNvSpPr>
            <a:spLocks noGrp="1"/>
          </p:cNvSpPr>
          <p:nvPr>
            <p:ph type="title"/>
          </p:nvPr>
        </p:nvSpPr>
        <p:spPr>
          <a:xfrm>
            <a:off x="1005840" y="461067"/>
            <a:ext cx="5029200" cy="834283"/>
          </a:xfrm>
        </p:spPr>
        <p:txBody>
          <a:bodyPr/>
          <a:lstStyle/>
          <a:p>
            <a:r>
              <a:rPr lang="en-US" dirty="0"/>
              <a:t>Click to edit Master title style</a:t>
            </a:r>
          </a:p>
        </p:txBody>
      </p:sp>
    </p:spTree>
    <p:extLst>
      <p:ext uri="{BB962C8B-B14F-4D97-AF65-F5344CB8AC3E}">
        <p14:creationId xmlns:p14="http://schemas.microsoft.com/office/powerpoint/2010/main" val="455317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Photo Lar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38047AF-3728-3566-D6FE-D522759017B7}"/>
              </a:ext>
            </a:extLst>
          </p:cNvPr>
          <p:cNvSpPr>
            <a:spLocks noGrp="1" noChangeAspect="1"/>
          </p:cNvSpPr>
          <p:nvPr>
            <p:ph type="pic" sz="quarter" idx="10"/>
          </p:nvPr>
        </p:nvSpPr>
        <p:spPr>
          <a:xfrm>
            <a:off x="6096000" y="461067"/>
            <a:ext cx="5715000" cy="5715000"/>
          </a:xfrm>
          <a:prstGeom prst="ellipse">
            <a:avLst/>
          </a:prstGeom>
          <a:solidFill>
            <a:schemeClr val="bg1">
              <a:lumMod val="95000"/>
            </a:schemeClr>
          </a:solidFill>
        </p:spPr>
        <p:txBody>
          <a:bodyPr>
            <a:normAutofit/>
          </a:bodyPr>
          <a:lstStyle>
            <a:lvl1pPr marL="0" indent="0">
              <a:buNone/>
              <a:defRPr sz="1800"/>
            </a:lvl1pPr>
          </a:lstStyle>
          <a:p>
            <a:r>
              <a:rPr lang="en-US" dirty="0"/>
              <a:t>Click icon to add picture</a:t>
            </a:r>
          </a:p>
        </p:txBody>
      </p:sp>
      <p:sp>
        <p:nvSpPr>
          <p:cNvPr id="3" name="Content Placeholder 2">
            <a:extLst>
              <a:ext uri="{FF2B5EF4-FFF2-40B4-BE49-F238E27FC236}">
                <a16:creationId xmlns:a16="http://schemas.microsoft.com/office/drawing/2014/main" id="{1973F75F-4609-1EA6-0D8A-EEABBE2A4F15}"/>
              </a:ext>
            </a:extLst>
          </p:cNvPr>
          <p:cNvSpPr>
            <a:spLocks noGrp="1"/>
          </p:cNvSpPr>
          <p:nvPr>
            <p:ph sz="half" idx="1"/>
          </p:nvPr>
        </p:nvSpPr>
        <p:spPr>
          <a:xfrm>
            <a:off x="1005840" y="1737360"/>
            <a:ext cx="5135880" cy="4389120"/>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E7565F6E-00B8-CA14-EA81-E55998AB778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12798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hoto Rounde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3F75F-4609-1EA6-0D8A-EEABBE2A4F15}"/>
              </a:ext>
            </a:extLst>
          </p:cNvPr>
          <p:cNvSpPr>
            <a:spLocks noGrp="1"/>
          </p:cNvSpPr>
          <p:nvPr>
            <p:ph sz="half" idx="1"/>
          </p:nvPr>
        </p:nvSpPr>
        <p:spPr>
          <a:xfrm>
            <a:off x="1005840" y="1737360"/>
            <a:ext cx="5029200" cy="4389120"/>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Placeholder 14">
            <a:extLst>
              <a:ext uri="{FF2B5EF4-FFF2-40B4-BE49-F238E27FC236}">
                <a16:creationId xmlns:a16="http://schemas.microsoft.com/office/drawing/2014/main" id="{8D56E0F0-15D6-B4FA-7679-77BDC8B5D2E5}"/>
              </a:ext>
            </a:extLst>
          </p:cNvPr>
          <p:cNvSpPr>
            <a:spLocks noGrp="1" noChangeAspect="1"/>
          </p:cNvSpPr>
          <p:nvPr>
            <p:ph type="pic" sz="quarter" idx="10"/>
          </p:nvPr>
        </p:nvSpPr>
        <p:spPr>
          <a:xfrm>
            <a:off x="6096000" y="-1"/>
            <a:ext cx="6096000" cy="6858000"/>
          </a:xfrm>
          <a:custGeom>
            <a:avLst/>
            <a:gdLst>
              <a:gd name="connsiteX0" fmla="*/ 1351764 w 6096000"/>
              <a:gd name="connsiteY0" fmla="*/ 0 h 6858000"/>
              <a:gd name="connsiteX1" fmla="*/ 6096000 w 6096000"/>
              <a:gd name="connsiteY1" fmla="*/ 0 h 6858000"/>
              <a:gd name="connsiteX2" fmla="*/ 6096000 w 6096000"/>
              <a:gd name="connsiteY2" fmla="*/ 6858000 h 6858000"/>
              <a:gd name="connsiteX3" fmla="*/ 1351762 w 6096000"/>
              <a:gd name="connsiteY3" fmla="*/ 6858000 h 6858000"/>
              <a:gd name="connsiteX4" fmla="*/ 1306496 w 6096000"/>
              <a:gd name="connsiteY4" fmla="*/ 6810522 h 6858000"/>
              <a:gd name="connsiteX5" fmla="*/ 0 w 6096000"/>
              <a:gd name="connsiteY5" fmla="*/ 3429001 h 6858000"/>
              <a:gd name="connsiteX6" fmla="*/ 1306496 w 6096000"/>
              <a:gd name="connsiteY6" fmla="*/ 474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8000">
                <a:moveTo>
                  <a:pt x="1351764" y="0"/>
                </a:moveTo>
                <a:lnTo>
                  <a:pt x="6096000" y="0"/>
                </a:lnTo>
                <a:lnTo>
                  <a:pt x="6096000" y="6858000"/>
                </a:lnTo>
                <a:lnTo>
                  <a:pt x="1351762" y="6858000"/>
                </a:lnTo>
                <a:lnTo>
                  <a:pt x="1306496" y="6810522"/>
                </a:lnTo>
                <a:cubicBezTo>
                  <a:pt x="494748" y="5917400"/>
                  <a:pt x="0" y="4730978"/>
                  <a:pt x="0" y="3429001"/>
                </a:cubicBezTo>
                <a:cubicBezTo>
                  <a:pt x="0" y="2127025"/>
                  <a:pt x="494748" y="940602"/>
                  <a:pt x="1306496" y="47481"/>
                </a:cubicBezTo>
                <a:close/>
              </a:path>
            </a:pathLst>
          </a:custGeom>
          <a:solidFill>
            <a:schemeClr val="bg1">
              <a:lumMod val="95000"/>
            </a:schemeClr>
          </a:solidFill>
        </p:spPr>
        <p:txBody>
          <a:bodyPr wrap="square">
            <a:noAutofit/>
          </a:bodyPr>
          <a:lstStyle>
            <a:lvl1pPr marL="0" indent="0">
              <a:buNone/>
              <a:defRPr sz="1800"/>
            </a:lvl1pPr>
          </a:lstStyle>
          <a:p>
            <a:r>
              <a:rPr lang="en-US" dirty="0"/>
              <a:t>Click icon to add picture</a:t>
            </a:r>
          </a:p>
        </p:txBody>
      </p:sp>
      <p:sp>
        <p:nvSpPr>
          <p:cNvPr id="16" name="Title 15">
            <a:extLst>
              <a:ext uri="{FF2B5EF4-FFF2-40B4-BE49-F238E27FC236}">
                <a16:creationId xmlns:a16="http://schemas.microsoft.com/office/drawing/2014/main" id="{01C2FAB0-4250-FA54-32D8-D616BBD0E21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784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B56772-C9C0-839E-D135-62393B62D45E}"/>
              </a:ext>
              <a:ext uri="{C183D7F6-B498-43B3-948B-1728B52AA6E4}">
                <adec:decorative xmlns:adec="http://schemas.microsoft.com/office/drawing/2017/decorative" val="1"/>
              </a:ext>
            </a:extLst>
          </p:cNvPr>
          <p:cNvSpPr/>
          <p:nvPr userDrawn="1"/>
        </p:nvSpPr>
        <p:spPr>
          <a:xfrm>
            <a:off x="0" y="1149350"/>
            <a:ext cx="12192000" cy="5715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8C02189A-AADF-CC30-AD70-2F1F634597D0}"/>
              </a:ext>
            </a:extLst>
          </p:cNvPr>
          <p:cNvSpPr>
            <a:spLocks noGrp="1"/>
          </p:cNvSpPr>
          <p:nvPr>
            <p:ph type="pic" sz="quarter" idx="10"/>
          </p:nvPr>
        </p:nvSpPr>
        <p:spPr>
          <a:xfrm>
            <a:off x="0" y="1143000"/>
            <a:ext cx="5320900" cy="5721350"/>
          </a:xfrm>
          <a:solidFill>
            <a:schemeClr val="bg1">
              <a:lumMod val="95000"/>
            </a:schemeClr>
          </a:solidFill>
        </p:spPr>
        <p:txBody>
          <a:bodyPr>
            <a:normAutofit/>
          </a:bodyPr>
          <a:lstStyle>
            <a:lvl1pPr marL="0" indent="0">
              <a:buNone/>
              <a:defRPr sz="1800"/>
            </a:lvl1pPr>
          </a:lstStyle>
          <a:p>
            <a:endParaRPr lang="en-US"/>
          </a:p>
        </p:txBody>
      </p:sp>
      <p:sp>
        <p:nvSpPr>
          <p:cNvPr id="2" name="Title 1">
            <a:extLst>
              <a:ext uri="{FF2B5EF4-FFF2-40B4-BE49-F238E27FC236}">
                <a16:creationId xmlns:a16="http://schemas.microsoft.com/office/drawing/2014/main" id="{F4B0E08B-C6B2-D53C-0278-066A01B6B338}"/>
              </a:ext>
            </a:extLst>
          </p:cNvPr>
          <p:cNvSpPr>
            <a:spLocks noGrp="1"/>
          </p:cNvSpPr>
          <p:nvPr>
            <p:ph type="ctrTitle"/>
          </p:nvPr>
        </p:nvSpPr>
        <p:spPr>
          <a:xfrm>
            <a:off x="6603999" y="1755713"/>
            <a:ext cx="4660669" cy="2387600"/>
          </a:xfrm>
        </p:spPr>
        <p:txBody>
          <a:bodyPr anchor="b">
            <a:normAutofit/>
          </a:bodyPr>
          <a:lstStyle>
            <a:lvl1pPr algn="l">
              <a:defRPr sz="3600" b="1" i="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C175543E-9D90-25EA-2013-34E370D93F7D}"/>
              </a:ext>
            </a:extLst>
          </p:cNvPr>
          <p:cNvSpPr>
            <a:spLocks noGrp="1"/>
          </p:cNvSpPr>
          <p:nvPr>
            <p:ph type="subTitle" idx="1"/>
          </p:nvPr>
        </p:nvSpPr>
        <p:spPr>
          <a:xfrm>
            <a:off x="6603999" y="4530952"/>
            <a:ext cx="4660669" cy="1655762"/>
          </a:xfrm>
        </p:spPr>
        <p:txBody>
          <a:bodyPr>
            <a:normAutofit/>
          </a:bodyPr>
          <a:lstStyle>
            <a:lvl1pPr marL="0" indent="0" algn="l">
              <a:buNone/>
              <a:defRPr sz="2800" b="0" i="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descr="A purple and grey logo&#10;&#10;Description automatically generated">
            <a:extLst>
              <a:ext uri="{FF2B5EF4-FFF2-40B4-BE49-F238E27FC236}">
                <a16:creationId xmlns:a16="http://schemas.microsoft.com/office/drawing/2014/main" id="{1E210DE7-C807-F23F-C7A7-A260785D75D3}"/>
              </a:ext>
            </a:extLst>
          </p:cNvPr>
          <p:cNvPicPr>
            <a:picLocks noChangeAspect="1"/>
          </p:cNvPicPr>
          <p:nvPr userDrawn="1"/>
        </p:nvPicPr>
        <p:blipFill>
          <a:blip r:embed="rId2"/>
          <a:stretch>
            <a:fillRect/>
          </a:stretch>
        </p:blipFill>
        <p:spPr>
          <a:xfrm>
            <a:off x="0" y="-16754"/>
            <a:ext cx="1641198" cy="1159754"/>
          </a:xfrm>
          <a:prstGeom prst="rect">
            <a:avLst/>
          </a:prstGeom>
        </p:spPr>
      </p:pic>
    </p:spTree>
    <p:extLst>
      <p:ext uri="{BB962C8B-B14F-4D97-AF65-F5344CB8AC3E}">
        <p14:creationId xmlns:p14="http://schemas.microsoft.com/office/powerpoint/2010/main" val="1730738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3F75F-4609-1EA6-0D8A-EEABBE2A4F15}"/>
              </a:ext>
            </a:extLst>
          </p:cNvPr>
          <p:cNvSpPr>
            <a:spLocks noGrp="1"/>
          </p:cNvSpPr>
          <p:nvPr>
            <p:ph sz="half" idx="1"/>
          </p:nvPr>
        </p:nvSpPr>
        <p:spPr>
          <a:xfrm>
            <a:off x="1005840" y="1737360"/>
            <a:ext cx="4114800" cy="438912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9B18DA1-16B9-55B5-0562-9FBCE3DC724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pic>
        <p:nvPicPr>
          <p:cNvPr id="9" name="Picture 8" descr="Logo, icon&#10;&#10;Description automatically generated">
            <a:extLst>
              <a:ext uri="{FF2B5EF4-FFF2-40B4-BE49-F238E27FC236}">
                <a16:creationId xmlns:a16="http://schemas.microsoft.com/office/drawing/2014/main" id="{8CC97D85-6FD8-5CBA-5F64-317B1D56A2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6362" y="6001968"/>
            <a:ext cx="961262" cy="710756"/>
          </a:xfrm>
          <a:prstGeom prst="rect">
            <a:avLst/>
          </a:prstGeom>
        </p:spPr>
      </p:pic>
      <p:sp>
        <p:nvSpPr>
          <p:cNvPr id="10" name="TextBox 9">
            <a:extLst>
              <a:ext uri="{FF2B5EF4-FFF2-40B4-BE49-F238E27FC236}">
                <a16:creationId xmlns:a16="http://schemas.microsoft.com/office/drawing/2014/main" id="{E7BBBC99-55F5-71BA-F78D-AA767B70C5D3}"/>
              </a:ext>
            </a:extLst>
          </p:cNvPr>
          <p:cNvSpPr txBox="1"/>
          <p:nvPr userDrawn="1"/>
        </p:nvSpPr>
        <p:spPr>
          <a:xfrm>
            <a:off x="11630467" y="214846"/>
            <a:ext cx="348173" cy="246221"/>
          </a:xfrm>
          <a:prstGeom prst="rect">
            <a:avLst/>
          </a:prstGeom>
          <a:noFill/>
        </p:spPr>
        <p:txBody>
          <a:bodyPr wrap="none" rtlCol="0">
            <a:spAutoFit/>
          </a:bodyPr>
          <a:lstStyle/>
          <a:p>
            <a:pPr algn="l"/>
            <a:fld id="{7BF6DEC4-2D8B-E94B-9ABA-B6ADBCE229FD}" type="slidenum">
              <a:rPr lang="en-US" sz="1000" b="0" i="0" smtClean="0">
                <a:solidFill>
                  <a:schemeClr val="bg1"/>
                </a:solidFill>
                <a:latin typeface="Noto Sans" panose="020B0502040504020204" pitchFamily="34" charset="0"/>
                <a:ea typeface="Noto Sans" panose="020B0502040504020204" pitchFamily="34" charset="0"/>
                <a:cs typeface="Noto Sans" panose="020B0502040504020204" pitchFamily="34" charset="0"/>
              </a:rPr>
              <a:pPr algn="l"/>
              <a:t>‹#›</a:t>
            </a:fld>
            <a:endParaRPr lang="en-US" sz="1000" b="0" i="0" dirty="0">
              <a:solidFill>
                <a:schemeClr val="bg1"/>
              </a:solidFill>
              <a:latin typeface="Noto Sans" panose="020B0502040504020204" pitchFamily="34" charset="0"/>
              <a:ea typeface="Noto Sans" panose="020B0502040504020204" pitchFamily="34" charset="0"/>
              <a:cs typeface="Noto Sans" panose="020B0502040504020204" pitchFamily="34" charset="0"/>
            </a:endParaRPr>
          </a:p>
        </p:txBody>
      </p:sp>
      <p:sp>
        <p:nvSpPr>
          <p:cNvPr id="11" name="Rectangle 10">
            <a:extLst>
              <a:ext uri="{FF2B5EF4-FFF2-40B4-BE49-F238E27FC236}">
                <a16:creationId xmlns:a16="http://schemas.microsoft.com/office/drawing/2014/main" id="{6487EF84-C88E-5159-D4F1-137A1A365DD8}"/>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56326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3BB35E-4AE7-421D-5E83-AC48FF1FCB62}"/>
              </a:ext>
            </a:extLst>
          </p:cNvPr>
          <p:cNvSpPr>
            <a:spLocks noGrp="1"/>
          </p:cNvSpPr>
          <p:nvPr>
            <p:ph type="body" idx="1"/>
          </p:nvPr>
        </p:nvSpPr>
        <p:spPr>
          <a:xfrm>
            <a:off x="1005839" y="1554480"/>
            <a:ext cx="5029200" cy="640080"/>
          </a:xfrm>
          <a:noFill/>
        </p:spPr>
        <p:txBody>
          <a:bodyPr anchor="b">
            <a:normAutofit/>
          </a:bodyPr>
          <a:lstStyle>
            <a:lvl1pPr marL="0" indent="0">
              <a:buNone/>
              <a:defRPr sz="2000" b="1" i="0">
                <a:solidFill>
                  <a:schemeClr val="accent6"/>
                </a:solidFill>
                <a:latin typeface="Noto Sans SemBd" panose="020B0502040504020204" pitchFamily="34" charset="0"/>
                <a:ea typeface="Noto Sans SemBd" panose="020B0502040504020204" pitchFamily="34" charset="0"/>
                <a:cs typeface="Noto Sans SemBd" panose="020B050204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2282D5C-B16A-6E41-69E7-2F7F310D6885}"/>
              </a:ext>
            </a:extLst>
          </p:cNvPr>
          <p:cNvSpPr>
            <a:spLocks noGrp="1"/>
          </p:cNvSpPr>
          <p:nvPr>
            <p:ph sz="half" idx="2"/>
          </p:nvPr>
        </p:nvSpPr>
        <p:spPr>
          <a:xfrm>
            <a:off x="1005839" y="2377440"/>
            <a:ext cx="5029200" cy="411480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FFF26AD-D82A-3816-4E02-8BC69003165C}"/>
              </a:ext>
            </a:extLst>
          </p:cNvPr>
          <p:cNvSpPr>
            <a:spLocks noGrp="1"/>
          </p:cNvSpPr>
          <p:nvPr>
            <p:ph type="body" sz="quarter" idx="3"/>
          </p:nvPr>
        </p:nvSpPr>
        <p:spPr>
          <a:xfrm>
            <a:off x="6324600" y="1554480"/>
            <a:ext cx="5029200" cy="640080"/>
          </a:xfrm>
          <a:noFill/>
        </p:spPr>
        <p:txBody>
          <a:bodyPr anchor="b">
            <a:normAutofit/>
          </a:bodyPr>
          <a:lstStyle>
            <a:lvl1pPr marL="0" indent="0">
              <a:buNone/>
              <a:defRPr sz="2000" b="1" i="0">
                <a:solidFill>
                  <a:schemeClr val="accent6"/>
                </a:solidFill>
                <a:latin typeface="Noto Sans SemBd" panose="020B0502040504020204" pitchFamily="34" charset="0"/>
                <a:ea typeface="Noto Sans SemBd" panose="020B0502040504020204" pitchFamily="34" charset="0"/>
                <a:cs typeface="Noto Sans SemBd" panose="020B050204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A6F85C9-D36E-F2D2-FDC1-53452716B649}"/>
              </a:ext>
            </a:extLst>
          </p:cNvPr>
          <p:cNvSpPr>
            <a:spLocks noGrp="1"/>
          </p:cNvSpPr>
          <p:nvPr>
            <p:ph sz="quarter" idx="4"/>
          </p:nvPr>
        </p:nvSpPr>
        <p:spPr>
          <a:xfrm>
            <a:off x="6324600" y="2377440"/>
            <a:ext cx="5029200" cy="411480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a:extLst>
              <a:ext uri="{FF2B5EF4-FFF2-40B4-BE49-F238E27FC236}">
                <a16:creationId xmlns:a16="http://schemas.microsoft.com/office/drawing/2014/main" id="{475C8A19-F383-7FAA-0F3A-AFC92046E774}"/>
              </a:ext>
              <a:ext uri="{C183D7F6-B498-43B3-948B-1728B52AA6E4}">
                <adec:decorative xmlns:adec="http://schemas.microsoft.com/office/drawing/2017/decorative" val="1"/>
              </a:ext>
            </a:extLst>
          </p:cNvPr>
          <p:cNvCxnSpPr>
            <a:cxnSpLocks/>
          </p:cNvCxnSpPr>
          <p:nvPr userDrawn="1"/>
        </p:nvCxnSpPr>
        <p:spPr>
          <a:xfrm>
            <a:off x="1005839" y="2286000"/>
            <a:ext cx="5029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602B8A-AEF9-E95F-7A2E-8478D747DBCB}"/>
              </a:ext>
              <a:ext uri="{C183D7F6-B498-43B3-948B-1728B52AA6E4}">
                <adec:decorative xmlns:adec="http://schemas.microsoft.com/office/drawing/2017/decorative" val="1"/>
              </a:ext>
            </a:extLst>
          </p:cNvPr>
          <p:cNvCxnSpPr>
            <a:cxnSpLocks/>
          </p:cNvCxnSpPr>
          <p:nvPr userDrawn="1"/>
        </p:nvCxnSpPr>
        <p:spPr>
          <a:xfrm>
            <a:off x="6324600" y="2286000"/>
            <a:ext cx="5029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4B5525D6-9303-217B-6FE2-B9E94A9FE18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8765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C4EA-CFF9-61D3-36D4-158259942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3F75F-4609-1EA6-0D8A-EEABBE2A4F15}"/>
              </a:ext>
            </a:extLst>
          </p:cNvPr>
          <p:cNvSpPr>
            <a:spLocks noGrp="1"/>
          </p:cNvSpPr>
          <p:nvPr>
            <p:ph sz="half" idx="1"/>
          </p:nvPr>
        </p:nvSpPr>
        <p:spPr>
          <a:xfrm>
            <a:off x="1005840" y="1737360"/>
            <a:ext cx="3474720" cy="438912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9AE9D61-763E-2330-A54A-0958DA623682}"/>
              </a:ext>
            </a:extLst>
          </p:cNvPr>
          <p:cNvSpPr>
            <a:spLocks noGrp="1"/>
          </p:cNvSpPr>
          <p:nvPr>
            <p:ph sz="half" idx="2"/>
          </p:nvPr>
        </p:nvSpPr>
        <p:spPr>
          <a:xfrm>
            <a:off x="4526280" y="1737360"/>
            <a:ext cx="3474720" cy="438912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08D605F8-6B7E-387D-3810-D29E5945AEF8}"/>
              </a:ext>
            </a:extLst>
          </p:cNvPr>
          <p:cNvSpPr>
            <a:spLocks noGrp="1"/>
          </p:cNvSpPr>
          <p:nvPr>
            <p:ph sz="half" idx="10"/>
          </p:nvPr>
        </p:nvSpPr>
        <p:spPr>
          <a:xfrm>
            <a:off x="8046720" y="1737360"/>
            <a:ext cx="3474720" cy="438912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7916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0E72-9C96-E6B0-856A-DF4F45E2135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481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0643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End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E08B-C6B2-D53C-0278-066A01B6B338}"/>
              </a:ext>
            </a:extLst>
          </p:cNvPr>
          <p:cNvSpPr>
            <a:spLocks noGrp="1"/>
          </p:cNvSpPr>
          <p:nvPr>
            <p:ph type="ctrTitle"/>
          </p:nvPr>
        </p:nvSpPr>
        <p:spPr>
          <a:xfrm>
            <a:off x="1752600" y="2560320"/>
            <a:ext cx="8686800" cy="1828800"/>
          </a:xfrm>
        </p:spPr>
        <p:txBody>
          <a:bodyPr anchor="b">
            <a:normAutofit/>
          </a:bodyPr>
          <a:lstStyle>
            <a:lvl1pPr algn="ctr">
              <a:defRPr sz="4400" b="1" i="0">
                <a:solidFill>
                  <a:schemeClr val="bg2"/>
                </a:solidFill>
                <a:latin typeface="Noto Sans" panose="020B0502040504020204" pitchFamily="34" charset="0"/>
                <a:ea typeface="Noto Sans" panose="020B0502040504020204" pitchFamily="34" charset="0"/>
                <a:cs typeface="Noto Sans" panose="020B0502040504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175543E-9D90-25EA-2013-34E370D93F7D}"/>
              </a:ext>
            </a:extLst>
          </p:cNvPr>
          <p:cNvSpPr>
            <a:spLocks noGrp="1"/>
          </p:cNvSpPr>
          <p:nvPr>
            <p:ph type="subTitle" idx="1"/>
          </p:nvPr>
        </p:nvSpPr>
        <p:spPr>
          <a:xfrm>
            <a:off x="1752600" y="4663440"/>
            <a:ext cx="8686800" cy="1371600"/>
          </a:xfrm>
        </p:spPr>
        <p:txBody>
          <a:bodyPr>
            <a:normAutofit/>
          </a:bodyPr>
          <a:lstStyle>
            <a:lvl1pPr marL="0" indent="0" algn="ctr">
              <a:spcAft>
                <a:spcPts val="600"/>
              </a:spcAft>
              <a:buNone/>
              <a:defRPr sz="16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6CF56648-908B-3C40-AA3F-3A39368A776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urple and grey logo&#10;&#10;Description automatically generated">
            <a:extLst>
              <a:ext uri="{FF2B5EF4-FFF2-40B4-BE49-F238E27FC236}">
                <a16:creationId xmlns:a16="http://schemas.microsoft.com/office/drawing/2014/main" id="{F1EBD4A1-3A2D-F86D-D87D-22031DA26E0E}"/>
              </a:ext>
            </a:extLst>
          </p:cNvPr>
          <p:cNvPicPr>
            <a:picLocks noChangeAspect="1"/>
          </p:cNvPicPr>
          <p:nvPr userDrawn="1"/>
        </p:nvPicPr>
        <p:blipFill>
          <a:blip r:embed="rId2"/>
          <a:stretch>
            <a:fillRect/>
          </a:stretch>
        </p:blipFill>
        <p:spPr>
          <a:xfrm>
            <a:off x="5142216" y="550273"/>
            <a:ext cx="1907567" cy="1347983"/>
          </a:xfrm>
          <a:prstGeom prst="rect">
            <a:avLst/>
          </a:prstGeom>
        </p:spPr>
      </p:pic>
    </p:spTree>
    <p:extLst>
      <p:ext uri="{BB962C8B-B14F-4D97-AF65-F5344CB8AC3E}">
        <p14:creationId xmlns:p14="http://schemas.microsoft.com/office/powerpoint/2010/main" val="529336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End02">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E08B-C6B2-D53C-0278-066A01B6B338}"/>
              </a:ext>
            </a:extLst>
          </p:cNvPr>
          <p:cNvSpPr>
            <a:spLocks noGrp="1"/>
          </p:cNvSpPr>
          <p:nvPr>
            <p:ph type="ctrTitle"/>
          </p:nvPr>
        </p:nvSpPr>
        <p:spPr>
          <a:xfrm>
            <a:off x="1755648" y="2560320"/>
            <a:ext cx="8686800" cy="1828800"/>
          </a:xfrm>
        </p:spPr>
        <p:txBody>
          <a:bodyPr anchor="b">
            <a:normAutofit/>
          </a:bodyPr>
          <a:lstStyle>
            <a:lvl1pPr algn="ctr">
              <a:defRPr sz="4400" b="1" i="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175543E-9D90-25EA-2013-34E370D93F7D}"/>
              </a:ext>
            </a:extLst>
          </p:cNvPr>
          <p:cNvSpPr>
            <a:spLocks noGrp="1"/>
          </p:cNvSpPr>
          <p:nvPr>
            <p:ph type="subTitle" idx="1"/>
          </p:nvPr>
        </p:nvSpPr>
        <p:spPr>
          <a:xfrm>
            <a:off x="1755648" y="4663440"/>
            <a:ext cx="8686800" cy="1371600"/>
          </a:xfrm>
        </p:spPr>
        <p:txBody>
          <a:bodyPr>
            <a:normAutofit/>
          </a:bodyPr>
          <a:lstStyle>
            <a:lvl1pPr marL="0" indent="0" algn="ctr">
              <a:spcAft>
                <a:spcPts val="600"/>
              </a:spcAft>
              <a:buNone/>
              <a:defRPr sz="1600" b="0" i="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5" descr="Logo, icon&#10;&#10;Description automatically generated">
            <a:extLst>
              <a:ext uri="{FF2B5EF4-FFF2-40B4-BE49-F238E27FC236}">
                <a16:creationId xmlns:a16="http://schemas.microsoft.com/office/drawing/2014/main" id="{A0F10A52-D242-3F83-785F-0FAF20AA1D4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81600" y="640080"/>
            <a:ext cx="1828800" cy="1352204"/>
          </a:xfrm>
          <a:prstGeom prst="rect">
            <a:avLst/>
          </a:prstGeom>
        </p:spPr>
      </p:pic>
      <p:sp>
        <p:nvSpPr>
          <p:cNvPr id="4" name="Rectangle 3">
            <a:extLst>
              <a:ext uri="{FF2B5EF4-FFF2-40B4-BE49-F238E27FC236}">
                <a16:creationId xmlns:a16="http://schemas.microsoft.com/office/drawing/2014/main" id="{7D4D9C5C-1EE3-2B10-9C8A-6909FE89FEC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395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0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B56772-C9C0-839E-D135-62393B62D45E}"/>
              </a:ext>
              <a:ext uri="{C183D7F6-B498-43B3-948B-1728B52AA6E4}">
                <adec:decorative xmlns:adec="http://schemas.microsoft.com/office/drawing/2017/decorative" val="1"/>
              </a:ext>
            </a:extLst>
          </p:cNvPr>
          <p:cNvSpPr/>
          <p:nvPr userDrawn="1"/>
        </p:nvSpPr>
        <p:spPr>
          <a:xfrm>
            <a:off x="0" y="1143000"/>
            <a:ext cx="12192000" cy="5715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25C6644-DF39-CBB7-F5F3-5A9D5BB7F77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17739" y="1123165"/>
            <a:ext cx="7850353" cy="5734835"/>
          </a:xfrm>
          <a:prstGeom prst="rect">
            <a:avLst/>
          </a:prstGeom>
        </p:spPr>
      </p:pic>
      <p:sp>
        <p:nvSpPr>
          <p:cNvPr id="2" name="Title 1">
            <a:extLst>
              <a:ext uri="{FF2B5EF4-FFF2-40B4-BE49-F238E27FC236}">
                <a16:creationId xmlns:a16="http://schemas.microsoft.com/office/drawing/2014/main" id="{F4B0E08B-C6B2-D53C-0278-066A01B6B338}"/>
              </a:ext>
            </a:extLst>
          </p:cNvPr>
          <p:cNvSpPr>
            <a:spLocks noGrp="1"/>
          </p:cNvSpPr>
          <p:nvPr>
            <p:ph type="ctrTitle"/>
          </p:nvPr>
        </p:nvSpPr>
        <p:spPr>
          <a:xfrm>
            <a:off x="7790140" y="1755713"/>
            <a:ext cx="4389120" cy="2387600"/>
          </a:xfrm>
        </p:spPr>
        <p:txBody>
          <a:bodyPr anchor="b">
            <a:normAutofit/>
          </a:bodyPr>
          <a:lstStyle>
            <a:lvl1pPr algn="l">
              <a:defRPr sz="3600" b="1" i="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C175543E-9D90-25EA-2013-34E370D93F7D}"/>
              </a:ext>
            </a:extLst>
          </p:cNvPr>
          <p:cNvSpPr>
            <a:spLocks noGrp="1"/>
          </p:cNvSpPr>
          <p:nvPr>
            <p:ph type="subTitle" idx="1"/>
          </p:nvPr>
        </p:nvSpPr>
        <p:spPr>
          <a:xfrm>
            <a:off x="7790140" y="4530952"/>
            <a:ext cx="4389120" cy="1655762"/>
          </a:xfrm>
        </p:spPr>
        <p:txBody>
          <a:bodyPr>
            <a:normAutofit/>
          </a:bodyPr>
          <a:lstStyle>
            <a:lvl1pPr marL="0" indent="0" algn="l">
              <a:buNone/>
              <a:defRPr sz="2800" b="0" i="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6" name="Picture 5">
            <a:extLst>
              <a:ext uri="{FF2B5EF4-FFF2-40B4-BE49-F238E27FC236}">
                <a16:creationId xmlns:a16="http://schemas.microsoft.com/office/drawing/2014/main" id="{0E7A2266-285D-F2F4-E718-1DEDE65A812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217055"/>
            <a:ext cx="1005840" cy="743716"/>
          </a:xfrm>
          <a:prstGeom prst="rect">
            <a:avLst/>
          </a:prstGeom>
        </p:spPr>
      </p:pic>
      <p:sp>
        <p:nvSpPr>
          <p:cNvPr id="10" name="Picture Placeholder 9">
            <a:extLst>
              <a:ext uri="{FF2B5EF4-FFF2-40B4-BE49-F238E27FC236}">
                <a16:creationId xmlns:a16="http://schemas.microsoft.com/office/drawing/2014/main" id="{ECF3C90D-6AE4-FBE6-4606-484F4BC17744}"/>
              </a:ext>
              <a:ext uri="{C183D7F6-B498-43B3-948B-1728B52AA6E4}">
                <adec:decorative xmlns:adec="http://schemas.microsoft.com/office/drawing/2017/decorative" val="1"/>
              </a:ext>
            </a:extLst>
          </p:cNvPr>
          <p:cNvSpPr>
            <a:spLocks noGrp="1"/>
          </p:cNvSpPr>
          <p:nvPr>
            <p:ph type="pic" sz="quarter" idx="10"/>
          </p:nvPr>
        </p:nvSpPr>
        <p:spPr>
          <a:xfrm>
            <a:off x="0" y="1737360"/>
            <a:ext cx="5486400" cy="5120640"/>
          </a:xfrm>
          <a:custGeom>
            <a:avLst/>
            <a:gdLst>
              <a:gd name="connsiteX0" fmla="*/ 2743200 w 5486400"/>
              <a:gd name="connsiteY0" fmla="*/ 0 h 5120640"/>
              <a:gd name="connsiteX1" fmla="*/ 5486400 w 5486400"/>
              <a:gd name="connsiteY1" fmla="*/ 2743200 h 5120640"/>
              <a:gd name="connsiteX2" fmla="*/ 4276950 w 5486400"/>
              <a:gd name="connsiteY2" fmla="*/ 5017905 h 5120640"/>
              <a:gd name="connsiteX3" fmla="*/ 4107842 w 5486400"/>
              <a:gd name="connsiteY3" fmla="*/ 5120640 h 5120640"/>
              <a:gd name="connsiteX4" fmla="*/ 1378558 w 5486400"/>
              <a:gd name="connsiteY4" fmla="*/ 5120640 h 5120640"/>
              <a:gd name="connsiteX5" fmla="*/ 1209451 w 5486400"/>
              <a:gd name="connsiteY5" fmla="*/ 5017905 h 5120640"/>
              <a:gd name="connsiteX6" fmla="*/ 0 w 5486400"/>
              <a:gd name="connsiteY6" fmla="*/ 2743200 h 5120640"/>
              <a:gd name="connsiteX7" fmla="*/ 2743200 w 5486400"/>
              <a:gd name="connsiteY7" fmla="*/ 0 h 512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6400" h="5120640">
                <a:moveTo>
                  <a:pt x="2743200" y="0"/>
                </a:moveTo>
                <a:cubicBezTo>
                  <a:pt x="4258228" y="0"/>
                  <a:pt x="5486400" y="1228172"/>
                  <a:pt x="5486400" y="2743200"/>
                </a:cubicBezTo>
                <a:cubicBezTo>
                  <a:pt x="5486400" y="3690093"/>
                  <a:pt x="5006646" y="4524932"/>
                  <a:pt x="4276950" y="5017905"/>
                </a:cubicBezTo>
                <a:lnTo>
                  <a:pt x="4107842" y="5120640"/>
                </a:lnTo>
                <a:lnTo>
                  <a:pt x="1378558" y="5120640"/>
                </a:lnTo>
                <a:lnTo>
                  <a:pt x="1209451" y="5017905"/>
                </a:lnTo>
                <a:cubicBezTo>
                  <a:pt x="479755" y="4524932"/>
                  <a:pt x="0" y="3690093"/>
                  <a:pt x="0" y="2743200"/>
                </a:cubicBezTo>
                <a:cubicBezTo>
                  <a:pt x="0" y="1228172"/>
                  <a:pt x="1228172" y="0"/>
                  <a:pt x="2743200" y="0"/>
                </a:cubicBezTo>
                <a:close/>
              </a:path>
            </a:pathLst>
          </a:custGeom>
          <a:solidFill>
            <a:schemeClr val="bg1">
              <a:lumMod val="95000"/>
            </a:schemeClr>
          </a:solidFill>
        </p:spPr>
        <p:txBody>
          <a:bodyPr wrap="square">
            <a:noAutofit/>
          </a:bodyPr>
          <a:lstStyle>
            <a:lvl1pPr marL="0" indent="0">
              <a:buNone/>
              <a:defRPr sz="1800"/>
            </a:lvl1pPr>
          </a:lstStyle>
          <a:p>
            <a:endParaRPr lang="en-US"/>
          </a:p>
        </p:txBody>
      </p:sp>
    </p:spTree>
    <p:extLst>
      <p:ext uri="{BB962C8B-B14F-4D97-AF65-F5344CB8AC3E}">
        <p14:creationId xmlns:p14="http://schemas.microsoft.com/office/powerpoint/2010/main" val="52490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0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3252ED-62CA-71B0-F89E-28B6D6F5F2B6}"/>
              </a:ext>
            </a:extLst>
          </p:cNvPr>
          <p:cNvPicPr>
            <a:picLocks noChangeAspect="1"/>
          </p:cNvPicPr>
          <p:nvPr userDrawn="1"/>
        </p:nvPicPr>
        <p:blipFill>
          <a:blip r:embed="rId2"/>
          <a:stretch>
            <a:fillRect/>
          </a:stretch>
        </p:blipFill>
        <p:spPr>
          <a:xfrm>
            <a:off x="0" y="1673"/>
            <a:ext cx="12194978" cy="6856327"/>
          </a:xfrm>
          <a:prstGeom prst="rect">
            <a:avLst/>
          </a:prstGeom>
        </p:spPr>
      </p:pic>
      <p:sp>
        <p:nvSpPr>
          <p:cNvPr id="2" name="Title 1">
            <a:extLst>
              <a:ext uri="{FF2B5EF4-FFF2-40B4-BE49-F238E27FC236}">
                <a16:creationId xmlns:a16="http://schemas.microsoft.com/office/drawing/2014/main" id="{F4B0E08B-C6B2-D53C-0278-066A01B6B338}"/>
              </a:ext>
            </a:extLst>
          </p:cNvPr>
          <p:cNvSpPr>
            <a:spLocks noGrp="1"/>
          </p:cNvSpPr>
          <p:nvPr>
            <p:ph type="ctrTitle"/>
          </p:nvPr>
        </p:nvSpPr>
        <p:spPr>
          <a:xfrm>
            <a:off x="7802880" y="1693885"/>
            <a:ext cx="4389120" cy="2387600"/>
          </a:xfrm>
        </p:spPr>
        <p:txBody>
          <a:bodyPr anchor="b">
            <a:normAutofit/>
          </a:bodyPr>
          <a:lstStyle>
            <a:lvl1pPr algn="l">
              <a:defRPr sz="3600" b="1" i="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C175543E-9D90-25EA-2013-34E370D93F7D}"/>
              </a:ext>
            </a:extLst>
          </p:cNvPr>
          <p:cNvSpPr>
            <a:spLocks noGrp="1"/>
          </p:cNvSpPr>
          <p:nvPr>
            <p:ph type="subTitle" idx="1"/>
          </p:nvPr>
        </p:nvSpPr>
        <p:spPr>
          <a:xfrm>
            <a:off x="7802880" y="4469124"/>
            <a:ext cx="4389120" cy="1655762"/>
          </a:xfrm>
        </p:spPr>
        <p:txBody>
          <a:bodyPr>
            <a:normAutofit/>
          </a:bodyPr>
          <a:lstStyle>
            <a:lvl1pPr marL="0" indent="0" algn="l">
              <a:buNone/>
              <a:defRPr sz="2800" b="0" i="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6" name="Picture 5">
            <a:extLst>
              <a:ext uri="{FF2B5EF4-FFF2-40B4-BE49-F238E27FC236}">
                <a16:creationId xmlns:a16="http://schemas.microsoft.com/office/drawing/2014/main" id="{0E7A2266-285D-F2F4-E718-1DEDE65A812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570028" y="217055"/>
            <a:ext cx="1005840" cy="743716"/>
          </a:xfrm>
          <a:prstGeom prst="rect">
            <a:avLst/>
          </a:prstGeom>
        </p:spPr>
      </p:pic>
      <p:sp>
        <p:nvSpPr>
          <p:cNvPr id="13" name="Picture Placeholder 12">
            <a:extLst>
              <a:ext uri="{FF2B5EF4-FFF2-40B4-BE49-F238E27FC236}">
                <a16:creationId xmlns:a16="http://schemas.microsoft.com/office/drawing/2014/main" id="{B42C2EF8-1587-0814-7F29-4D44954CD8C3}"/>
              </a:ext>
            </a:extLst>
          </p:cNvPr>
          <p:cNvSpPr>
            <a:spLocks noGrp="1"/>
          </p:cNvSpPr>
          <p:nvPr>
            <p:ph type="pic" sz="quarter" idx="10"/>
          </p:nvPr>
        </p:nvSpPr>
        <p:spPr>
          <a:xfrm>
            <a:off x="141513" y="1415352"/>
            <a:ext cx="6139544" cy="5442648"/>
          </a:xfrm>
          <a:custGeom>
            <a:avLst/>
            <a:gdLst>
              <a:gd name="connsiteX0" fmla="*/ 3069772 w 6139544"/>
              <a:gd name="connsiteY0" fmla="*/ 0 h 5442648"/>
              <a:gd name="connsiteX1" fmla="*/ 6139544 w 6139544"/>
              <a:gd name="connsiteY1" fmla="*/ 3069772 h 5442648"/>
              <a:gd name="connsiteX2" fmla="*/ 5078710 w 6139544"/>
              <a:gd name="connsiteY2" fmla="*/ 5390973 h 5442648"/>
              <a:gd name="connsiteX3" fmla="*/ 5015325 w 6139544"/>
              <a:gd name="connsiteY3" fmla="*/ 5442648 h 5442648"/>
              <a:gd name="connsiteX4" fmla="*/ 1124220 w 6139544"/>
              <a:gd name="connsiteY4" fmla="*/ 5442648 h 5442648"/>
              <a:gd name="connsiteX5" fmla="*/ 1060835 w 6139544"/>
              <a:gd name="connsiteY5" fmla="*/ 5390973 h 5442648"/>
              <a:gd name="connsiteX6" fmla="*/ 0 w 6139544"/>
              <a:gd name="connsiteY6" fmla="*/ 3069772 h 5442648"/>
              <a:gd name="connsiteX7" fmla="*/ 3069772 w 6139544"/>
              <a:gd name="connsiteY7" fmla="*/ 0 h 544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39544" h="5442648">
                <a:moveTo>
                  <a:pt x="3069772" y="0"/>
                </a:moveTo>
                <a:cubicBezTo>
                  <a:pt x="4765161" y="0"/>
                  <a:pt x="6139544" y="1374384"/>
                  <a:pt x="6139544" y="3069772"/>
                </a:cubicBezTo>
                <a:cubicBezTo>
                  <a:pt x="6139544" y="3996938"/>
                  <a:pt x="5728505" y="4828100"/>
                  <a:pt x="5078710" y="5390973"/>
                </a:cubicBezTo>
                <a:lnTo>
                  <a:pt x="5015325" y="5442648"/>
                </a:lnTo>
                <a:lnTo>
                  <a:pt x="1124220" y="5442648"/>
                </a:lnTo>
                <a:lnTo>
                  <a:pt x="1060835" y="5390973"/>
                </a:lnTo>
                <a:cubicBezTo>
                  <a:pt x="411040" y="4828100"/>
                  <a:pt x="0" y="3996938"/>
                  <a:pt x="0" y="3069772"/>
                </a:cubicBezTo>
                <a:cubicBezTo>
                  <a:pt x="0" y="1374384"/>
                  <a:pt x="1374383" y="0"/>
                  <a:pt x="3069772" y="0"/>
                </a:cubicBezTo>
                <a:close/>
              </a:path>
            </a:pathLst>
          </a:custGeom>
          <a:solidFill>
            <a:schemeClr val="bg1">
              <a:lumMod val="95000"/>
            </a:schemeClr>
          </a:solidFill>
        </p:spPr>
        <p:txBody>
          <a:bodyPr wrap="square">
            <a:noAutofit/>
          </a:bodyPr>
          <a:lstStyle>
            <a:lvl1pPr marL="0" indent="0">
              <a:buNone/>
              <a:defRPr sz="1800"/>
            </a:lvl1pPr>
          </a:lstStyle>
          <a:p>
            <a:endParaRPr lang="en-US"/>
          </a:p>
        </p:txBody>
      </p:sp>
    </p:spTree>
    <p:extLst>
      <p:ext uri="{BB962C8B-B14F-4D97-AF65-F5344CB8AC3E}">
        <p14:creationId xmlns:p14="http://schemas.microsoft.com/office/powerpoint/2010/main" val="697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A3D40-E1A7-F914-BB94-DFC709972B03}"/>
              </a:ext>
            </a:extLst>
          </p:cNvPr>
          <p:cNvSpPr>
            <a:spLocks noGrp="1"/>
          </p:cNvSpPr>
          <p:nvPr>
            <p:ph idx="1"/>
          </p:nvPr>
        </p:nvSpPr>
        <p:spPr/>
        <p:txBody>
          <a:bodyPr/>
          <a:lstStyle>
            <a:lvl2pPr marL="685800" indent="-228600">
              <a:buFont typeface="System Font Regular"/>
              <a:buChar char="–"/>
              <a:defRPr/>
            </a:lvl2pPr>
            <a:lvl3pPr marL="1143000" indent="-228600">
              <a:buFont typeface="System Font Regular"/>
              <a:buChar char="▸"/>
              <a:defRPr/>
            </a:lvl3pPr>
            <a:lvl5pPr marL="2057400" indent="-228600">
              <a:buFont typeface="System Font Regular"/>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7C411E13-8868-3BCF-2A55-067B453B233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307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igh Contrast Title and Content">
    <p:bg>
      <p:bgPr>
        <a:solidFill>
          <a:schemeClr val="bg2"/>
        </a:solidFill>
        <a:effectLst/>
      </p:bgPr>
    </p:bg>
    <p:spTree>
      <p:nvGrpSpPr>
        <p:cNvPr id="1" name=""/>
        <p:cNvGrpSpPr/>
        <p:nvPr/>
      </p:nvGrpSpPr>
      <p:grpSpPr>
        <a:xfrm>
          <a:off x="0" y="0"/>
          <a:ext cx="0" cy="0"/>
          <a:chOff x="0" y="0"/>
          <a:chExt cx="0" cy="0"/>
        </a:xfrm>
      </p:grpSpPr>
      <p:pic>
        <p:nvPicPr>
          <p:cNvPr id="8" name="Picture 7" descr="Logo, icon&#10;&#10;Description automatically generated">
            <a:extLst>
              <a:ext uri="{FF2B5EF4-FFF2-40B4-BE49-F238E27FC236}">
                <a16:creationId xmlns:a16="http://schemas.microsoft.com/office/drawing/2014/main" id="{EA1A6667-D0A7-008F-D112-91E63AC4F6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76362" y="6001968"/>
            <a:ext cx="961262" cy="710756"/>
          </a:xfrm>
          <a:prstGeom prst="rect">
            <a:avLst/>
          </a:prstGeom>
        </p:spPr>
      </p:pic>
      <p:sp>
        <p:nvSpPr>
          <p:cNvPr id="3" name="Content Placeholder 2">
            <a:extLst>
              <a:ext uri="{FF2B5EF4-FFF2-40B4-BE49-F238E27FC236}">
                <a16:creationId xmlns:a16="http://schemas.microsoft.com/office/drawing/2014/main" id="{557A3D40-E1A7-F914-BB94-DFC709972B03}"/>
              </a:ext>
            </a:extLst>
          </p:cNvPr>
          <p:cNvSpPr>
            <a:spLocks noGrp="1"/>
          </p:cNvSpPr>
          <p:nvPr>
            <p:ph idx="1"/>
          </p:nvPr>
        </p:nvSpPr>
        <p:spPr/>
        <p:txBody>
          <a:bodyPr/>
          <a:lstStyle>
            <a:lvl1pPr>
              <a:defRPr>
                <a:solidFill>
                  <a:schemeClr val="bg1"/>
                </a:solidFill>
              </a:defRPr>
            </a:lvl1pPr>
            <a:lvl2pPr marL="685800" indent="-228600">
              <a:buFont typeface="System Font Regular"/>
              <a:buChar char="–"/>
              <a:defRPr>
                <a:solidFill>
                  <a:schemeClr val="bg1"/>
                </a:solidFill>
              </a:defRPr>
            </a:lvl2pPr>
            <a:lvl3pPr marL="1143000" indent="-228600">
              <a:buFont typeface="System Font Regular"/>
              <a:buChar char="▸"/>
              <a:defRPr>
                <a:solidFill>
                  <a:schemeClr val="bg1"/>
                </a:solidFill>
              </a:defRPr>
            </a:lvl3pPr>
            <a:lvl4pPr>
              <a:buClrTx/>
              <a:defRPr>
                <a:solidFill>
                  <a:schemeClr val="bg1"/>
                </a:solidFill>
              </a:defRPr>
            </a:lvl4pPr>
            <a:lvl5pPr marL="2057400" indent="-228600">
              <a:buClrTx/>
              <a:buFont typeface="System Font Regular"/>
              <a:buChar cha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7C411E13-8868-3BCF-2A55-067B453B2339}"/>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6" name="TextBox 5">
            <a:extLst>
              <a:ext uri="{FF2B5EF4-FFF2-40B4-BE49-F238E27FC236}">
                <a16:creationId xmlns:a16="http://schemas.microsoft.com/office/drawing/2014/main" id="{E6305461-B500-F1AB-B801-A1C1F17721F9}"/>
              </a:ext>
            </a:extLst>
          </p:cNvPr>
          <p:cNvSpPr txBox="1"/>
          <p:nvPr userDrawn="1"/>
        </p:nvSpPr>
        <p:spPr>
          <a:xfrm>
            <a:off x="11630467" y="214846"/>
            <a:ext cx="348173" cy="246221"/>
          </a:xfrm>
          <a:prstGeom prst="rect">
            <a:avLst/>
          </a:prstGeom>
          <a:noFill/>
        </p:spPr>
        <p:txBody>
          <a:bodyPr wrap="none" rtlCol="0">
            <a:spAutoFit/>
          </a:bodyPr>
          <a:lstStyle/>
          <a:p>
            <a:pPr algn="l"/>
            <a:fld id="{7BF6DEC4-2D8B-E94B-9ABA-B6ADBCE229FD}" type="slidenum">
              <a:rPr lang="en-US" sz="1000" b="0" i="0" smtClean="0">
                <a:solidFill>
                  <a:schemeClr val="bg1"/>
                </a:solidFill>
                <a:latin typeface="Noto Sans" panose="020B0502040504020204" pitchFamily="34" charset="0"/>
                <a:ea typeface="Noto Sans" panose="020B0502040504020204" pitchFamily="34" charset="0"/>
                <a:cs typeface="Noto Sans" panose="020B0502040504020204" pitchFamily="34" charset="0"/>
              </a:rPr>
              <a:pPr algn="l"/>
              <a:t>‹#›</a:t>
            </a:fld>
            <a:endParaRPr lang="en-US" sz="1000" b="0" i="0" dirty="0">
              <a:solidFill>
                <a:schemeClr val="bg1"/>
              </a:solidFill>
              <a:latin typeface="Noto Sans" panose="020B0502040504020204" pitchFamily="34" charset="0"/>
              <a:ea typeface="Noto Sans" panose="020B0502040504020204" pitchFamily="34" charset="0"/>
              <a:cs typeface="Noto Sans" panose="020B0502040504020204" pitchFamily="34" charset="0"/>
            </a:endParaRPr>
          </a:p>
        </p:txBody>
      </p:sp>
      <p:sp>
        <p:nvSpPr>
          <p:cNvPr id="9" name="Rectangle 8">
            <a:extLst>
              <a:ext uri="{FF2B5EF4-FFF2-40B4-BE49-F238E27FC236}">
                <a16:creationId xmlns:a16="http://schemas.microsoft.com/office/drawing/2014/main" id="{BABA341A-EDDF-9E8D-43D0-8D5371F9390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5576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01">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13EBD7-C643-73F6-863E-B938A1BF11E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05332B-C145-1800-F009-54DEFF0E31B5}"/>
              </a:ext>
            </a:extLst>
          </p:cNvPr>
          <p:cNvSpPr>
            <a:spLocks noGrp="1"/>
          </p:cNvSpPr>
          <p:nvPr>
            <p:ph type="title"/>
          </p:nvPr>
        </p:nvSpPr>
        <p:spPr>
          <a:xfrm>
            <a:off x="1463040" y="1816706"/>
            <a:ext cx="8911678" cy="1577372"/>
          </a:xfrm>
        </p:spPr>
        <p:txBody>
          <a:bodyPr anchor="b">
            <a:normAutofit/>
          </a:bodyPr>
          <a:lstStyle>
            <a:lvl1pPr>
              <a:defRPr sz="4800" b="1" i="0">
                <a:solidFill>
                  <a:schemeClr val="bg1"/>
                </a:solidFill>
                <a:latin typeface="Noto Sans SemBd" panose="020B0502040504020204" pitchFamily="34" charset="0"/>
                <a:ea typeface="Noto Sans SemBd" panose="020B0502040504020204" pitchFamily="34" charset="0"/>
                <a:cs typeface="Noto Sans SemBd" panose="020B0502040504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ADE4DB3-7EF7-AD22-B5EA-D05B205A1494}"/>
              </a:ext>
            </a:extLst>
          </p:cNvPr>
          <p:cNvSpPr>
            <a:spLocks noGrp="1"/>
          </p:cNvSpPr>
          <p:nvPr>
            <p:ph type="body" idx="1"/>
          </p:nvPr>
        </p:nvSpPr>
        <p:spPr>
          <a:xfrm>
            <a:off x="1463040" y="3463923"/>
            <a:ext cx="8911678" cy="262572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descr="Logo, icon&#10;&#10;Description automatically generated">
            <a:extLst>
              <a:ext uri="{FF2B5EF4-FFF2-40B4-BE49-F238E27FC236}">
                <a16:creationId xmlns:a16="http://schemas.microsoft.com/office/drawing/2014/main" id="{001B8539-FB3D-93B9-4902-F0D00F8C3D8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360" y="274320"/>
            <a:ext cx="914400" cy="676103"/>
          </a:xfrm>
          <a:prstGeom prst="rect">
            <a:avLst/>
          </a:prstGeom>
        </p:spPr>
      </p:pic>
      <p:sp>
        <p:nvSpPr>
          <p:cNvPr id="7" name="Rectangle 6">
            <a:extLst>
              <a:ext uri="{FF2B5EF4-FFF2-40B4-BE49-F238E27FC236}">
                <a16:creationId xmlns:a16="http://schemas.microsoft.com/office/drawing/2014/main" id="{05C0C886-BDB0-8F5E-47DF-276A264E5CF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219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0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D36AAC-661F-DD1D-5856-5283AD569FF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05332B-C145-1800-F009-54DEFF0E31B5}"/>
              </a:ext>
            </a:extLst>
          </p:cNvPr>
          <p:cNvSpPr>
            <a:spLocks noGrp="1"/>
          </p:cNvSpPr>
          <p:nvPr>
            <p:ph type="title"/>
          </p:nvPr>
        </p:nvSpPr>
        <p:spPr>
          <a:xfrm>
            <a:off x="1463040" y="1816706"/>
            <a:ext cx="8911678" cy="1577372"/>
          </a:xfrm>
        </p:spPr>
        <p:txBody>
          <a:bodyPr anchor="b">
            <a:normAutofit/>
          </a:bodyPr>
          <a:lstStyle>
            <a:lvl1pPr>
              <a:defRPr sz="4800" b="1" i="0">
                <a:solidFill>
                  <a:schemeClr val="bg2"/>
                </a:solidFill>
                <a:latin typeface="Noto Sans SemBd" panose="020B0502040504020204" pitchFamily="34" charset="0"/>
                <a:ea typeface="Noto Sans SemBd" panose="020B0502040504020204" pitchFamily="34" charset="0"/>
                <a:cs typeface="Noto Sans SemBd" panose="020B0502040504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ADE4DB3-7EF7-AD22-B5EA-D05B205A1494}"/>
              </a:ext>
            </a:extLst>
          </p:cNvPr>
          <p:cNvSpPr>
            <a:spLocks noGrp="1"/>
          </p:cNvSpPr>
          <p:nvPr>
            <p:ph type="body" idx="1"/>
          </p:nvPr>
        </p:nvSpPr>
        <p:spPr>
          <a:xfrm>
            <a:off x="1463040" y="3463923"/>
            <a:ext cx="8911678" cy="2625727"/>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Rectangle 6">
            <a:extLst>
              <a:ext uri="{FF2B5EF4-FFF2-40B4-BE49-F238E27FC236}">
                <a16:creationId xmlns:a16="http://schemas.microsoft.com/office/drawing/2014/main" id="{05C0C886-BDB0-8F5E-47DF-276A264E5CF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Logo&#10;&#10;Description automatically generated">
            <a:extLst>
              <a:ext uri="{FF2B5EF4-FFF2-40B4-BE49-F238E27FC236}">
                <a16:creationId xmlns:a16="http://schemas.microsoft.com/office/drawing/2014/main" id="{B61C9BE5-7FF9-708A-AB4A-A631FB511FA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360" y="274321"/>
            <a:ext cx="914400" cy="676102"/>
          </a:xfrm>
          <a:prstGeom prst="rect">
            <a:avLst/>
          </a:prstGeom>
        </p:spPr>
      </p:pic>
    </p:spTree>
    <p:extLst>
      <p:ext uri="{BB962C8B-B14F-4D97-AF65-F5344CB8AC3E}">
        <p14:creationId xmlns:p14="http://schemas.microsoft.com/office/powerpoint/2010/main" val="187110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03">
    <p:bg>
      <p:bgPr>
        <a:solidFill>
          <a:schemeClr val="accent6"/>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EE7DF8-4E54-1E5A-C40B-7D49EBF3181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05332B-C145-1800-F009-54DEFF0E31B5}"/>
              </a:ext>
            </a:extLst>
          </p:cNvPr>
          <p:cNvSpPr>
            <a:spLocks noGrp="1"/>
          </p:cNvSpPr>
          <p:nvPr>
            <p:ph type="title"/>
          </p:nvPr>
        </p:nvSpPr>
        <p:spPr>
          <a:xfrm>
            <a:off x="1463040" y="1816706"/>
            <a:ext cx="8911678" cy="1577372"/>
          </a:xfrm>
        </p:spPr>
        <p:txBody>
          <a:bodyPr anchor="b">
            <a:normAutofit/>
          </a:bodyPr>
          <a:lstStyle>
            <a:lvl1pPr>
              <a:defRPr sz="4800" b="1" i="0">
                <a:solidFill>
                  <a:schemeClr val="bg1"/>
                </a:solidFill>
                <a:latin typeface="Noto Sans SemBd" panose="020B0502040504020204" pitchFamily="34" charset="0"/>
                <a:ea typeface="Noto Sans SemBd" panose="020B0502040504020204" pitchFamily="34" charset="0"/>
                <a:cs typeface="Noto Sans SemBd" panose="020B0502040504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9ADE4DB3-7EF7-AD22-B5EA-D05B205A1494}"/>
              </a:ext>
            </a:extLst>
          </p:cNvPr>
          <p:cNvSpPr>
            <a:spLocks noGrp="1"/>
          </p:cNvSpPr>
          <p:nvPr>
            <p:ph type="body" idx="1"/>
          </p:nvPr>
        </p:nvSpPr>
        <p:spPr>
          <a:xfrm>
            <a:off x="1463040" y="3463923"/>
            <a:ext cx="8911678" cy="262572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001B8539-FB3D-93B9-4902-F0D00F8C3D87}"/>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81360" y="274320"/>
            <a:ext cx="914400" cy="676103"/>
          </a:xfrm>
          <a:prstGeom prst="rect">
            <a:avLst/>
          </a:prstGeom>
        </p:spPr>
      </p:pic>
      <p:sp>
        <p:nvSpPr>
          <p:cNvPr id="7" name="Rectangle 6">
            <a:extLst>
              <a:ext uri="{FF2B5EF4-FFF2-40B4-BE49-F238E27FC236}">
                <a16:creationId xmlns:a16="http://schemas.microsoft.com/office/drawing/2014/main" id="{05C0C886-BDB0-8F5E-47DF-276A264E5CF1}"/>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859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ADECC-0251-A7E4-5758-03C619A3833F}"/>
              </a:ext>
            </a:extLst>
          </p:cNvPr>
          <p:cNvSpPr>
            <a:spLocks noGrp="1"/>
          </p:cNvSpPr>
          <p:nvPr>
            <p:ph type="title"/>
          </p:nvPr>
        </p:nvSpPr>
        <p:spPr>
          <a:xfrm>
            <a:off x="1005840" y="461067"/>
            <a:ext cx="10515600" cy="83428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A5EAED-605D-1A86-7B7B-4A4D73F490EE}"/>
              </a:ext>
            </a:extLst>
          </p:cNvPr>
          <p:cNvSpPr>
            <a:spLocks noGrp="1"/>
          </p:cNvSpPr>
          <p:nvPr>
            <p:ph type="body" idx="1"/>
          </p:nvPr>
        </p:nvSpPr>
        <p:spPr>
          <a:xfrm>
            <a:off x="1005840" y="1737360"/>
            <a:ext cx="10515600" cy="43891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92A8E7AF-4C17-691C-E86A-DBA1F01237AD}"/>
              </a:ext>
              <a:ext uri="{C183D7F6-B498-43B3-948B-1728B52AA6E4}">
                <adec:decorative xmlns:adec="http://schemas.microsoft.com/office/drawing/2017/decorative" val="1"/>
              </a:ext>
            </a:extLst>
          </p:cNvPr>
          <p:cNvSpPr/>
          <p:nvPr userDrawn="1"/>
        </p:nvSpPr>
        <p:spPr>
          <a:xfrm>
            <a:off x="0" y="0"/>
            <a:ext cx="5486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6730EEF5-1B9F-7B27-FD1E-8C29A05E9208}"/>
              </a:ext>
            </a:extLst>
          </p:cNvPr>
          <p:cNvSpPr txBox="1"/>
          <p:nvPr userDrawn="1"/>
        </p:nvSpPr>
        <p:spPr>
          <a:xfrm>
            <a:off x="11630467" y="214846"/>
            <a:ext cx="348173" cy="246221"/>
          </a:xfrm>
          <a:prstGeom prst="rect">
            <a:avLst/>
          </a:prstGeom>
          <a:noFill/>
        </p:spPr>
        <p:txBody>
          <a:bodyPr wrap="none" rtlCol="0">
            <a:spAutoFit/>
          </a:bodyPr>
          <a:lstStyle/>
          <a:p>
            <a:pPr algn="l"/>
            <a:fld id="{7BF6DEC4-2D8B-E94B-9ABA-B6ADBCE229FD}" type="slidenum">
              <a:rPr lang="en-US" sz="1000" b="0" i="0" smtClean="0">
                <a:latin typeface="Noto Sans" panose="020B0502040504020204" pitchFamily="34" charset="0"/>
                <a:ea typeface="Noto Sans" panose="020B0502040504020204" pitchFamily="34" charset="0"/>
                <a:cs typeface="Noto Sans" panose="020B0502040504020204" pitchFamily="34" charset="0"/>
              </a:rPr>
              <a:pPr algn="l"/>
              <a:t>‹#›</a:t>
            </a:fld>
            <a:endParaRPr lang="en-US" sz="1000" b="0" i="0" dirty="0">
              <a:latin typeface="Noto Sans" panose="020B0502040504020204" pitchFamily="34" charset="0"/>
              <a:ea typeface="Noto Sans" panose="020B0502040504020204" pitchFamily="34" charset="0"/>
              <a:cs typeface="Noto Sans" panose="020B0502040504020204" pitchFamily="34" charset="0"/>
            </a:endParaRPr>
          </a:p>
        </p:txBody>
      </p:sp>
      <p:pic>
        <p:nvPicPr>
          <p:cNvPr id="8" name="Picture 7" descr="A purple and grey logo&#10;&#10;Description automatically generated">
            <a:extLst>
              <a:ext uri="{FF2B5EF4-FFF2-40B4-BE49-F238E27FC236}">
                <a16:creationId xmlns:a16="http://schemas.microsoft.com/office/drawing/2014/main" id="{59A00E94-788F-60FC-9922-825D8877D357}"/>
              </a:ext>
            </a:extLst>
          </p:cNvPr>
          <p:cNvPicPr>
            <a:picLocks noChangeAspect="1"/>
          </p:cNvPicPr>
          <p:nvPr userDrawn="1"/>
        </p:nvPicPr>
        <p:blipFill>
          <a:blip r:embed="rId28"/>
          <a:stretch>
            <a:fillRect/>
          </a:stretch>
        </p:blipFill>
        <p:spPr>
          <a:xfrm>
            <a:off x="10485782" y="5652300"/>
            <a:ext cx="1706217" cy="1205699"/>
          </a:xfrm>
          <a:prstGeom prst="rect">
            <a:avLst/>
          </a:prstGeom>
        </p:spPr>
      </p:pic>
    </p:spTree>
    <p:extLst>
      <p:ext uri="{BB962C8B-B14F-4D97-AF65-F5344CB8AC3E}">
        <p14:creationId xmlns:p14="http://schemas.microsoft.com/office/powerpoint/2010/main" val="1258867281"/>
      </p:ext>
    </p:extLst>
  </p:cSld>
  <p:clrMap bg1="lt1" tx1="dk1" bg2="lt2" tx2="dk2" accent1="accent1" accent2="accent2" accent3="accent3" accent4="accent4" accent5="accent5" accent6="accent6" hlink="hlink" folHlink="folHlink"/>
  <p:sldLayoutIdLst>
    <p:sldLayoutId id="2147483649" r:id="rId1"/>
    <p:sldLayoutId id="2147483691" r:id="rId2"/>
    <p:sldLayoutId id="2147483692" r:id="rId3"/>
    <p:sldLayoutId id="2147483694" r:id="rId4"/>
    <p:sldLayoutId id="2147483650" r:id="rId5"/>
    <p:sldLayoutId id="2147483690" r:id="rId6"/>
    <p:sldLayoutId id="2147483670" r:id="rId7"/>
    <p:sldLayoutId id="2147483696" r:id="rId8"/>
    <p:sldLayoutId id="2147483697" r:id="rId9"/>
    <p:sldLayoutId id="2147483698" r:id="rId10"/>
    <p:sldLayoutId id="2147483701" r:id="rId11"/>
    <p:sldLayoutId id="2147483699" r:id="rId12"/>
    <p:sldLayoutId id="2147483700" r:id="rId13"/>
    <p:sldLayoutId id="2147483702" r:id="rId14"/>
    <p:sldLayoutId id="2147483703" r:id="rId15"/>
    <p:sldLayoutId id="2147483652" r:id="rId16"/>
    <p:sldLayoutId id="2147483684" r:id="rId17"/>
    <p:sldLayoutId id="2147483695" r:id="rId18"/>
    <p:sldLayoutId id="2147483685" r:id="rId19"/>
    <p:sldLayoutId id="2147483678" r:id="rId20"/>
    <p:sldLayoutId id="2147483653" r:id="rId21"/>
    <p:sldLayoutId id="2147483656" r:id="rId22"/>
    <p:sldLayoutId id="2147483654" r:id="rId23"/>
    <p:sldLayoutId id="2147483655" r:id="rId24"/>
    <p:sldLayoutId id="2147483687" r:id="rId25"/>
    <p:sldLayoutId id="2147483688" r:id="rId26"/>
  </p:sldLayoutIdLst>
  <p:txStyles>
    <p:titleStyle>
      <a:lvl1pPr algn="l" defTabSz="914400" rtl="0" eaLnBrk="1" latinLnBrk="0" hangingPunct="1">
        <a:lnSpc>
          <a:spcPct val="90000"/>
        </a:lnSpc>
        <a:spcBef>
          <a:spcPct val="0"/>
        </a:spcBef>
        <a:buNone/>
        <a:defRPr sz="3200" b="0" i="0" kern="1200">
          <a:solidFill>
            <a:schemeClr val="bg2"/>
          </a:solidFill>
          <a:latin typeface="Noto Sans" panose="020B0502040504020204" pitchFamily="34" charset="0"/>
          <a:ea typeface="Noto Sans" panose="020B0502040504020204" pitchFamily="34" charset="0"/>
          <a:cs typeface="Noto Sans" panose="020B0502040504020204" pitchFamily="34" charset="0"/>
        </a:defRPr>
      </a:lvl1pPr>
    </p:titleStyle>
    <p:bodyStyle>
      <a:lvl1pPr marL="228600" indent="-228600" algn="l" defTabSz="914400" rtl="0" eaLnBrk="1" latinLnBrk="0" hangingPunct="1">
        <a:lnSpc>
          <a:spcPct val="95000"/>
        </a:lnSpc>
        <a:spcBef>
          <a:spcPts val="0"/>
        </a:spcBef>
        <a:spcAft>
          <a:spcPts val="1200"/>
        </a:spcAft>
        <a:buClrTx/>
        <a:buFont typeface="Arial" panose="020B0604020202020204" pitchFamily="34" charset="0"/>
        <a:buChar char="•"/>
        <a:defRPr sz="2000" b="0" i="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vl2pPr marL="685800" indent="-228600" algn="l" defTabSz="914400" rtl="0" eaLnBrk="1" latinLnBrk="0" hangingPunct="1">
        <a:lnSpc>
          <a:spcPct val="95000"/>
        </a:lnSpc>
        <a:spcBef>
          <a:spcPts val="0"/>
        </a:spcBef>
        <a:spcAft>
          <a:spcPts val="1200"/>
        </a:spcAft>
        <a:buClrTx/>
        <a:buFont typeface="Wingdings" pitchFamily="2" charset="2"/>
        <a:buChar char="§"/>
        <a:defRPr sz="1800" b="0" i="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2pPr>
      <a:lvl3pPr marL="1143000" indent="-228600" algn="l" defTabSz="914400" rtl="0" eaLnBrk="1" latinLnBrk="0" hangingPunct="1">
        <a:lnSpc>
          <a:spcPct val="95000"/>
        </a:lnSpc>
        <a:spcBef>
          <a:spcPts val="0"/>
        </a:spcBef>
        <a:spcAft>
          <a:spcPts val="1200"/>
        </a:spcAft>
        <a:buClrTx/>
        <a:buFont typeface="System Font Regular"/>
        <a:buChar char="–"/>
        <a:defRPr sz="1600" b="0" i="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3pPr>
      <a:lvl4pPr marL="1600200" indent="-228600" algn="l" defTabSz="914400" rtl="0" eaLnBrk="1" latinLnBrk="0" hangingPunct="1">
        <a:lnSpc>
          <a:spcPct val="95000"/>
        </a:lnSpc>
        <a:spcBef>
          <a:spcPts val="0"/>
        </a:spcBef>
        <a:spcAft>
          <a:spcPts val="1200"/>
        </a:spcAft>
        <a:buClrTx/>
        <a:buFont typeface="Arial" panose="020B0604020202020204" pitchFamily="34" charset="0"/>
        <a:buChar char="•"/>
        <a:defRPr sz="1400" b="0" i="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4pPr>
      <a:lvl5pPr marL="2057400" indent="-228600" algn="l" defTabSz="914400" rtl="0" eaLnBrk="1" latinLnBrk="0" hangingPunct="1">
        <a:lnSpc>
          <a:spcPct val="95000"/>
        </a:lnSpc>
        <a:spcBef>
          <a:spcPts val="0"/>
        </a:spcBef>
        <a:spcAft>
          <a:spcPts val="1200"/>
        </a:spcAft>
        <a:buClrTx/>
        <a:buFont typeface="Wingdings" pitchFamily="2" charset="2"/>
        <a:buChar char="§"/>
        <a:defRPr sz="1400" b="0" i="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www.data.gov/"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hyperlink" Target="https://data.europa.eu/euodp/fr/data/" TargetMode="External"/><Relationship Id="rId4" Type="http://schemas.openxmlformats.org/officeDocument/2006/relationships/hyperlink" Target="http://www.data.gouv.f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1C75-19DB-4F38-E55E-D2B659F0BA62}"/>
              </a:ext>
            </a:extLst>
          </p:cNvPr>
          <p:cNvSpPr>
            <a:spLocks noGrp="1"/>
          </p:cNvSpPr>
          <p:nvPr>
            <p:ph type="ctrTitle"/>
          </p:nvPr>
        </p:nvSpPr>
        <p:spPr>
          <a:xfrm>
            <a:off x="380998" y="3429001"/>
            <a:ext cx="10437355" cy="947056"/>
          </a:xfrm>
        </p:spPr>
        <p:txBody>
          <a:bodyPr>
            <a:normAutofit fontScale="90000"/>
          </a:bodyPr>
          <a:lstStyle/>
          <a:p>
            <a:r>
              <a:rPr lang="fr-FR" dirty="0"/>
              <a:t>FORMATION PYTHON POUR LA DATA SCIENCE</a:t>
            </a:r>
            <a:endParaRPr lang="en-US" dirty="0"/>
          </a:p>
        </p:txBody>
      </p:sp>
      <p:sp>
        <p:nvSpPr>
          <p:cNvPr id="3" name="Subtitle 2">
            <a:extLst>
              <a:ext uri="{FF2B5EF4-FFF2-40B4-BE49-F238E27FC236}">
                <a16:creationId xmlns:a16="http://schemas.microsoft.com/office/drawing/2014/main" id="{84409183-9E50-6526-825A-B452F100FCD6}"/>
              </a:ext>
            </a:extLst>
          </p:cNvPr>
          <p:cNvSpPr>
            <a:spLocks noGrp="1"/>
          </p:cNvSpPr>
          <p:nvPr>
            <p:ph type="subTitle" idx="1"/>
          </p:nvPr>
        </p:nvSpPr>
        <p:spPr>
          <a:xfrm>
            <a:off x="380997" y="4615553"/>
            <a:ext cx="4660669" cy="1655762"/>
          </a:xfrm>
        </p:spPr>
        <p:txBody>
          <a:bodyPr>
            <a:normAutofit fontScale="77500" lnSpcReduction="20000"/>
          </a:bodyPr>
          <a:lstStyle/>
          <a:p>
            <a:r>
              <a:rPr lang="fr-FR" dirty="0"/>
              <a:t>Serge TSIMBA</a:t>
            </a:r>
          </a:p>
          <a:p>
            <a:r>
              <a:rPr lang="fr-FR" dirty="0"/>
              <a:t>Data </a:t>
            </a:r>
            <a:r>
              <a:rPr lang="fr-FR" dirty="0" err="1"/>
              <a:t>Engineer</a:t>
            </a:r>
            <a:r>
              <a:rPr lang="fr-FR" dirty="0"/>
              <a:t> / </a:t>
            </a:r>
            <a:r>
              <a:rPr lang="fr-FR" dirty="0" err="1"/>
              <a:t>Scientist</a:t>
            </a:r>
            <a:endParaRPr lang="fr-FR" dirty="0"/>
          </a:p>
          <a:p>
            <a:endParaRPr lang="fr-FR" dirty="0"/>
          </a:p>
          <a:p>
            <a:r>
              <a:rPr lang="fr-FR" dirty="0"/>
              <a:t>Juin 2025</a:t>
            </a:r>
            <a:endParaRPr lang="en-US" dirty="0"/>
          </a:p>
        </p:txBody>
      </p:sp>
    </p:spTree>
    <p:extLst>
      <p:ext uri="{BB962C8B-B14F-4D97-AF65-F5344CB8AC3E}">
        <p14:creationId xmlns:p14="http://schemas.microsoft.com/office/powerpoint/2010/main" val="366081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9B2EB-335B-C7A4-C45C-7C095EA04B7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9A2BF-F60E-EEC6-36E4-93CE65C31CDF}"/>
              </a:ext>
            </a:extLst>
          </p:cNvPr>
          <p:cNvSpPr>
            <a:spLocks noGrp="1"/>
          </p:cNvSpPr>
          <p:nvPr>
            <p:ph idx="1"/>
          </p:nvPr>
        </p:nvSpPr>
        <p:spPr/>
        <p:txBody>
          <a:bodyPr>
            <a:normAutofit/>
          </a:bodyPr>
          <a:lstStyle/>
          <a:p>
            <a:r>
              <a:rPr lang="en-US" sz="2500" dirty="0" err="1"/>
              <a:t>Automatiser</a:t>
            </a:r>
            <a:r>
              <a:rPr lang="en-US" sz="2500" dirty="0"/>
              <a:t> des </a:t>
            </a:r>
            <a:r>
              <a:rPr lang="en-US" sz="2500" dirty="0" err="1"/>
              <a:t>tâches</a:t>
            </a:r>
            <a:r>
              <a:rPr lang="en-US" sz="2500" dirty="0"/>
              <a:t> </a:t>
            </a:r>
            <a:r>
              <a:rPr lang="en-US" sz="2500" dirty="0" err="1"/>
              <a:t>répétitives</a:t>
            </a:r>
            <a:endParaRPr lang="en-US" sz="2500" dirty="0"/>
          </a:p>
          <a:p>
            <a:r>
              <a:rPr lang="en-US" sz="2500" dirty="0" err="1"/>
              <a:t>Traiter</a:t>
            </a:r>
            <a:r>
              <a:rPr lang="en-US" sz="2500" dirty="0"/>
              <a:t> et </a:t>
            </a:r>
            <a:r>
              <a:rPr lang="en-US" sz="2500" dirty="0" err="1"/>
              <a:t>analyser</a:t>
            </a:r>
            <a:r>
              <a:rPr lang="en-US" sz="2500" dirty="0"/>
              <a:t> des données </a:t>
            </a:r>
            <a:r>
              <a:rPr lang="en-US" sz="2500" dirty="0" err="1"/>
              <a:t>massives</a:t>
            </a:r>
            <a:endParaRPr lang="en-US" sz="2500" dirty="0"/>
          </a:p>
          <a:p>
            <a:r>
              <a:rPr lang="en-US" sz="2500" dirty="0" err="1"/>
              <a:t>Créer</a:t>
            </a:r>
            <a:r>
              <a:rPr lang="en-US" sz="2500" dirty="0"/>
              <a:t> des applications web </a:t>
            </a:r>
            <a:r>
              <a:rPr lang="en-US" sz="2500" dirty="0" err="1"/>
              <a:t>ou</a:t>
            </a:r>
            <a:r>
              <a:rPr lang="en-US" sz="2500" dirty="0"/>
              <a:t> des APIs</a:t>
            </a:r>
          </a:p>
          <a:p>
            <a:r>
              <a:rPr lang="en-US" sz="2500" dirty="0"/>
              <a:t>Programmer des robots </a:t>
            </a:r>
            <a:r>
              <a:rPr lang="en-US" sz="2500" dirty="0" err="1"/>
              <a:t>ou</a:t>
            </a:r>
            <a:r>
              <a:rPr lang="en-US" sz="2500" dirty="0"/>
              <a:t> </a:t>
            </a:r>
            <a:r>
              <a:rPr lang="en-US" sz="2500" dirty="0" err="1"/>
              <a:t>cartes</a:t>
            </a:r>
            <a:r>
              <a:rPr lang="en-US" sz="2500" dirty="0"/>
              <a:t> </a:t>
            </a:r>
            <a:r>
              <a:rPr lang="en-US" sz="2500" dirty="0" err="1"/>
              <a:t>électroniques</a:t>
            </a:r>
            <a:r>
              <a:rPr lang="en-US" sz="2500" dirty="0"/>
              <a:t> (Raspberry Pi)</a:t>
            </a:r>
          </a:p>
          <a:p>
            <a:r>
              <a:rPr lang="en-US" sz="2500" dirty="0" err="1"/>
              <a:t>Développer</a:t>
            </a:r>
            <a:r>
              <a:rPr lang="en-US" sz="2500" dirty="0"/>
              <a:t> des </a:t>
            </a:r>
            <a:r>
              <a:rPr lang="en-US" sz="2500" dirty="0" err="1"/>
              <a:t>modèles</a:t>
            </a:r>
            <a:r>
              <a:rPr lang="en-US" sz="2500" dirty="0"/>
              <a:t> </a:t>
            </a:r>
            <a:r>
              <a:rPr lang="en-US" sz="2500" dirty="0" err="1"/>
              <a:t>d’intelligence</a:t>
            </a:r>
            <a:r>
              <a:rPr lang="en-US" sz="2500" dirty="0"/>
              <a:t> </a:t>
            </a:r>
            <a:r>
              <a:rPr lang="en-US" sz="2500" dirty="0" err="1"/>
              <a:t>artificielle</a:t>
            </a:r>
            <a:r>
              <a:rPr lang="en-US" sz="2500" dirty="0"/>
              <a:t> et de machine learning</a:t>
            </a:r>
          </a:p>
        </p:txBody>
      </p:sp>
      <p:sp>
        <p:nvSpPr>
          <p:cNvPr id="2" name="Title 1">
            <a:extLst>
              <a:ext uri="{FF2B5EF4-FFF2-40B4-BE49-F238E27FC236}">
                <a16:creationId xmlns:a16="http://schemas.microsoft.com/office/drawing/2014/main" id="{21216426-3FAC-8C2F-916B-A2C41ED566E9}"/>
              </a:ext>
            </a:extLst>
          </p:cNvPr>
          <p:cNvSpPr>
            <a:spLocks noGrp="1"/>
          </p:cNvSpPr>
          <p:nvPr>
            <p:ph type="title"/>
          </p:nvPr>
        </p:nvSpPr>
        <p:spPr/>
        <p:txBody>
          <a:bodyPr/>
          <a:lstStyle/>
          <a:p>
            <a:r>
              <a:rPr lang="en-CD" b="1" dirty="0"/>
              <a:t>🧑‍💻 </a:t>
            </a:r>
            <a:r>
              <a:rPr lang="en-US" b="1" dirty="0"/>
              <a:t>Python </a:t>
            </a:r>
            <a:r>
              <a:rPr lang="en-US" b="1" dirty="0" err="1"/>
              <a:t>est</a:t>
            </a:r>
            <a:r>
              <a:rPr lang="en-US" b="1" dirty="0"/>
              <a:t> </a:t>
            </a:r>
            <a:r>
              <a:rPr lang="en-US" b="1" dirty="0" err="1"/>
              <a:t>utilisé</a:t>
            </a:r>
            <a:r>
              <a:rPr lang="en-US" b="1" dirty="0"/>
              <a:t> pour :</a:t>
            </a:r>
          </a:p>
        </p:txBody>
      </p:sp>
    </p:spTree>
    <p:extLst>
      <p:ext uri="{BB962C8B-B14F-4D97-AF65-F5344CB8AC3E}">
        <p14:creationId xmlns:p14="http://schemas.microsoft.com/office/powerpoint/2010/main" val="3175148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2B6F43-4737-95AE-385F-5CD46DAD02CB}"/>
              </a:ext>
            </a:extLst>
          </p:cNvPr>
          <p:cNvSpPr>
            <a:spLocks noGrp="1"/>
          </p:cNvSpPr>
          <p:nvPr>
            <p:ph idx="1"/>
          </p:nvPr>
        </p:nvSpPr>
        <p:spPr/>
        <p:txBody>
          <a:bodyPr/>
          <a:lstStyle/>
          <a:p>
            <a:r>
              <a:rPr lang="en-CD" dirty="0"/>
              <a:t>Ordinateur portable</a:t>
            </a:r>
          </a:p>
          <a:p>
            <a:r>
              <a:rPr lang="en-CD" dirty="0"/>
              <a:t>Internet stable</a:t>
            </a:r>
          </a:p>
          <a:p>
            <a:r>
              <a:rPr lang="en-CD" dirty="0"/>
              <a:t>Télécharger et installer Python version 3</a:t>
            </a:r>
          </a:p>
          <a:p>
            <a:r>
              <a:rPr lang="en-CD" dirty="0"/>
              <a:t>Télécharger et installer Visual Studio Code (VS Code)</a:t>
            </a:r>
          </a:p>
          <a:p>
            <a:r>
              <a:rPr lang="en-CD" dirty="0"/>
              <a:t>Télécharger ANACONDA</a:t>
            </a:r>
          </a:p>
          <a:p>
            <a:r>
              <a:rPr lang="en-CD" dirty="0"/>
              <a:t>Google Colab</a:t>
            </a:r>
          </a:p>
          <a:p>
            <a:r>
              <a:rPr lang="en-CD" dirty="0"/>
              <a:t>Un compte GitHub</a:t>
            </a:r>
          </a:p>
          <a:p>
            <a:r>
              <a:rPr lang="en-CD" dirty="0"/>
              <a:t>Un compte ChatGPT</a:t>
            </a:r>
          </a:p>
        </p:txBody>
      </p:sp>
      <p:sp>
        <p:nvSpPr>
          <p:cNvPr id="3" name="Title 2">
            <a:extLst>
              <a:ext uri="{FF2B5EF4-FFF2-40B4-BE49-F238E27FC236}">
                <a16:creationId xmlns:a16="http://schemas.microsoft.com/office/drawing/2014/main" id="{51FDDC5A-7D46-4A14-4FFA-0FDE8E1F9949}"/>
              </a:ext>
            </a:extLst>
          </p:cNvPr>
          <p:cNvSpPr>
            <a:spLocks noGrp="1"/>
          </p:cNvSpPr>
          <p:nvPr>
            <p:ph type="title"/>
          </p:nvPr>
        </p:nvSpPr>
        <p:spPr/>
        <p:txBody>
          <a:bodyPr>
            <a:normAutofit/>
          </a:bodyPr>
          <a:lstStyle/>
          <a:p>
            <a:r>
              <a:rPr lang="en-US" b="1" dirty="0"/>
              <a:t>🧰</a:t>
            </a:r>
            <a:r>
              <a:rPr lang="fr-CD" b="1" dirty="0"/>
              <a:t> Matériel nécessaire</a:t>
            </a:r>
            <a:endParaRPr lang="en-CD" dirty="0"/>
          </a:p>
        </p:txBody>
      </p:sp>
    </p:spTree>
    <p:extLst>
      <p:ext uri="{BB962C8B-B14F-4D97-AF65-F5344CB8AC3E}">
        <p14:creationId xmlns:p14="http://schemas.microsoft.com/office/powerpoint/2010/main" val="248775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6972-BEC5-F29D-6A72-EDF0D81214D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DDA53-454F-E3F1-18E0-2DB11834BE43}"/>
              </a:ext>
            </a:extLst>
          </p:cNvPr>
          <p:cNvSpPr>
            <a:spLocks noGrp="1"/>
          </p:cNvSpPr>
          <p:nvPr>
            <p:ph idx="1"/>
          </p:nvPr>
        </p:nvSpPr>
        <p:spPr/>
        <p:txBody>
          <a:bodyPr>
            <a:normAutofit/>
          </a:bodyPr>
          <a:lstStyle/>
          <a:p>
            <a:pPr marL="0" indent="0">
              <a:buNone/>
            </a:pPr>
            <a:r>
              <a:rPr lang="en-US" sz="2400" b="1" u="sng" dirty="0"/>
              <a:t>2.1. </a:t>
            </a:r>
            <a:r>
              <a:rPr lang="en-US" sz="2400" b="1" u="sng" dirty="0" err="1"/>
              <a:t>L’explosion</a:t>
            </a:r>
            <a:r>
              <a:rPr lang="en-US" sz="2400" b="1" u="sng" dirty="0"/>
              <a:t> des données</a:t>
            </a:r>
          </a:p>
          <a:p>
            <a:pPr marL="0" indent="0">
              <a:buNone/>
            </a:pPr>
            <a:r>
              <a:rPr lang="en-US" dirty="0" err="1"/>
              <a:t>Depuis</a:t>
            </a:r>
            <a:r>
              <a:rPr lang="en-US" dirty="0"/>
              <a:t> </a:t>
            </a:r>
            <a:r>
              <a:rPr lang="en-US" dirty="0" err="1"/>
              <a:t>quelques</a:t>
            </a:r>
            <a:r>
              <a:rPr lang="en-US" dirty="0"/>
              <a:t> </a:t>
            </a:r>
            <a:r>
              <a:rPr lang="en-US" dirty="0" err="1"/>
              <a:t>années</a:t>
            </a:r>
            <a:r>
              <a:rPr lang="en-US" dirty="0"/>
              <a:t>, </a:t>
            </a:r>
            <a:r>
              <a:rPr lang="en-US" dirty="0" err="1"/>
              <a:t>une</a:t>
            </a:r>
            <a:r>
              <a:rPr lang="en-US" dirty="0"/>
              <a:t> explosion du volume des données a commence. Pour le moment, nous </a:t>
            </a:r>
            <a:r>
              <a:rPr lang="en-US" dirty="0" err="1"/>
              <a:t>vivons</a:t>
            </a:r>
            <a:r>
              <a:rPr lang="en-US" dirty="0"/>
              <a:t> dans un monde </a:t>
            </a:r>
            <a:r>
              <a:rPr lang="en-US" dirty="0" err="1"/>
              <a:t>totalement</a:t>
            </a:r>
            <a:r>
              <a:rPr lang="en-US" dirty="0"/>
              <a:t> </a:t>
            </a:r>
            <a:r>
              <a:rPr lang="en-US" dirty="0" err="1"/>
              <a:t>digitalisé</a:t>
            </a:r>
            <a:r>
              <a:rPr lang="en-US" dirty="0"/>
              <a:t>, avec </a:t>
            </a:r>
            <a:r>
              <a:rPr lang="en-US" dirty="0" err="1"/>
              <a:t>l’ensemble</a:t>
            </a:r>
            <a:r>
              <a:rPr lang="en-US" dirty="0"/>
              <a:t> de </a:t>
            </a:r>
            <a:r>
              <a:rPr lang="en-US" dirty="0" err="1"/>
              <a:t>nos</a:t>
            </a:r>
            <a:r>
              <a:rPr lang="en-US" dirty="0"/>
              <a:t> </a:t>
            </a:r>
            <a:r>
              <a:rPr lang="en-US" dirty="0" err="1"/>
              <a:t>appareils</a:t>
            </a:r>
            <a:r>
              <a:rPr lang="en-US" dirty="0"/>
              <a:t> </a:t>
            </a:r>
            <a:r>
              <a:rPr lang="en-US" dirty="0" err="1"/>
              <a:t>connectés</a:t>
            </a:r>
            <a:r>
              <a:rPr lang="en-US" dirty="0"/>
              <a:t>, </a:t>
            </a:r>
            <a:r>
              <a:rPr lang="en-US" dirty="0" err="1"/>
              <a:t>l’existence</a:t>
            </a:r>
            <a:r>
              <a:rPr lang="en-US" dirty="0"/>
              <a:t> des medias </a:t>
            </a:r>
            <a:r>
              <a:rPr lang="en-US" dirty="0" err="1"/>
              <a:t>sociaux</a:t>
            </a:r>
            <a:r>
              <a:rPr lang="en-US" dirty="0"/>
              <a:t>, et la puissance de </a:t>
            </a:r>
            <a:r>
              <a:rPr lang="en-US" dirty="0" err="1"/>
              <a:t>l’internet</a:t>
            </a:r>
            <a:r>
              <a:rPr lang="en-US" dirty="0"/>
              <a:t> et des données </a:t>
            </a:r>
            <a:r>
              <a:rPr lang="en-US" dirty="0" err="1"/>
              <a:t>libres</a:t>
            </a:r>
            <a:r>
              <a:rPr lang="en-US" dirty="0"/>
              <a:t>, </a:t>
            </a:r>
            <a:r>
              <a:rPr lang="en-US" dirty="0" err="1"/>
              <a:t>ou</a:t>
            </a:r>
            <a:r>
              <a:rPr lang="en-US" dirty="0"/>
              <a:t> open data: </a:t>
            </a:r>
            <a:r>
              <a:rPr lang="en-US" dirty="0" err="1"/>
              <a:t>l’analyse</a:t>
            </a:r>
            <a:r>
              <a:rPr lang="en-US" dirty="0"/>
              <a:t> de </a:t>
            </a:r>
            <a:r>
              <a:rPr lang="en-US" dirty="0" err="1"/>
              <a:t>ces</a:t>
            </a:r>
            <a:r>
              <a:rPr lang="en-US" dirty="0"/>
              <a:t> données </a:t>
            </a:r>
            <a:r>
              <a:rPr lang="en-US" dirty="0" err="1"/>
              <a:t>est</a:t>
            </a:r>
            <a:r>
              <a:rPr lang="en-US" dirty="0"/>
              <a:t> à la </a:t>
            </a:r>
            <a:r>
              <a:rPr lang="en-US" dirty="0" err="1"/>
              <a:t>portée</a:t>
            </a:r>
            <a:r>
              <a:rPr lang="en-US" dirty="0"/>
              <a:t> de </a:t>
            </a:r>
            <a:r>
              <a:rPr lang="en-US" dirty="0" err="1"/>
              <a:t>tous</a:t>
            </a:r>
            <a:r>
              <a:rPr lang="en-US" dirty="0"/>
              <a:t>, à condition de savoir programmer et </a:t>
            </a:r>
            <a:r>
              <a:rPr lang="en-US" dirty="0" err="1"/>
              <a:t>d’utilizer</a:t>
            </a:r>
            <a:r>
              <a:rPr lang="en-US" dirty="0"/>
              <a:t> les bons </a:t>
            </a:r>
            <a:r>
              <a:rPr lang="en-US" dirty="0" err="1"/>
              <a:t>outils</a:t>
            </a:r>
            <a:r>
              <a:rPr lang="en-US" dirty="0"/>
              <a:t>.</a:t>
            </a:r>
          </a:p>
          <a:p>
            <a:pPr marL="0" indent="0">
              <a:buNone/>
            </a:pPr>
            <a:r>
              <a:rPr lang="en-US" dirty="0"/>
              <a:t>Les données ouvertes </a:t>
            </a:r>
            <a:r>
              <a:rPr lang="en-US" dirty="0" err="1"/>
              <a:t>ou</a:t>
            </a:r>
            <a:r>
              <a:rPr lang="en-US" dirty="0"/>
              <a:t> Open Data, </a:t>
            </a:r>
            <a:r>
              <a:rPr lang="en-US" dirty="0" err="1"/>
              <a:t>permettent</a:t>
            </a:r>
            <a:r>
              <a:rPr lang="en-US" dirty="0"/>
              <a:t> </a:t>
            </a:r>
            <a:r>
              <a:rPr lang="en-US" dirty="0" err="1"/>
              <a:t>d’accéder</a:t>
            </a:r>
            <a:r>
              <a:rPr lang="en-US" dirty="0"/>
              <a:t> </a:t>
            </a:r>
            <a:r>
              <a:rPr lang="en-US" dirty="0" err="1"/>
              <a:t>librement</a:t>
            </a:r>
            <a:r>
              <a:rPr lang="en-US" dirty="0"/>
              <a:t> à un ensemble de données </a:t>
            </a:r>
            <a:r>
              <a:rPr lang="en-US" dirty="0" err="1"/>
              <a:t>qu’il</a:t>
            </a:r>
            <a:r>
              <a:rPr lang="en-US" dirty="0"/>
              <a:t> </a:t>
            </a:r>
            <a:r>
              <a:rPr lang="en-US" dirty="0" err="1"/>
              <a:t>est</a:t>
            </a:r>
            <a:r>
              <a:rPr lang="en-US" dirty="0"/>
              <a:t> possible </a:t>
            </a:r>
            <a:r>
              <a:rPr lang="en-US" dirty="0" err="1"/>
              <a:t>d’analyser</a:t>
            </a:r>
            <a:r>
              <a:rPr lang="en-US" dirty="0"/>
              <a:t> pour </a:t>
            </a:r>
            <a:r>
              <a:rPr lang="en-US" dirty="0" err="1"/>
              <a:t>en</a:t>
            </a:r>
            <a:r>
              <a:rPr lang="en-US" dirty="0"/>
              <a:t> </a:t>
            </a:r>
            <a:r>
              <a:rPr lang="en-US" dirty="0" err="1"/>
              <a:t>tirer</a:t>
            </a:r>
            <a:r>
              <a:rPr lang="en-US" dirty="0"/>
              <a:t> de Nouvelles </a:t>
            </a:r>
            <a:r>
              <a:rPr lang="en-US" dirty="0" err="1"/>
              <a:t>connaissances</a:t>
            </a:r>
            <a:r>
              <a:rPr lang="en-US" dirty="0"/>
              <a:t>, de Nouvelles strategies </a:t>
            </a:r>
            <a:r>
              <a:rPr lang="en-US" dirty="0" err="1"/>
              <a:t>ou</a:t>
            </a:r>
            <a:r>
              <a:rPr lang="en-US" dirty="0"/>
              <a:t> encore de nouveaux services.</a:t>
            </a:r>
          </a:p>
          <a:p>
            <a:pPr marL="0" indent="0">
              <a:buNone/>
            </a:pPr>
            <a:r>
              <a:rPr lang="en-US" dirty="0"/>
              <a:t>Il </a:t>
            </a:r>
            <a:r>
              <a:rPr lang="en-US" dirty="0" err="1"/>
              <a:t>existe</a:t>
            </a:r>
            <a:r>
              <a:rPr lang="en-US" dirty="0"/>
              <a:t> deux types de données : les données structures sous </a:t>
            </a:r>
            <a:r>
              <a:rPr lang="en-US" dirty="0" err="1"/>
              <a:t>forme</a:t>
            </a:r>
            <a:r>
              <a:rPr lang="en-US" dirty="0"/>
              <a:t> des tableaux (</a:t>
            </a:r>
            <a:r>
              <a:rPr lang="en-US" dirty="0" err="1"/>
              <a:t>lignes</a:t>
            </a:r>
            <a:r>
              <a:rPr lang="en-US" dirty="0"/>
              <a:t> et </a:t>
            </a:r>
            <a:r>
              <a:rPr lang="en-US" dirty="0" err="1"/>
              <a:t>colonnes</a:t>
            </a:r>
            <a:r>
              <a:rPr lang="en-US" dirty="0"/>
              <a:t>) et les données non structures (les pages web, emails, tweets, images, video). Dans </a:t>
            </a:r>
            <a:r>
              <a:rPr lang="en-US" dirty="0" err="1"/>
              <a:t>cette</a:t>
            </a:r>
            <a:r>
              <a:rPr lang="en-US" dirty="0"/>
              <a:t> formation, nous </a:t>
            </a:r>
            <a:r>
              <a:rPr lang="en-US" dirty="0" err="1"/>
              <a:t>traiterons</a:t>
            </a:r>
            <a:r>
              <a:rPr lang="en-US" dirty="0"/>
              <a:t> </a:t>
            </a:r>
            <a:r>
              <a:rPr lang="en-US" dirty="0" err="1"/>
              <a:t>uniquement</a:t>
            </a:r>
            <a:r>
              <a:rPr lang="en-US" dirty="0"/>
              <a:t> des données </a:t>
            </a:r>
            <a:r>
              <a:rPr lang="en-US" dirty="0" err="1"/>
              <a:t>structurées</a:t>
            </a:r>
            <a:r>
              <a:rPr lang="en-US" dirty="0"/>
              <a:t>.</a:t>
            </a:r>
          </a:p>
        </p:txBody>
      </p:sp>
      <p:sp>
        <p:nvSpPr>
          <p:cNvPr id="2" name="Title 1">
            <a:extLst>
              <a:ext uri="{FF2B5EF4-FFF2-40B4-BE49-F238E27FC236}">
                <a16:creationId xmlns:a16="http://schemas.microsoft.com/office/drawing/2014/main" id="{C55E5956-F24C-4959-9FDD-D8EC719E7810}"/>
              </a:ext>
            </a:extLst>
          </p:cNvPr>
          <p:cNvSpPr>
            <a:spLocks noGrp="1"/>
          </p:cNvSpPr>
          <p:nvPr>
            <p:ph type="title"/>
          </p:nvPr>
        </p:nvSpPr>
        <p:spPr/>
        <p:txBody>
          <a:bodyPr/>
          <a:lstStyle/>
          <a:p>
            <a:r>
              <a:rPr lang="en-US" b="1" dirty="0"/>
              <a:t>2. Python et </a:t>
            </a:r>
            <a:r>
              <a:rPr lang="en-US" b="1" dirty="0" err="1"/>
              <a:t>l’analyse</a:t>
            </a:r>
            <a:r>
              <a:rPr lang="en-US" b="1" dirty="0"/>
              <a:t> de données</a:t>
            </a:r>
          </a:p>
        </p:txBody>
      </p:sp>
    </p:spTree>
    <p:extLst>
      <p:ext uri="{BB962C8B-B14F-4D97-AF65-F5344CB8AC3E}">
        <p14:creationId xmlns:p14="http://schemas.microsoft.com/office/powerpoint/2010/main" val="1962830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07E6A-2B43-24CD-B492-6B52C21DC3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C26D1-9F05-7676-2F79-666AA6BD8CB6}"/>
              </a:ext>
            </a:extLst>
          </p:cNvPr>
          <p:cNvSpPr>
            <a:spLocks noGrp="1"/>
          </p:cNvSpPr>
          <p:nvPr>
            <p:ph idx="1"/>
          </p:nvPr>
        </p:nvSpPr>
        <p:spPr/>
        <p:txBody>
          <a:bodyPr>
            <a:normAutofit/>
          </a:bodyPr>
          <a:lstStyle/>
          <a:p>
            <a:pPr marL="0" indent="0">
              <a:buNone/>
            </a:pPr>
            <a:r>
              <a:rPr lang="en-US" sz="2400" b="1" u="sng" dirty="0"/>
              <a:t>2.2. </a:t>
            </a:r>
            <a:r>
              <a:rPr lang="en-US" sz="2400" b="1" u="sng" dirty="0" err="1"/>
              <a:t>L’analyse</a:t>
            </a:r>
            <a:r>
              <a:rPr lang="en-US" sz="2400" b="1" u="sng" dirty="0"/>
              <a:t> de données</a:t>
            </a:r>
          </a:p>
          <a:p>
            <a:pPr marL="0" indent="0">
              <a:buNone/>
            </a:pPr>
            <a:r>
              <a:rPr lang="en-US" dirty="0"/>
              <a:t>Le but de </a:t>
            </a:r>
            <a:r>
              <a:rPr lang="en-US" dirty="0" err="1"/>
              <a:t>l’analyse</a:t>
            </a:r>
            <a:r>
              <a:rPr lang="en-US" dirty="0"/>
              <a:t> de données </a:t>
            </a:r>
            <a:r>
              <a:rPr lang="en-US" dirty="0" err="1"/>
              <a:t>est</a:t>
            </a:r>
            <a:r>
              <a:rPr lang="en-US" dirty="0"/>
              <a:t> de </a:t>
            </a:r>
            <a:r>
              <a:rPr lang="en-US" dirty="0" err="1"/>
              <a:t>détecter</a:t>
            </a:r>
            <a:r>
              <a:rPr lang="en-US" dirty="0"/>
              <a:t> des tendances à </a:t>
            </a:r>
            <a:r>
              <a:rPr lang="en-US" dirty="0" err="1"/>
              <a:t>partir</a:t>
            </a:r>
            <a:r>
              <a:rPr lang="en-US" dirty="0"/>
              <a:t> des données et </a:t>
            </a:r>
            <a:r>
              <a:rPr lang="en-US" dirty="0" err="1"/>
              <a:t>ainsi</a:t>
            </a:r>
            <a:r>
              <a:rPr lang="en-US" dirty="0"/>
              <a:t> </a:t>
            </a:r>
            <a:r>
              <a:rPr lang="en-US" dirty="0" err="1"/>
              <a:t>d’en</a:t>
            </a:r>
            <a:r>
              <a:rPr lang="en-US" dirty="0"/>
              <a:t> </a:t>
            </a:r>
            <a:r>
              <a:rPr lang="en-US" dirty="0" err="1"/>
              <a:t>extraire</a:t>
            </a:r>
            <a:r>
              <a:rPr lang="en-US" dirty="0"/>
              <a:t> de la </a:t>
            </a:r>
            <a:r>
              <a:rPr lang="en-US" dirty="0" err="1"/>
              <a:t>connaissance</a:t>
            </a:r>
            <a:r>
              <a:rPr lang="en-US" dirty="0"/>
              <a:t>, car il </a:t>
            </a:r>
            <a:r>
              <a:rPr lang="en-US" dirty="0" err="1"/>
              <a:t>est</a:t>
            </a:r>
            <a:r>
              <a:rPr lang="en-US" dirty="0"/>
              <a:t> </a:t>
            </a:r>
            <a:r>
              <a:rPr lang="en-US" dirty="0" err="1"/>
              <a:t>alors</a:t>
            </a:r>
            <a:r>
              <a:rPr lang="en-US" dirty="0"/>
              <a:t> possible de raconteur </a:t>
            </a:r>
            <a:r>
              <a:rPr lang="en-US" dirty="0" err="1"/>
              <a:t>une</a:t>
            </a:r>
            <a:r>
              <a:rPr lang="en-US" dirty="0"/>
              <a:t> histoire, de </a:t>
            </a:r>
            <a:r>
              <a:rPr lang="en-US" dirty="0" err="1"/>
              <a:t>comprendre</a:t>
            </a:r>
            <a:r>
              <a:rPr lang="en-US" dirty="0"/>
              <a:t> </a:t>
            </a:r>
            <a:r>
              <a:rPr lang="en-US" dirty="0" err="1"/>
              <a:t>ce</a:t>
            </a:r>
            <a:r>
              <a:rPr lang="en-US" dirty="0"/>
              <a:t> </a:t>
            </a:r>
            <a:r>
              <a:rPr lang="en-US" dirty="0" err="1"/>
              <a:t>qu’il</a:t>
            </a:r>
            <a:r>
              <a:rPr lang="en-US" dirty="0"/>
              <a:t> se passe er </a:t>
            </a:r>
            <a:r>
              <a:rPr lang="en-US" dirty="0" err="1"/>
              <a:t>quelles</a:t>
            </a:r>
            <a:r>
              <a:rPr lang="en-US" dirty="0"/>
              <a:t> </a:t>
            </a:r>
            <a:r>
              <a:rPr lang="en-US" dirty="0" err="1"/>
              <a:t>en</a:t>
            </a:r>
            <a:r>
              <a:rPr lang="en-US" dirty="0"/>
              <a:t> </a:t>
            </a:r>
            <a:r>
              <a:rPr lang="en-US" dirty="0" err="1"/>
              <a:t>sont</a:t>
            </a:r>
            <a:r>
              <a:rPr lang="en-US" dirty="0"/>
              <a:t> les consequences. À </a:t>
            </a:r>
            <a:r>
              <a:rPr lang="en-US" dirty="0" err="1"/>
              <a:t>partir</a:t>
            </a:r>
            <a:r>
              <a:rPr lang="en-US" dirty="0"/>
              <a:t> de grands jeux de données, </a:t>
            </a:r>
            <a:r>
              <a:rPr lang="en-US" dirty="0" err="1"/>
              <a:t>structurés</a:t>
            </a:r>
            <a:r>
              <a:rPr lang="en-US" dirty="0"/>
              <a:t> </a:t>
            </a:r>
            <a:r>
              <a:rPr lang="en-US" dirty="0" err="1"/>
              <a:t>ou</a:t>
            </a:r>
            <a:r>
              <a:rPr lang="en-US" dirty="0"/>
              <a:t> non, </a:t>
            </a:r>
            <a:r>
              <a:rPr lang="en-US" dirty="0" err="1"/>
              <a:t>en</a:t>
            </a:r>
            <a:r>
              <a:rPr lang="en-US" dirty="0"/>
              <a:t> </a:t>
            </a:r>
            <a:r>
              <a:rPr lang="en-US" dirty="0" err="1"/>
              <a:t>explorant</a:t>
            </a:r>
            <a:r>
              <a:rPr lang="en-US" dirty="0"/>
              <a:t>, </a:t>
            </a:r>
            <a:r>
              <a:rPr lang="en-US" dirty="0" err="1"/>
              <a:t>visualisant</a:t>
            </a:r>
            <a:r>
              <a:rPr lang="en-US" dirty="0"/>
              <a:t> et </a:t>
            </a:r>
            <a:r>
              <a:rPr lang="en-US" dirty="0" err="1"/>
              <a:t>analysant</a:t>
            </a:r>
            <a:r>
              <a:rPr lang="en-US" dirty="0"/>
              <a:t> </a:t>
            </a:r>
            <a:r>
              <a:rPr lang="en-US" dirty="0" err="1"/>
              <a:t>ces</a:t>
            </a:r>
            <a:r>
              <a:rPr lang="en-US" dirty="0"/>
              <a:t> données, il </a:t>
            </a:r>
            <a:r>
              <a:rPr lang="en-US" dirty="0" err="1"/>
              <a:t>est</a:t>
            </a:r>
            <a:r>
              <a:rPr lang="en-US" dirty="0"/>
              <a:t> </a:t>
            </a:r>
            <a:r>
              <a:rPr lang="en-US" dirty="0" err="1"/>
              <a:t>aussi</a:t>
            </a:r>
            <a:r>
              <a:rPr lang="en-US" dirty="0"/>
              <a:t> possible de </a:t>
            </a:r>
            <a:r>
              <a:rPr lang="en-US" dirty="0" err="1"/>
              <a:t>recueillir</a:t>
            </a:r>
            <a:r>
              <a:rPr lang="en-US" dirty="0"/>
              <a:t> des </a:t>
            </a:r>
            <a:r>
              <a:rPr lang="en-US" dirty="0" err="1"/>
              <a:t>informations</a:t>
            </a:r>
            <a:r>
              <a:rPr lang="en-US" dirty="0"/>
              <a:t> </a:t>
            </a:r>
            <a:r>
              <a:rPr lang="en-US" dirty="0" err="1"/>
              <a:t>utiles</a:t>
            </a:r>
            <a:r>
              <a:rPr lang="en-US" dirty="0"/>
              <a:t> pour </a:t>
            </a:r>
            <a:r>
              <a:rPr lang="en-US" dirty="0" err="1"/>
              <a:t>résoudre</a:t>
            </a:r>
            <a:r>
              <a:rPr lang="en-US" dirty="0"/>
              <a:t> un </a:t>
            </a:r>
            <a:r>
              <a:rPr lang="en-US" dirty="0" err="1"/>
              <a:t>problème</a:t>
            </a:r>
            <a:r>
              <a:rPr lang="en-US" dirty="0"/>
              <a:t>.</a:t>
            </a:r>
          </a:p>
          <a:p>
            <a:pPr marL="0" indent="0">
              <a:buNone/>
            </a:pPr>
            <a:r>
              <a:rPr lang="en-US" dirty="0" err="1"/>
              <a:t>L’anayse</a:t>
            </a:r>
            <a:r>
              <a:rPr lang="en-US" dirty="0"/>
              <a:t> de données </a:t>
            </a:r>
            <a:r>
              <a:rPr lang="en-US" dirty="0" err="1"/>
              <a:t>est</a:t>
            </a:r>
            <a:r>
              <a:rPr lang="en-US" dirty="0"/>
              <a:t> </a:t>
            </a:r>
            <a:r>
              <a:rPr lang="en-US" dirty="0" err="1"/>
              <a:t>utilisée</a:t>
            </a:r>
            <a:r>
              <a:rPr lang="en-US" dirty="0"/>
              <a:t> dans les </a:t>
            </a:r>
            <a:r>
              <a:rPr lang="en-US" dirty="0" err="1"/>
              <a:t>entreprises</a:t>
            </a:r>
            <a:r>
              <a:rPr lang="en-US" dirty="0"/>
              <a:t> pour prendre des decisions </a:t>
            </a:r>
            <a:r>
              <a:rPr lang="en-US" dirty="0" err="1"/>
              <a:t>stratégiques</a:t>
            </a:r>
            <a:r>
              <a:rPr lang="en-US" dirty="0"/>
              <a:t>. À </a:t>
            </a:r>
            <a:r>
              <a:rPr lang="en-US" dirty="0" err="1"/>
              <a:t>partir</a:t>
            </a:r>
            <a:r>
              <a:rPr lang="en-US" dirty="0"/>
              <a:t> de </a:t>
            </a:r>
            <a:r>
              <a:rPr lang="en-US" dirty="0" err="1"/>
              <a:t>l’analyse</a:t>
            </a:r>
            <a:r>
              <a:rPr lang="en-US" dirty="0"/>
              <a:t> de données les </a:t>
            </a:r>
            <a:r>
              <a:rPr lang="en-US" dirty="0" err="1"/>
              <a:t>entreprises</a:t>
            </a:r>
            <a:r>
              <a:rPr lang="en-US" dirty="0"/>
              <a:t> </a:t>
            </a:r>
            <a:r>
              <a:rPr lang="en-US" dirty="0" err="1"/>
              <a:t>peuvent</a:t>
            </a:r>
            <a:r>
              <a:rPr lang="en-US" dirty="0"/>
              <a:t> augmenter </a:t>
            </a:r>
            <a:r>
              <a:rPr lang="en-US" dirty="0" err="1"/>
              <a:t>leurs</a:t>
            </a:r>
            <a:r>
              <a:rPr lang="en-US" dirty="0"/>
              <a:t> </a:t>
            </a:r>
            <a:r>
              <a:rPr lang="en-US" dirty="0" err="1"/>
              <a:t>revenus</a:t>
            </a:r>
            <a:r>
              <a:rPr lang="en-US" dirty="0"/>
              <a:t>, </a:t>
            </a:r>
            <a:r>
              <a:rPr lang="en-US" dirty="0" err="1"/>
              <a:t>réduire</a:t>
            </a:r>
            <a:r>
              <a:rPr lang="en-US" dirty="0"/>
              <a:t> </a:t>
            </a:r>
            <a:r>
              <a:rPr lang="en-US" dirty="0" err="1"/>
              <a:t>leurs</a:t>
            </a:r>
            <a:r>
              <a:rPr lang="en-US" dirty="0"/>
              <a:t> </a:t>
            </a:r>
            <a:r>
              <a:rPr lang="en-US" dirty="0" err="1"/>
              <a:t>coûts</a:t>
            </a:r>
            <a:r>
              <a:rPr lang="en-US" dirty="0"/>
              <a:t>, </a:t>
            </a:r>
            <a:r>
              <a:rPr lang="en-US" dirty="0" err="1"/>
              <a:t>ou</a:t>
            </a:r>
            <a:r>
              <a:rPr lang="en-US" dirty="0"/>
              <a:t> encore </a:t>
            </a:r>
            <a:r>
              <a:rPr lang="en-US" dirty="0" err="1"/>
              <a:t>mieux</a:t>
            </a:r>
            <a:r>
              <a:rPr lang="en-US" dirty="0"/>
              <a:t> </a:t>
            </a:r>
            <a:r>
              <a:rPr lang="en-US" dirty="0" err="1"/>
              <a:t>comprendre</a:t>
            </a:r>
            <a:r>
              <a:rPr lang="en-US" dirty="0"/>
              <a:t> </a:t>
            </a:r>
            <a:r>
              <a:rPr lang="en-US" dirty="0" err="1"/>
              <a:t>leurs</a:t>
            </a:r>
            <a:r>
              <a:rPr lang="en-US" dirty="0"/>
              <a:t> clients pour </a:t>
            </a:r>
            <a:r>
              <a:rPr lang="en-US" dirty="0" err="1"/>
              <a:t>améliorer</a:t>
            </a:r>
            <a:r>
              <a:rPr lang="en-US" dirty="0"/>
              <a:t> </a:t>
            </a:r>
            <a:r>
              <a:rPr lang="en-US" dirty="0" err="1"/>
              <a:t>leurs</a:t>
            </a:r>
            <a:r>
              <a:rPr lang="en-US" dirty="0"/>
              <a:t> </a:t>
            </a:r>
            <a:r>
              <a:rPr lang="en-US" dirty="0" err="1"/>
              <a:t>stratégies</a:t>
            </a:r>
            <a:r>
              <a:rPr lang="en-US" dirty="0"/>
              <a:t> marketing.</a:t>
            </a:r>
          </a:p>
        </p:txBody>
      </p:sp>
      <p:sp>
        <p:nvSpPr>
          <p:cNvPr id="2" name="Title 1">
            <a:extLst>
              <a:ext uri="{FF2B5EF4-FFF2-40B4-BE49-F238E27FC236}">
                <a16:creationId xmlns:a16="http://schemas.microsoft.com/office/drawing/2014/main" id="{0ADD44A8-52BA-A877-81EF-3D091BADE5C8}"/>
              </a:ext>
            </a:extLst>
          </p:cNvPr>
          <p:cNvSpPr>
            <a:spLocks noGrp="1"/>
          </p:cNvSpPr>
          <p:nvPr>
            <p:ph type="title"/>
          </p:nvPr>
        </p:nvSpPr>
        <p:spPr/>
        <p:txBody>
          <a:bodyPr/>
          <a:lstStyle/>
          <a:p>
            <a:r>
              <a:rPr lang="en-US" b="1" dirty="0"/>
              <a:t>2. Python et </a:t>
            </a:r>
            <a:r>
              <a:rPr lang="en-US" b="1" dirty="0" err="1"/>
              <a:t>l’analyse</a:t>
            </a:r>
            <a:r>
              <a:rPr lang="en-US" b="1" dirty="0"/>
              <a:t> de données</a:t>
            </a:r>
          </a:p>
        </p:txBody>
      </p:sp>
    </p:spTree>
    <p:extLst>
      <p:ext uri="{BB962C8B-B14F-4D97-AF65-F5344CB8AC3E}">
        <p14:creationId xmlns:p14="http://schemas.microsoft.com/office/powerpoint/2010/main" val="3877394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F3DA3-54E6-437A-E35B-5D7B0B2CE8C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2C5AB-7DAB-A934-45CD-70D01C98AC62}"/>
              </a:ext>
            </a:extLst>
          </p:cNvPr>
          <p:cNvSpPr>
            <a:spLocks noGrp="1"/>
          </p:cNvSpPr>
          <p:nvPr>
            <p:ph idx="1"/>
          </p:nvPr>
        </p:nvSpPr>
        <p:spPr/>
        <p:txBody>
          <a:bodyPr>
            <a:normAutofit/>
          </a:bodyPr>
          <a:lstStyle/>
          <a:p>
            <a:pPr marL="0" indent="0">
              <a:buNone/>
            </a:pPr>
            <a:r>
              <a:rPr lang="en-US" sz="2400" b="1" u="sng" dirty="0"/>
              <a:t>2.3. R et Python pour </a:t>
            </a:r>
            <a:r>
              <a:rPr lang="en-US" sz="2400" b="1" u="sng" dirty="0" err="1"/>
              <a:t>l’analyse</a:t>
            </a:r>
            <a:r>
              <a:rPr lang="en-US" sz="2400" b="1" u="sng" dirty="0"/>
              <a:t> de données</a:t>
            </a:r>
          </a:p>
          <a:p>
            <a:pPr marL="0" indent="0">
              <a:buNone/>
            </a:pPr>
            <a:r>
              <a:rPr lang="en-US" sz="1800" dirty="0" err="1"/>
              <a:t>Lorsqu’on</a:t>
            </a:r>
            <a:r>
              <a:rPr lang="en-US" sz="1800" dirty="0"/>
              <a:t> parle de </a:t>
            </a:r>
            <a:r>
              <a:rPr lang="en-US" sz="1800" dirty="0" err="1"/>
              <a:t>programmation</a:t>
            </a:r>
            <a:r>
              <a:rPr lang="en-US" sz="1800" dirty="0"/>
              <a:t> pour </a:t>
            </a:r>
            <a:r>
              <a:rPr lang="en-US" sz="1800" dirty="0" err="1"/>
              <a:t>l’analyse</a:t>
            </a:r>
            <a:r>
              <a:rPr lang="en-US" sz="1800" dirty="0"/>
              <a:t> de données, deux </a:t>
            </a:r>
            <a:r>
              <a:rPr lang="en-US" sz="1800" dirty="0" err="1"/>
              <a:t>outils</a:t>
            </a:r>
            <a:r>
              <a:rPr lang="en-US" sz="1800" dirty="0"/>
              <a:t> </a:t>
            </a:r>
            <a:r>
              <a:rPr lang="en-US" sz="1800" dirty="0" err="1"/>
              <a:t>principaux</a:t>
            </a:r>
            <a:r>
              <a:rPr lang="en-US" sz="1800" dirty="0"/>
              <a:t> </a:t>
            </a:r>
            <a:r>
              <a:rPr lang="en-US" sz="1800" dirty="0" err="1"/>
              <a:t>ressortent</a:t>
            </a:r>
            <a:r>
              <a:rPr lang="en-US" sz="1800" dirty="0"/>
              <a:t> : R et Python. </a:t>
            </a:r>
            <a:r>
              <a:rPr lang="en-US" sz="1800" dirty="0" err="1"/>
              <a:t>Effectivement</a:t>
            </a:r>
            <a:r>
              <a:rPr lang="en-US" sz="1800" dirty="0"/>
              <a:t>, </a:t>
            </a:r>
            <a:r>
              <a:rPr lang="en-US" sz="1800" dirty="0" err="1"/>
              <a:t>ces</a:t>
            </a:r>
            <a:r>
              <a:rPr lang="en-US" sz="1800" dirty="0"/>
              <a:t> deux </a:t>
            </a:r>
            <a:r>
              <a:rPr lang="en-US" sz="1800" dirty="0" err="1"/>
              <a:t>outils</a:t>
            </a:r>
            <a:r>
              <a:rPr lang="en-US" sz="1800" dirty="0"/>
              <a:t> </a:t>
            </a:r>
            <a:r>
              <a:rPr lang="en-US" sz="1800" dirty="0" err="1"/>
              <a:t>permettent</a:t>
            </a:r>
            <a:r>
              <a:rPr lang="en-US" sz="1800" dirty="0"/>
              <a:t> de faire </a:t>
            </a:r>
            <a:r>
              <a:rPr lang="en-US" sz="1800" dirty="0" err="1"/>
              <a:t>l’analyse</a:t>
            </a:r>
            <a:r>
              <a:rPr lang="en-US" sz="1800" dirty="0"/>
              <a:t> de données, et </a:t>
            </a:r>
            <a:r>
              <a:rPr lang="en-US" sz="1800" dirty="0" err="1"/>
              <a:t>ce</a:t>
            </a:r>
            <a:r>
              <a:rPr lang="en-US" sz="1800" dirty="0"/>
              <a:t> de manière tout </a:t>
            </a:r>
            <a:r>
              <a:rPr lang="en-US" sz="1800" dirty="0" err="1"/>
              <a:t>aussi</a:t>
            </a:r>
            <a:r>
              <a:rPr lang="en-US" sz="1800" dirty="0"/>
              <a:t> </a:t>
            </a:r>
            <a:r>
              <a:rPr lang="en-US" sz="1800" dirty="0" err="1"/>
              <a:t>efficace</a:t>
            </a:r>
            <a:r>
              <a:rPr lang="en-US" sz="1800" dirty="0"/>
              <a:t>. </a:t>
            </a:r>
            <a:r>
              <a:rPr lang="en-US" sz="1800" dirty="0" err="1"/>
              <a:t>C’est</a:t>
            </a:r>
            <a:r>
              <a:rPr lang="en-US" sz="1800" dirty="0"/>
              <a:t> pour </a:t>
            </a:r>
            <a:r>
              <a:rPr lang="en-US" sz="1800" dirty="0" err="1"/>
              <a:t>cela</a:t>
            </a:r>
            <a:r>
              <a:rPr lang="en-US" sz="1800" dirty="0"/>
              <a:t> </a:t>
            </a:r>
            <a:r>
              <a:rPr lang="en-US" sz="1800" dirty="0" err="1"/>
              <a:t>qu’aucun</a:t>
            </a:r>
            <a:r>
              <a:rPr lang="en-US" sz="1800" dirty="0"/>
              <a:t> choix </a:t>
            </a:r>
            <a:r>
              <a:rPr lang="en-US" sz="1800" dirty="0" err="1"/>
              <a:t>n’a</a:t>
            </a:r>
            <a:r>
              <a:rPr lang="en-US" sz="1800" dirty="0"/>
              <a:t> </a:t>
            </a:r>
            <a:r>
              <a:rPr lang="en-US" sz="1800" dirty="0" err="1"/>
              <a:t>été</a:t>
            </a:r>
            <a:r>
              <a:rPr lang="en-US" sz="1800" dirty="0"/>
              <a:t> fait sur le </a:t>
            </a:r>
            <a:r>
              <a:rPr lang="en-US" sz="1800" dirty="0" err="1"/>
              <a:t>langage</a:t>
            </a:r>
            <a:r>
              <a:rPr lang="en-US" sz="1800" dirty="0"/>
              <a:t> à utilizer </a:t>
            </a:r>
            <a:r>
              <a:rPr lang="en-US" sz="1800" dirty="0" err="1"/>
              <a:t>préférentiellement</a:t>
            </a:r>
            <a:r>
              <a:rPr lang="en-US" sz="1800" dirty="0"/>
              <a:t>. Cela depend </a:t>
            </a:r>
            <a:r>
              <a:rPr lang="en-US" sz="1800" dirty="0" err="1"/>
              <a:t>plutôt</a:t>
            </a:r>
            <a:r>
              <a:rPr lang="en-US" sz="1800" dirty="0"/>
              <a:t> de </a:t>
            </a:r>
            <a:r>
              <a:rPr lang="en-US" sz="1800" dirty="0" err="1"/>
              <a:t>l’utilisateur</a:t>
            </a:r>
            <a:r>
              <a:rPr lang="en-US" sz="1800" dirty="0"/>
              <a:t> </a:t>
            </a:r>
            <a:r>
              <a:rPr lang="en-US" sz="1800" dirty="0" err="1"/>
              <a:t>ou</a:t>
            </a:r>
            <a:r>
              <a:rPr lang="en-US" sz="1800" dirty="0"/>
              <a:t> de </a:t>
            </a:r>
            <a:r>
              <a:rPr lang="en-US" sz="1800" dirty="0" err="1"/>
              <a:t>l’entreprise</a:t>
            </a:r>
            <a:r>
              <a:rPr lang="en-US" sz="1800" dirty="0"/>
              <a:t>.</a:t>
            </a:r>
          </a:p>
          <a:p>
            <a:pPr marL="0" indent="0">
              <a:buNone/>
            </a:pPr>
            <a:r>
              <a:rPr lang="en-US" sz="1800" dirty="0"/>
              <a:t>R </a:t>
            </a:r>
            <a:r>
              <a:rPr lang="en-US" sz="1800" dirty="0" err="1"/>
              <a:t>est</a:t>
            </a:r>
            <a:r>
              <a:rPr lang="en-US" sz="1800" dirty="0"/>
              <a:t> un </a:t>
            </a:r>
            <a:r>
              <a:rPr lang="en-US" sz="1800" dirty="0" err="1"/>
              <a:t>langage</a:t>
            </a:r>
            <a:r>
              <a:rPr lang="en-US" sz="1800" dirty="0"/>
              <a:t> de </a:t>
            </a:r>
            <a:r>
              <a:rPr lang="en-US" sz="1800" dirty="0" err="1"/>
              <a:t>programmation</a:t>
            </a:r>
            <a:r>
              <a:rPr lang="en-US" sz="1800" dirty="0"/>
              <a:t> open source (</a:t>
            </a:r>
            <a:r>
              <a:rPr lang="en-US" sz="1800" dirty="0" err="1"/>
              <a:t>gratuit</a:t>
            </a:r>
            <a:r>
              <a:rPr lang="en-US" sz="1800" dirty="0"/>
              <a:t>) qui a </a:t>
            </a:r>
            <a:r>
              <a:rPr lang="en-US" sz="1800" dirty="0" err="1"/>
              <a:t>été</a:t>
            </a:r>
            <a:r>
              <a:rPr lang="en-US" sz="1800" dirty="0"/>
              <a:t> </a:t>
            </a:r>
            <a:r>
              <a:rPr lang="en-US" sz="1800" dirty="0" err="1"/>
              <a:t>développé</a:t>
            </a:r>
            <a:r>
              <a:rPr lang="en-US" sz="1800" dirty="0"/>
              <a:t> pour les </a:t>
            </a:r>
            <a:r>
              <a:rPr lang="en-US" sz="1800" dirty="0" err="1"/>
              <a:t>statisticiens</a:t>
            </a:r>
            <a:r>
              <a:rPr lang="en-US" sz="1800" dirty="0"/>
              <a:t>. Est </a:t>
            </a:r>
            <a:r>
              <a:rPr lang="en-US" sz="1800" dirty="0" err="1"/>
              <a:t>une</a:t>
            </a:r>
            <a:r>
              <a:rPr lang="en-US" sz="1800" dirty="0"/>
              <a:t> </a:t>
            </a:r>
            <a:r>
              <a:rPr lang="en-US" sz="1800" dirty="0" err="1"/>
              <a:t>langage</a:t>
            </a:r>
            <a:r>
              <a:rPr lang="en-US" sz="1800" dirty="0"/>
              <a:t> très </a:t>
            </a:r>
            <a:r>
              <a:rPr lang="en-US" sz="1800" dirty="0" err="1"/>
              <a:t>orienté</a:t>
            </a:r>
            <a:r>
              <a:rPr lang="en-US" sz="1800" dirty="0"/>
              <a:t> </a:t>
            </a:r>
            <a:r>
              <a:rPr lang="en-US" sz="1800" dirty="0" err="1"/>
              <a:t>statistique</a:t>
            </a:r>
            <a:r>
              <a:rPr lang="en-US" sz="1800" dirty="0"/>
              <a:t>, utilize dans les </a:t>
            </a:r>
            <a:r>
              <a:rPr lang="en-US" sz="1800" dirty="0" err="1"/>
              <a:t>enseignements</a:t>
            </a:r>
            <a:r>
              <a:rPr lang="en-US" sz="1800" dirty="0"/>
              <a:t> de </a:t>
            </a:r>
            <a:r>
              <a:rPr lang="en-US" sz="1800" dirty="0" err="1"/>
              <a:t>nombreux</a:t>
            </a:r>
            <a:r>
              <a:rPr lang="en-US" sz="1800" dirty="0"/>
              <a:t> </a:t>
            </a:r>
            <a:r>
              <a:rPr lang="en-US" sz="1800" dirty="0" err="1"/>
              <a:t>domaines</a:t>
            </a:r>
            <a:r>
              <a:rPr lang="en-US" sz="1800" dirty="0"/>
              <a:t> qui </a:t>
            </a:r>
            <a:r>
              <a:rPr lang="en-US" sz="1800" dirty="0" err="1"/>
              <a:t>nécessitaient</a:t>
            </a:r>
            <a:r>
              <a:rPr lang="en-US" sz="1800" dirty="0"/>
              <a:t> de </a:t>
            </a:r>
            <a:r>
              <a:rPr lang="en-US" sz="1800" dirty="0" err="1"/>
              <a:t>l’analyse</a:t>
            </a:r>
            <a:r>
              <a:rPr lang="en-US" sz="1800" dirty="0"/>
              <a:t> de données et </a:t>
            </a:r>
            <a:r>
              <a:rPr lang="en-US" sz="1800" dirty="0" err="1"/>
              <a:t>notamment</a:t>
            </a:r>
            <a:r>
              <a:rPr lang="en-US" sz="1800" dirty="0"/>
              <a:t> les </a:t>
            </a:r>
            <a:r>
              <a:rPr lang="en-US" sz="1800" dirty="0" err="1"/>
              <a:t>statistiques</a:t>
            </a:r>
            <a:r>
              <a:rPr lang="en-US" sz="1800" dirty="0"/>
              <a:t>.</a:t>
            </a:r>
          </a:p>
          <a:p>
            <a:pPr marL="0" indent="0">
              <a:buNone/>
            </a:pPr>
            <a:r>
              <a:rPr lang="en-US" sz="1800" dirty="0"/>
              <a:t>Python </a:t>
            </a:r>
            <a:r>
              <a:rPr lang="en-US" sz="1800" dirty="0" err="1"/>
              <a:t>est</a:t>
            </a:r>
            <a:r>
              <a:rPr lang="en-US" sz="1800" dirty="0"/>
              <a:t> un </a:t>
            </a:r>
            <a:r>
              <a:rPr lang="en-US" sz="1800" dirty="0" err="1"/>
              <a:t>langage</a:t>
            </a:r>
            <a:r>
              <a:rPr lang="en-US" sz="1800" dirty="0"/>
              <a:t> de </a:t>
            </a:r>
            <a:r>
              <a:rPr lang="en-US" sz="1800" dirty="0" err="1"/>
              <a:t>programmation</a:t>
            </a:r>
            <a:r>
              <a:rPr lang="en-US" sz="1800" dirty="0"/>
              <a:t> open source qui a </a:t>
            </a:r>
            <a:r>
              <a:rPr lang="en-US" sz="1800" dirty="0" err="1"/>
              <a:t>été</a:t>
            </a:r>
            <a:r>
              <a:rPr lang="en-US" sz="1800" dirty="0"/>
              <a:t> </a:t>
            </a:r>
            <a:r>
              <a:rPr lang="en-US" sz="1800" dirty="0" err="1"/>
              <a:t>créé</a:t>
            </a:r>
            <a:r>
              <a:rPr lang="en-US" sz="1800" dirty="0"/>
              <a:t> pour faire du </a:t>
            </a:r>
            <a:r>
              <a:rPr lang="en-US" sz="1800" dirty="0" err="1"/>
              <a:t>développement</a:t>
            </a:r>
            <a:r>
              <a:rPr lang="en-US" sz="1800" dirty="0"/>
              <a:t> </a:t>
            </a:r>
            <a:r>
              <a:rPr lang="en-US" sz="1800" dirty="0" err="1"/>
              <a:t>logiciel</a:t>
            </a:r>
            <a:r>
              <a:rPr lang="en-US" sz="1800" dirty="0"/>
              <a:t> </a:t>
            </a:r>
            <a:r>
              <a:rPr lang="en-US" sz="1800" dirty="0" err="1"/>
              <a:t>en</a:t>
            </a:r>
            <a:r>
              <a:rPr lang="en-US" sz="1800" dirty="0"/>
              <a:t> premier lieu. Mais par le </a:t>
            </a:r>
            <a:r>
              <a:rPr lang="en-US" sz="1800" dirty="0" err="1"/>
              <a:t>développement</a:t>
            </a:r>
            <a:r>
              <a:rPr lang="en-US" sz="1800" dirty="0"/>
              <a:t> de </a:t>
            </a:r>
            <a:r>
              <a:rPr lang="en-US" sz="1800" dirty="0" err="1"/>
              <a:t>nombreuses</a:t>
            </a:r>
            <a:r>
              <a:rPr lang="en-US" sz="1800" dirty="0"/>
              <a:t> </a:t>
            </a:r>
            <a:r>
              <a:rPr lang="en-US" sz="1800" dirty="0" err="1"/>
              <a:t>librairies</a:t>
            </a:r>
            <a:r>
              <a:rPr lang="en-US" sz="1800" dirty="0"/>
              <a:t>, Python </a:t>
            </a:r>
            <a:r>
              <a:rPr lang="en-US" sz="1800" dirty="0" err="1"/>
              <a:t>est</a:t>
            </a:r>
            <a:r>
              <a:rPr lang="en-US" sz="1800" dirty="0"/>
              <a:t> utilize dans des </a:t>
            </a:r>
            <a:r>
              <a:rPr lang="en-US" sz="1800" dirty="0" err="1"/>
              <a:t>domaines</a:t>
            </a:r>
            <a:r>
              <a:rPr lang="en-US" sz="1800" dirty="0"/>
              <a:t> varies et pour les applications très larges. Il </a:t>
            </a:r>
            <a:r>
              <a:rPr lang="en-US" sz="1800" dirty="0" err="1"/>
              <a:t>s’est</a:t>
            </a:r>
            <a:r>
              <a:rPr lang="en-US" sz="1800" dirty="0"/>
              <a:t> </a:t>
            </a:r>
            <a:r>
              <a:rPr lang="en-US" sz="1800" dirty="0" err="1"/>
              <a:t>adapté</a:t>
            </a:r>
            <a:r>
              <a:rPr lang="en-US" sz="1800" dirty="0"/>
              <a:t> à </a:t>
            </a:r>
            <a:r>
              <a:rPr lang="en-US" sz="1800" dirty="0" err="1"/>
              <a:t>l’anayse</a:t>
            </a:r>
            <a:r>
              <a:rPr lang="en-US" sz="1800" dirty="0"/>
              <a:t> de données </a:t>
            </a:r>
            <a:r>
              <a:rPr lang="en-US" sz="1800" dirty="0" err="1"/>
              <a:t>depuis</a:t>
            </a:r>
            <a:r>
              <a:rPr lang="en-US" sz="1800" dirty="0"/>
              <a:t> </a:t>
            </a:r>
            <a:r>
              <a:rPr lang="en-US" sz="1800" dirty="0" err="1"/>
              <a:t>quelques</a:t>
            </a:r>
            <a:r>
              <a:rPr lang="en-US" sz="1800" dirty="0"/>
              <a:t> </a:t>
            </a:r>
            <a:r>
              <a:rPr lang="en-US" sz="1800" dirty="0" err="1"/>
              <a:t>années</a:t>
            </a:r>
            <a:r>
              <a:rPr lang="en-US" sz="1800" dirty="0"/>
              <a:t> </a:t>
            </a:r>
            <a:r>
              <a:rPr lang="en-US" sz="1800" dirty="0" err="1"/>
              <a:t>maintenant</a:t>
            </a:r>
            <a:r>
              <a:rPr lang="en-US" sz="1800" dirty="0"/>
              <a:t>, </a:t>
            </a:r>
            <a:r>
              <a:rPr lang="en-US" sz="1800" dirty="0" err="1"/>
              <a:t>contrairement</a:t>
            </a:r>
            <a:r>
              <a:rPr lang="en-US" sz="1800" dirty="0"/>
              <a:t> à R qui a </a:t>
            </a:r>
            <a:r>
              <a:rPr lang="en-US" sz="1800" dirty="0" err="1"/>
              <a:t>été</a:t>
            </a:r>
            <a:r>
              <a:rPr lang="en-US" sz="1800" dirty="0"/>
              <a:t> pour </a:t>
            </a:r>
            <a:r>
              <a:rPr lang="en-US" sz="1800" dirty="0" err="1"/>
              <a:t>ce</a:t>
            </a:r>
            <a:r>
              <a:rPr lang="en-US" sz="1800" dirty="0"/>
              <a:t> but.</a:t>
            </a:r>
          </a:p>
        </p:txBody>
      </p:sp>
      <p:sp>
        <p:nvSpPr>
          <p:cNvPr id="2" name="Title 1">
            <a:extLst>
              <a:ext uri="{FF2B5EF4-FFF2-40B4-BE49-F238E27FC236}">
                <a16:creationId xmlns:a16="http://schemas.microsoft.com/office/drawing/2014/main" id="{06CD9F30-FA82-8788-FA54-D46C723A1247}"/>
              </a:ext>
            </a:extLst>
          </p:cNvPr>
          <p:cNvSpPr>
            <a:spLocks noGrp="1"/>
          </p:cNvSpPr>
          <p:nvPr>
            <p:ph type="title"/>
          </p:nvPr>
        </p:nvSpPr>
        <p:spPr/>
        <p:txBody>
          <a:bodyPr/>
          <a:lstStyle/>
          <a:p>
            <a:r>
              <a:rPr lang="en-US" b="1" dirty="0"/>
              <a:t>2. Python et </a:t>
            </a:r>
            <a:r>
              <a:rPr lang="en-US" b="1" dirty="0" err="1"/>
              <a:t>l’analyse</a:t>
            </a:r>
            <a:r>
              <a:rPr lang="en-US" b="1" dirty="0"/>
              <a:t> de données</a:t>
            </a:r>
          </a:p>
        </p:txBody>
      </p:sp>
    </p:spTree>
    <p:extLst>
      <p:ext uri="{BB962C8B-B14F-4D97-AF65-F5344CB8AC3E}">
        <p14:creationId xmlns:p14="http://schemas.microsoft.com/office/powerpoint/2010/main" val="674084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77B70-D673-BE99-5E88-7276DD5AFCA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2118B1-9572-DFD5-C155-7A61BCEB8C80}"/>
              </a:ext>
            </a:extLst>
          </p:cNvPr>
          <p:cNvSpPr>
            <a:spLocks noGrp="1"/>
          </p:cNvSpPr>
          <p:nvPr>
            <p:ph idx="1"/>
          </p:nvPr>
        </p:nvSpPr>
        <p:spPr/>
        <p:txBody>
          <a:bodyPr>
            <a:normAutofit/>
          </a:bodyPr>
          <a:lstStyle/>
          <a:p>
            <a:pPr marL="0" indent="0">
              <a:buNone/>
            </a:pPr>
            <a:r>
              <a:rPr lang="en-US" sz="2400" b="1" u="sng" dirty="0"/>
              <a:t>3.1. Kaggle</a:t>
            </a:r>
          </a:p>
          <a:p>
            <a:pPr marL="0" indent="0">
              <a:buNone/>
            </a:pPr>
            <a:r>
              <a:rPr lang="en-US" dirty="0"/>
              <a:t>Est </a:t>
            </a:r>
            <a:r>
              <a:rPr lang="en-US" dirty="0" err="1"/>
              <a:t>une</a:t>
            </a:r>
            <a:r>
              <a:rPr lang="en-US" dirty="0"/>
              <a:t> </a:t>
            </a:r>
            <a:r>
              <a:rPr lang="en-US" dirty="0" err="1"/>
              <a:t>plateforme</a:t>
            </a:r>
            <a:r>
              <a:rPr lang="en-US" dirty="0"/>
              <a:t> très </a:t>
            </a:r>
            <a:r>
              <a:rPr lang="en-US" dirty="0" err="1"/>
              <a:t>connue</a:t>
            </a:r>
            <a:r>
              <a:rPr lang="en-US" dirty="0"/>
              <a:t> dans le </a:t>
            </a:r>
            <a:r>
              <a:rPr lang="en-US" dirty="0" err="1"/>
              <a:t>domaine</a:t>
            </a:r>
            <a:r>
              <a:rPr lang="en-US" dirty="0"/>
              <a:t> de la science des données. Elle propose plus de 19000 jeux de données dans les </a:t>
            </a:r>
            <a:r>
              <a:rPr lang="en-US" dirty="0" err="1"/>
              <a:t>domaines</a:t>
            </a:r>
            <a:r>
              <a:rPr lang="en-US" dirty="0"/>
              <a:t> très varies. </a:t>
            </a:r>
            <a:r>
              <a:rPr lang="en-US" dirty="0" err="1"/>
              <a:t>Ces</a:t>
            </a:r>
            <a:r>
              <a:rPr lang="en-US" dirty="0"/>
              <a:t> jeux de données </a:t>
            </a:r>
            <a:r>
              <a:rPr lang="en-US" dirty="0" err="1"/>
              <a:t>sont</a:t>
            </a:r>
            <a:r>
              <a:rPr lang="en-US" dirty="0"/>
              <a:t> </a:t>
            </a:r>
            <a:r>
              <a:rPr lang="en-US" dirty="0" err="1"/>
              <a:t>généralement</a:t>
            </a:r>
            <a:r>
              <a:rPr lang="en-US" dirty="0"/>
              <a:t> bien structures, pour </a:t>
            </a:r>
            <a:r>
              <a:rPr lang="en-US" dirty="0" err="1"/>
              <a:t>pouvoir</a:t>
            </a:r>
            <a:r>
              <a:rPr lang="en-US" dirty="0"/>
              <a:t> </a:t>
            </a:r>
            <a:r>
              <a:rPr lang="en-US" dirty="0" err="1"/>
              <a:t>être</a:t>
            </a:r>
            <a:r>
              <a:rPr lang="en-US" dirty="0"/>
              <a:t> </a:t>
            </a:r>
            <a:r>
              <a:rPr lang="en-US" dirty="0" err="1"/>
              <a:t>directement</a:t>
            </a:r>
            <a:r>
              <a:rPr lang="en-US" dirty="0"/>
              <a:t> analyses.</a:t>
            </a:r>
          </a:p>
          <a:p>
            <a:pPr marL="0" indent="0">
              <a:buNone/>
            </a:pPr>
            <a:r>
              <a:rPr lang="en-US" dirty="0"/>
              <a:t>Elle </a:t>
            </a:r>
            <a:r>
              <a:rPr lang="en-US" dirty="0" err="1"/>
              <a:t>permet</a:t>
            </a:r>
            <a:r>
              <a:rPr lang="en-US" dirty="0"/>
              <a:t> </a:t>
            </a:r>
            <a:r>
              <a:rPr lang="en-US" dirty="0" err="1"/>
              <a:t>aussi</a:t>
            </a:r>
            <a:r>
              <a:rPr lang="en-US" dirty="0"/>
              <a:t> à </a:t>
            </a:r>
            <a:r>
              <a:rPr lang="en-US" dirty="0" err="1"/>
              <a:t>ses</a:t>
            </a:r>
            <a:r>
              <a:rPr lang="en-US" dirty="0"/>
              <a:t> </a:t>
            </a:r>
            <a:r>
              <a:rPr lang="en-US" dirty="0" err="1"/>
              <a:t>utilisateurs</a:t>
            </a:r>
            <a:r>
              <a:rPr lang="en-US" dirty="0"/>
              <a:t> </a:t>
            </a:r>
            <a:r>
              <a:rPr lang="en-US" dirty="0" err="1"/>
              <a:t>d’analyser</a:t>
            </a:r>
            <a:r>
              <a:rPr lang="en-US" dirty="0"/>
              <a:t> </a:t>
            </a:r>
            <a:r>
              <a:rPr lang="en-US" dirty="0" err="1"/>
              <a:t>leurs</a:t>
            </a:r>
            <a:r>
              <a:rPr lang="en-US" dirty="0"/>
              <a:t> données via </a:t>
            </a:r>
            <a:r>
              <a:rPr lang="en-US" dirty="0" err="1"/>
              <a:t>ce</a:t>
            </a:r>
            <a:r>
              <a:rPr lang="en-US" dirty="0"/>
              <a:t> </a:t>
            </a:r>
            <a:r>
              <a:rPr lang="en-US" dirty="0" err="1"/>
              <a:t>qu’on</a:t>
            </a:r>
            <a:r>
              <a:rPr lang="en-US" dirty="0"/>
              <a:t> </a:t>
            </a:r>
            <a:r>
              <a:rPr lang="en-US" dirty="0" err="1"/>
              <a:t>appelle</a:t>
            </a:r>
            <a:r>
              <a:rPr lang="en-US" dirty="0"/>
              <a:t> des notebooks, que nous </a:t>
            </a:r>
            <a:r>
              <a:rPr lang="en-US" dirty="0" err="1"/>
              <a:t>verrons</a:t>
            </a:r>
            <a:r>
              <a:rPr lang="en-US" dirty="0"/>
              <a:t> plus tard, </a:t>
            </a:r>
            <a:r>
              <a:rPr lang="en-US" dirty="0" err="1"/>
              <a:t>puis</a:t>
            </a:r>
            <a:r>
              <a:rPr lang="en-US" dirty="0"/>
              <a:t> de render </a:t>
            </a:r>
            <a:r>
              <a:rPr lang="en-US" dirty="0" err="1"/>
              <a:t>leurs</a:t>
            </a:r>
            <a:r>
              <a:rPr lang="en-US" dirty="0"/>
              <a:t> analyses </a:t>
            </a:r>
            <a:r>
              <a:rPr lang="en-US" dirty="0" err="1"/>
              <a:t>publiques</a:t>
            </a:r>
            <a:r>
              <a:rPr lang="en-US" dirty="0"/>
              <a:t>. </a:t>
            </a:r>
            <a:r>
              <a:rPr lang="en-US" dirty="0" err="1"/>
              <a:t>Ainsi</a:t>
            </a:r>
            <a:r>
              <a:rPr lang="en-US" dirty="0"/>
              <a:t> pour </a:t>
            </a:r>
            <a:r>
              <a:rPr lang="en-US" dirty="0" err="1"/>
              <a:t>chaque</a:t>
            </a:r>
            <a:r>
              <a:rPr lang="en-US" dirty="0"/>
              <a:t> jeu de données, un </a:t>
            </a:r>
            <a:r>
              <a:rPr lang="en-US" dirty="0" err="1"/>
              <a:t>ou</a:t>
            </a:r>
            <a:r>
              <a:rPr lang="en-US" dirty="0"/>
              <a:t> </a:t>
            </a:r>
            <a:r>
              <a:rPr lang="en-US" dirty="0" err="1"/>
              <a:t>plusieurs</a:t>
            </a:r>
            <a:r>
              <a:rPr lang="en-US" dirty="0"/>
              <a:t> rapports </a:t>
            </a:r>
            <a:r>
              <a:rPr lang="en-US" dirty="0" err="1"/>
              <a:t>d’analyse</a:t>
            </a:r>
            <a:r>
              <a:rPr lang="en-US" dirty="0"/>
              <a:t> </a:t>
            </a:r>
            <a:r>
              <a:rPr lang="en-US" dirty="0" err="1"/>
              <a:t>sont</a:t>
            </a:r>
            <a:r>
              <a:rPr lang="en-US" dirty="0"/>
              <a:t> </a:t>
            </a:r>
            <a:r>
              <a:rPr lang="en-US" dirty="0" err="1"/>
              <a:t>disponibles</a:t>
            </a:r>
            <a:r>
              <a:rPr lang="en-US" dirty="0"/>
              <a:t>, avec le code et les </a:t>
            </a:r>
            <a:r>
              <a:rPr lang="en-US" dirty="0" err="1"/>
              <a:t>résultats</a:t>
            </a:r>
            <a:r>
              <a:rPr lang="en-US" dirty="0"/>
              <a:t> </a:t>
            </a:r>
            <a:r>
              <a:rPr lang="en-US" dirty="0" err="1"/>
              <a:t>associés</a:t>
            </a:r>
            <a:r>
              <a:rPr lang="en-US" dirty="0"/>
              <a:t>.</a:t>
            </a:r>
          </a:p>
          <a:p>
            <a:pPr marL="0" indent="0">
              <a:buNone/>
            </a:pPr>
            <a:r>
              <a:rPr lang="en-US" dirty="0"/>
              <a:t>Il </a:t>
            </a:r>
            <a:r>
              <a:rPr lang="en-US" dirty="0" err="1"/>
              <a:t>esst</a:t>
            </a:r>
            <a:r>
              <a:rPr lang="en-US" dirty="0"/>
              <a:t> très </a:t>
            </a:r>
            <a:r>
              <a:rPr lang="en-US" dirty="0" err="1"/>
              <a:t>intéressant</a:t>
            </a:r>
            <a:r>
              <a:rPr lang="en-US" dirty="0"/>
              <a:t> </a:t>
            </a:r>
            <a:r>
              <a:rPr lang="en-US" dirty="0" err="1"/>
              <a:t>d’aller</a:t>
            </a:r>
            <a:r>
              <a:rPr lang="en-US" dirty="0"/>
              <a:t> </a:t>
            </a:r>
            <a:r>
              <a:rPr lang="en-US" dirty="0" err="1"/>
              <a:t>regarder</a:t>
            </a:r>
            <a:r>
              <a:rPr lang="en-US" dirty="0"/>
              <a:t> les </a:t>
            </a:r>
            <a:r>
              <a:rPr lang="en-US" dirty="0" err="1"/>
              <a:t>différents</a:t>
            </a:r>
            <a:r>
              <a:rPr lang="en-US" dirty="0"/>
              <a:t> rapports </a:t>
            </a:r>
            <a:r>
              <a:rPr lang="en-US" dirty="0" err="1"/>
              <a:t>d’analyses</a:t>
            </a:r>
            <a:r>
              <a:rPr lang="en-US" dirty="0"/>
              <a:t> pour augmenter </a:t>
            </a:r>
            <a:r>
              <a:rPr lang="en-US" dirty="0" err="1"/>
              <a:t>ses</a:t>
            </a:r>
            <a:r>
              <a:rPr lang="en-US" dirty="0"/>
              <a:t> </a:t>
            </a:r>
            <a:r>
              <a:rPr lang="en-US" dirty="0" err="1"/>
              <a:t>compétences</a:t>
            </a:r>
            <a:r>
              <a:rPr lang="en-US" dirty="0"/>
              <a:t> et </a:t>
            </a:r>
            <a:r>
              <a:rPr lang="en-US" dirty="0" err="1"/>
              <a:t>voir</a:t>
            </a:r>
            <a:r>
              <a:rPr lang="en-US" dirty="0"/>
              <a:t> </a:t>
            </a:r>
            <a:r>
              <a:rPr lang="en-US" dirty="0" err="1"/>
              <a:t>ce</a:t>
            </a:r>
            <a:r>
              <a:rPr lang="en-US" dirty="0"/>
              <a:t> que les </a:t>
            </a:r>
            <a:r>
              <a:rPr lang="en-US" dirty="0" err="1"/>
              <a:t>autres</a:t>
            </a:r>
            <a:r>
              <a:rPr lang="en-US" dirty="0"/>
              <a:t> </a:t>
            </a:r>
            <a:r>
              <a:rPr lang="en-US" dirty="0" err="1"/>
              <a:t>analystes</a:t>
            </a:r>
            <a:r>
              <a:rPr lang="en-US" dirty="0"/>
              <a:t> font pour </a:t>
            </a:r>
            <a:r>
              <a:rPr lang="en-US" dirty="0" err="1"/>
              <a:t>analyser</a:t>
            </a:r>
            <a:r>
              <a:rPr lang="en-US" dirty="0"/>
              <a:t> </a:t>
            </a:r>
            <a:r>
              <a:rPr lang="en-US" dirty="0" err="1"/>
              <a:t>leurs</a:t>
            </a:r>
            <a:r>
              <a:rPr lang="en-US" dirty="0"/>
              <a:t> données.</a:t>
            </a:r>
          </a:p>
          <a:p>
            <a:pPr marL="0" indent="0">
              <a:buNone/>
            </a:pPr>
            <a:r>
              <a:rPr lang="en-US" dirty="0">
                <a:hlinkClick r:id="rId3"/>
              </a:rPr>
              <a:t>Https://www.Kaggle.com</a:t>
            </a:r>
            <a:r>
              <a:rPr lang="en-US" dirty="0"/>
              <a:t> </a:t>
            </a:r>
          </a:p>
        </p:txBody>
      </p:sp>
      <p:sp>
        <p:nvSpPr>
          <p:cNvPr id="2" name="Title 1">
            <a:extLst>
              <a:ext uri="{FF2B5EF4-FFF2-40B4-BE49-F238E27FC236}">
                <a16:creationId xmlns:a16="http://schemas.microsoft.com/office/drawing/2014/main" id="{0791787C-5C27-A782-4A56-558218A7634B}"/>
              </a:ext>
            </a:extLst>
          </p:cNvPr>
          <p:cNvSpPr>
            <a:spLocks noGrp="1"/>
          </p:cNvSpPr>
          <p:nvPr>
            <p:ph type="title"/>
          </p:nvPr>
        </p:nvSpPr>
        <p:spPr/>
        <p:txBody>
          <a:bodyPr/>
          <a:lstStyle/>
          <a:p>
            <a:r>
              <a:rPr lang="en-US" b="1" dirty="0"/>
              <a:t>3. Les sources de </a:t>
            </a:r>
            <a:r>
              <a:rPr lang="en-US" b="1" dirty="0" err="1"/>
              <a:t>donnés</a:t>
            </a:r>
            <a:r>
              <a:rPr lang="en-US" b="1" dirty="0"/>
              <a:t> </a:t>
            </a:r>
            <a:r>
              <a:rPr lang="en-US" b="1" dirty="0" err="1"/>
              <a:t>libres</a:t>
            </a:r>
            <a:endParaRPr lang="en-US" b="1" dirty="0"/>
          </a:p>
        </p:txBody>
      </p:sp>
    </p:spTree>
    <p:extLst>
      <p:ext uri="{BB962C8B-B14F-4D97-AF65-F5344CB8AC3E}">
        <p14:creationId xmlns:p14="http://schemas.microsoft.com/office/powerpoint/2010/main" val="3405111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0D17C-5B34-297B-6E8A-4F678D2A17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649590-B047-942A-CF3E-0F4C430FA237}"/>
              </a:ext>
            </a:extLst>
          </p:cNvPr>
          <p:cNvSpPr>
            <a:spLocks noGrp="1"/>
          </p:cNvSpPr>
          <p:nvPr>
            <p:ph idx="1"/>
          </p:nvPr>
        </p:nvSpPr>
        <p:spPr/>
        <p:txBody>
          <a:bodyPr>
            <a:normAutofit/>
          </a:bodyPr>
          <a:lstStyle/>
          <a:p>
            <a:pPr marL="0" indent="0">
              <a:buNone/>
            </a:pPr>
            <a:r>
              <a:rPr lang="en-US" sz="2400" b="1" u="sng" dirty="0"/>
              <a:t>3.2. Les données </a:t>
            </a:r>
            <a:r>
              <a:rPr lang="en-US" sz="2400" b="1" u="sng" dirty="0" err="1"/>
              <a:t>gouvernementales</a:t>
            </a:r>
            <a:endParaRPr lang="en-US" sz="2400" b="1" u="sng" dirty="0"/>
          </a:p>
          <a:p>
            <a:pPr marL="0" indent="0">
              <a:buNone/>
            </a:pPr>
            <a:r>
              <a:rPr lang="en-US" dirty="0"/>
              <a:t>En Open Data, le site web le plus Populaire pour </a:t>
            </a:r>
            <a:r>
              <a:rPr lang="en-US" dirty="0" err="1"/>
              <a:t>récupérer</a:t>
            </a:r>
            <a:r>
              <a:rPr lang="en-US" dirty="0"/>
              <a:t> les données </a:t>
            </a:r>
            <a:r>
              <a:rPr lang="en-US" dirty="0" err="1"/>
              <a:t>libres</a:t>
            </a:r>
            <a:r>
              <a:rPr lang="en-US" dirty="0"/>
              <a:t> </a:t>
            </a:r>
            <a:r>
              <a:rPr lang="en-US" dirty="0" err="1"/>
              <a:t>est</a:t>
            </a:r>
            <a:r>
              <a:rPr lang="en-US" dirty="0"/>
              <a:t> le site </a:t>
            </a:r>
            <a:r>
              <a:rPr lang="en-US" dirty="0">
                <a:hlinkClick r:id="rId3"/>
              </a:rPr>
              <a:t>www.data.gov</a:t>
            </a:r>
            <a:r>
              <a:rPr lang="en-US" dirty="0"/>
              <a:t> , il </a:t>
            </a:r>
            <a:r>
              <a:rPr lang="en-US" dirty="0" err="1"/>
              <a:t>s’agit</a:t>
            </a:r>
            <a:r>
              <a:rPr lang="en-US" dirty="0"/>
              <a:t> des données </a:t>
            </a:r>
            <a:r>
              <a:rPr lang="en-US" dirty="0" err="1"/>
              <a:t>gouvernementales</a:t>
            </a:r>
            <a:r>
              <a:rPr lang="en-US" dirty="0"/>
              <a:t> des États-Unis, avec plus de 20000 jeux de données. Son equivalent français </a:t>
            </a:r>
            <a:r>
              <a:rPr lang="en-US" dirty="0" err="1"/>
              <a:t>est</a:t>
            </a:r>
            <a:r>
              <a:rPr lang="en-US" dirty="0"/>
              <a:t> le site </a:t>
            </a:r>
            <a:r>
              <a:rPr lang="en-US" dirty="0">
                <a:hlinkClick r:id="rId4"/>
              </a:rPr>
              <a:t>www.data.gouv.fr</a:t>
            </a:r>
            <a:r>
              <a:rPr lang="en-US" dirty="0"/>
              <a:t> </a:t>
            </a:r>
          </a:p>
          <a:p>
            <a:pPr marL="0" indent="0">
              <a:buNone/>
            </a:pPr>
            <a:r>
              <a:rPr lang="en-US" dirty="0"/>
              <a:t>Une </a:t>
            </a:r>
            <a:r>
              <a:rPr lang="en-US" dirty="0" err="1"/>
              <a:t>autre</a:t>
            </a:r>
            <a:r>
              <a:rPr lang="en-US" dirty="0"/>
              <a:t> source de jeux de données très </a:t>
            </a:r>
            <a:r>
              <a:rPr lang="en-US" dirty="0" err="1"/>
              <a:t>intéressante</a:t>
            </a:r>
            <a:r>
              <a:rPr lang="en-US" dirty="0"/>
              <a:t> </a:t>
            </a:r>
            <a:r>
              <a:rPr lang="en-US" dirty="0" err="1"/>
              <a:t>est</a:t>
            </a:r>
            <a:r>
              <a:rPr lang="en-US" dirty="0"/>
              <a:t> le </a:t>
            </a:r>
            <a:r>
              <a:rPr lang="en-US" dirty="0" err="1"/>
              <a:t>portail</a:t>
            </a:r>
            <a:r>
              <a:rPr lang="en-US" dirty="0"/>
              <a:t> de données ouvertes </a:t>
            </a:r>
            <a:r>
              <a:rPr lang="en-US" dirty="0" err="1"/>
              <a:t>européennes</a:t>
            </a:r>
            <a:r>
              <a:rPr lang="en-US" dirty="0"/>
              <a:t>, </a:t>
            </a:r>
            <a:r>
              <a:rPr lang="en-US" dirty="0" err="1"/>
              <a:t>disponibles</a:t>
            </a:r>
            <a:r>
              <a:rPr lang="en-US" dirty="0"/>
              <a:t> sur </a:t>
            </a:r>
            <a:r>
              <a:rPr lang="en-US" dirty="0" err="1"/>
              <a:t>ce</a:t>
            </a:r>
            <a:r>
              <a:rPr lang="en-US" dirty="0"/>
              <a:t> site : </a:t>
            </a:r>
            <a:r>
              <a:rPr lang="en-US" dirty="0">
                <a:hlinkClick r:id="rId5"/>
              </a:rPr>
              <a:t>https://data.europa.eu/euodp/fr/data/</a:t>
            </a:r>
            <a:r>
              <a:rPr lang="en-US" dirty="0"/>
              <a:t> </a:t>
            </a:r>
          </a:p>
          <a:p>
            <a:pPr marL="0" indent="0">
              <a:buNone/>
            </a:pPr>
            <a:r>
              <a:rPr lang="en-US" dirty="0" err="1"/>
              <a:t>Ces</a:t>
            </a:r>
            <a:r>
              <a:rPr lang="en-US" dirty="0"/>
              <a:t> données </a:t>
            </a:r>
            <a:r>
              <a:rPr lang="en-US" dirty="0" err="1"/>
              <a:t>gouvernementales</a:t>
            </a:r>
            <a:r>
              <a:rPr lang="en-US" dirty="0"/>
              <a:t> </a:t>
            </a:r>
            <a:r>
              <a:rPr lang="en-US" dirty="0" err="1"/>
              <a:t>sont</a:t>
            </a:r>
            <a:r>
              <a:rPr lang="en-US" dirty="0"/>
              <a:t> </a:t>
            </a:r>
            <a:r>
              <a:rPr lang="en-US" dirty="0" err="1"/>
              <a:t>utilisées</a:t>
            </a:r>
            <a:r>
              <a:rPr lang="en-US" dirty="0"/>
              <a:t> </a:t>
            </a:r>
            <a:r>
              <a:rPr lang="en-US" dirty="0" err="1"/>
              <a:t>pae</a:t>
            </a:r>
            <a:r>
              <a:rPr lang="en-US" dirty="0"/>
              <a:t> les </a:t>
            </a:r>
            <a:r>
              <a:rPr lang="en-US" dirty="0" err="1"/>
              <a:t>particuliers</a:t>
            </a:r>
            <a:r>
              <a:rPr lang="en-US" dirty="0"/>
              <a:t> </a:t>
            </a:r>
            <a:r>
              <a:rPr lang="en-US" dirty="0" err="1"/>
              <a:t>intéressés</a:t>
            </a:r>
            <a:r>
              <a:rPr lang="en-US" dirty="0"/>
              <a:t> par un </a:t>
            </a:r>
            <a:r>
              <a:rPr lang="en-US" dirty="0" err="1"/>
              <a:t>domaine</a:t>
            </a:r>
            <a:r>
              <a:rPr lang="en-US" dirty="0"/>
              <a:t> précis, à des fins de </a:t>
            </a:r>
            <a:r>
              <a:rPr lang="en-US" dirty="0" err="1"/>
              <a:t>recherches</a:t>
            </a:r>
            <a:r>
              <a:rPr lang="en-US" dirty="0"/>
              <a:t>, </a:t>
            </a:r>
            <a:r>
              <a:rPr lang="en-US" dirty="0" err="1"/>
              <a:t>mais</a:t>
            </a:r>
            <a:r>
              <a:rPr lang="en-US" dirty="0"/>
              <a:t> </a:t>
            </a:r>
            <a:r>
              <a:rPr lang="en-US" dirty="0" err="1"/>
              <a:t>aussi</a:t>
            </a:r>
            <a:r>
              <a:rPr lang="en-US" dirty="0"/>
              <a:t> par les </a:t>
            </a:r>
            <a:r>
              <a:rPr lang="en-US" dirty="0" err="1"/>
              <a:t>entreprises</a:t>
            </a:r>
            <a:r>
              <a:rPr lang="en-US" dirty="0"/>
              <a:t> qui </a:t>
            </a:r>
            <a:r>
              <a:rPr lang="en-US" dirty="0" err="1"/>
              <a:t>analysent</a:t>
            </a:r>
            <a:r>
              <a:rPr lang="en-US" dirty="0"/>
              <a:t> </a:t>
            </a:r>
            <a:r>
              <a:rPr lang="en-US" dirty="0" err="1"/>
              <a:t>ces</a:t>
            </a:r>
            <a:r>
              <a:rPr lang="en-US" dirty="0"/>
              <a:t> données pour </a:t>
            </a:r>
            <a:r>
              <a:rPr lang="en-US" dirty="0" err="1"/>
              <a:t>créer</a:t>
            </a:r>
            <a:r>
              <a:rPr lang="en-US" dirty="0"/>
              <a:t> de nouveaux services pour </a:t>
            </a:r>
            <a:r>
              <a:rPr lang="en-US" dirty="0" err="1"/>
              <a:t>leurs</a:t>
            </a:r>
            <a:r>
              <a:rPr lang="en-US" dirty="0"/>
              <a:t> clients.</a:t>
            </a:r>
          </a:p>
        </p:txBody>
      </p:sp>
      <p:sp>
        <p:nvSpPr>
          <p:cNvPr id="2" name="Title 1">
            <a:extLst>
              <a:ext uri="{FF2B5EF4-FFF2-40B4-BE49-F238E27FC236}">
                <a16:creationId xmlns:a16="http://schemas.microsoft.com/office/drawing/2014/main" id="{0AD5B733-D913-ABAA-0BEE-60CA4B00BBB8}"/>
              </a:ext>
            </a:extLst>
          </p:cNvPr>
          <p:cNvSpPr>
            <a:spLocks noGrp="1"/>
          </p:cNvSpPr>
          <p:nvPr>
            <p:ph type="title"/>
          </p:nvPr>
        </p:nvSpPr>
        <p:spPr/>
        <p:txBody>
          <a:bodyPr/>
          <a:lstStyle/>
          <a:p>
            <a:r>
              <a:rPr lang="en-US" b="1" dirty="0"/>
              <a:t>3. Les sources de </a:t>
            </a:r>
            <a:r>
              <a:rPr lang="en-US" b="1" dirty="0" err="1"/>
              <a:t>donnés</a:t>
            </a:r>
            <a:r>
              <a:rPr lang="en-US" b="1" dirty="0"/>
              <a:t> </a:t>
            </a:r>
            <a:r>
              <a:rPr lang="en-US" b="1" dirty="0" err="1"/>
              <a:t>libres</a:t>
            </a:r>
            <a:endParaRPr lang="en-US" b="1" dirty="0"/>
          </a:p>
        </p:txBody>
      </p:sp>
    </p:spTree>
    <p:extLst>
      <p:ext uri="{BB962C8B-B14F-4D97-AF65-F5344CB8AC3E}">
        <p14:creationId xmlns:p14="http://schemas.microsoft.com/office/powerpoint/2010/main" val="814604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1A5DA-CADF-1327-E57F-9A072BEAEA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08F6BC-742D-BFB2-740D-ED51BD65BBE8}"/>
              </a:ext>
            </a:extLst>
          </p:cNvPr>
          <p:cNvSpPr>
            <a:spLocks noGrp="1"/>
          </p:cNvSpPr>
          <p:nvPr>
            <p:ph idx="1"/>
          </p:nvPr>
        </p:nvSpPr>
        <p:spPr/>
        <p:txBody>
          <a:bodyPr>
            <a:normAutofit/>
          </a:bodyPr>
          <a:lstStyle/>
          <a:p>
            <a:pPr marL="0" indent="0">
              <a:buNone/>
            </a:pPr>
            <a:r>
              <a:rPr lang="en-US" sz="2400" b="1" u="sng" dirty="0"/>
              <a:t>Le </a:t>
            </a:r>
            <a:r>
              <a:rPr lang="en-US" sz="2400" b="1" u="sng" dirty="0" err="1"/>
              <a:t>projet</a:t>
            </a:r>
            <a:r>
              <a:rPr lang="en-US" sz="2400" b="1" u="sng" dirty="0"/>
              <a:t> </a:t>
            </a:r>
            <a:r>
              <a:rPr lang="en-US" sz="2400" b="1" u="sng" dirty="0" err="1"/>
              <a:t>Jupyter</a:t>
            </a:r>
            <a:endParaRPr lang="en-US" sz="2400" b="1" u="sng" dirty="0"/>
          </a:p>
          <a:p>
            <a:pPr marL="0" indent="0">
              <a:buNone/>
            </a:pPr>
            <a:r>
              <a:rPr lang="en-US" dirty="0"/>
              <a:t>Le nom de </a:t>
            </a:r>
            <a:r>
              <a:rPr lang="en-US" dirty="0" err="1"/>
              <a:t>Jupyter</a:t>
            </a:r>
            <a:r>
              <a:rPr lang="en-US" dirty="0"/>
              <a:t> </a:t>
            </a:r>
            <a:r>
              <a:rPr lang="en-US" dirty="0" err="1"/>
              <a:t>provient</a:t>
            </a:r>
            <a:r>
              <a:rPr lang="en-US" dirty="0"/>
              <a:t> des trois </a:t>
            </a:r>
            <a:r>
              <a:rPr lang="en-US" dirty="0" err="1"/>
              <a:t>langages</a:t>
            </a:r>
            <a:r>
              <a:rPr lang="en-US" dirty="0"/>
              <a:t> de </a:t>
            </a:r>
            <a:r>
              <a:rPr lang="en-US" dirty="0" err="1"/>
              <a:t>programmation</a:t>
            </a:r>
            <a:r>
              <a:rPr lang="en-US" dirty="0"/>
              <a:t> qui </a:t>
            </a:r>
            <a:r>
              <a:rPr lang="en-US" dirty="0" err="1"/>
              <a:t>ont</a:t>
            </a:r>
            <a:r>
              <a:rPr lang="en-US" dirty="0"/>
              <a:t> </a:t>
            </a:r>
            <a:r>
              <a:rPr lang="en-US" dirty="0" err="1"/>
              <a:t>été</a:t>
            </a:r>
            <a:r>
              <a:rPr lang="en-US" dirty="0"/>
              <a:t> </a:t>
            </a:r>
            <a:r>
              <a:rPr lang="en-US" dirty="0" err="1"/>
              <a:t>inclus</a:t>
            </a:r>
            <a:r>
              <a:rPr lang="en-US" dirty="0"/>
              <a:t> dans le </a:t>
            </a:r>
            <a:r>
              <a:rPr lang="en-US" dirty="0" err="1"/>
              <a:t>projet</a:t>
            </a:r>
            <a:r>
              <a:rPr lang="en-US" dirty="0"/>
              <a:t> au début, à savoir Julia, Python et R. À present, </a:t>
            </a:r>
            <a:r>
              <a:rPr lang="en-US" dirty="0" err="1"/>
              <a:t>Jupyter</a:t>
            </a:r>
            <a:r>
              <a:rPr lang="en-US" dirty="0"/>
              <a:t> </a:t>
            </a:r>
            <a:r>
              <a:rPr lang="en-US" dirty="0" err="1"/>
              <a:t>supporte</a:t>
            </a:r>
            <a:r>
              <a:rPr lang="en-US" dirty="0"/>
              <a:t> plus de </a:t>
            </a:r>
            <a:r>
              <a:rPr lang="en-US" dirty="0" err="1"/>
              <a:t>quarante</a:t>
            </a:r>
            <a:r>
              <a:rPr lang="en-US" dirty="0"/>
              <a:t> </a:t>
            </a:r>
            <a:r>
              <a:rPr lang="en-US" dirty="0" err="1"/>
              <a:t>langages</a:t>
            </a:r>
            <a:r>
              <a:rPr lang="en-US" dirty="0"/>
              <a:t> de </a:t>
            </a:r>
            <a:r>
              <a:rPr lang="en-US" dirty="0" err="1"/>
              <a:t>programmation</a:t>
            </a:r>
            <a:r>
              <a:rPr lang="en-US" dirty="0"/>
              <a:t>, et </a:t>
            </a:r>
            <a:r>
              <a:rPr lang="en-US" dirty="0" err="1"/>
              <a:t>permet</a:t>
            </a:r>
            <a:r>
              <a:rPr lang="en-US" dirty="0"/>
              <a:t> de programmer de manière interactive avec </a:t>
            </a:r>
            <a:r>
              <a:rPr lang="en-US" dirty="0" err="1"/>
              <a:t>ces</a:t>
            </a:r>
            <a:r>
              <a:rPr lang="en-US" dirty="0"/>
              <a:t> </a:t>
            </a:r>
            <a:r>
              <a:rPr lang="en-US" dirty="0" err="1"/>
              <a:t>langages</a:t>
            </a:r>
            <a:r>
              <a:rPr lang="en-US" dirty="0"/>
              <a:t>, </a:t>
            </a:r>
            <a:r>
              <a:rPr lang="en-US" dirty="0" err="1"/>
              <a:t>ce</a:t>
            </a:r>
            <a:r>
              <a:rPr lang="en-US" dirty="0"/>
              <a:t> qui </a:t>
            </a:r>
            <a:r>
              <a:rPr lang="en-US" dirty="0" err="1"/>
              <a:t>est</a:t>
            </a:r>
            <a:r>
              <a:rPr lang="en-US" dirty="0"/>
              <a:t> très important pour faire de la Data Science, </a:t>
            </a:r>
            <a:r>
              <a:rPr lang="en-US" dirty="0" err="1"/>
              <a:t>d’où</a:t>
            </a:r>
            <a:r>
              <a:rPr lang="en-US" dirty="0"/>
              <a:t> </a:t>
            </a:r>
            <a:r>
              <a:rPr lang="en-US" dirty="0" err="1"/>
              <a:t>sa</a:t>
            </a:r>
            <a:r>
              <a:rPr lang="en-US" dirty="0"/>
              <a:t> </a:t>
            </a:r>
            <a:r>
              <a:rPr lang="en-US" dirty="0" err="1"/>
              <a:t>popularité</a:t>
            </a:r>
            <a:r>
              <a:rPr lang="en-US" dirty="0"/>
              <a:t> dans </a:t>
            </a:r>
            <a:r>
              <a:rPr lang="en-US" dirty="0" err="1"/>
              <a:t>ce</a:t>
            </a:r>
            <a:r>
              <a:rPr lang="en-US" dirty="0"/>
              <a:t> </a:t>
            </a:r>
            <a:r>
              <a:rPr lang="en-US" dirty="0" err="1"/>
              <a:t>domaine</a:t>
            </a:r>
            <a:r>
              <a:rPr lang="en-US" dirty="0"/>
              <a:t>. La force de </a:t>
            </a:r>
            <a:r>
              <a:rPr lang="en-US" dirty="0" err="1"/>
              <a:t>Jupyter</a:t>
            </a:r>
            <a:r>
              <a:rPr lang="en-US" dirty="0"/>
              <a:t> </a:t>
            </a:r>
            <a:r>
              <a:rPr lang="en-US" dirty="0" err="1"/>
              <a:t>c’est</a:t>
            </a:r>
            <a:r>
              <a:rPr lang="en-US" dirty="0"/>
              <a:t> </a:t>
            </a:r>
            <a:r>
              <a:rPr lang="en-US" dirty="0" err="1"/>
              <a:t>sont</a:t>
            </a:r>
            <a:r>
              <a:rPr lang="en-US" dirty="0"/>
              <a:t> </a:t>
            </a:r>
            <a:r>
              <a:rPr lang="en-US" dirty="0" err="1"/>
              <a:t>ses</a:t>
            </a:r>
            <a:r>
              <a:rPr lang="en-US" dirty="0"/>
              <a:t> notebooks.</a:t>
            </a:r>
          </a:p>
          <a:p>
            <a:pPr marL="0" indent="0">
              <a:buNone/>
            </a:pPr>
            <a:r>
              <a:rPr lang="en-US" dirty="0"/>
              <a:t>Un notebook </a:t>
            </a:r>
            <a:r>
              <a:rPr lang="en-US" dirty="0" err="1"/>
              <a:t>est</a:t>
            </a:r>
            <a:r>
              <a:rPr lang="en-US" dirty="0"/>
              <a:t> un </a:t>
            </a:r>
            <a:r>
              <a:rPr lang="en-US" dirty="0" err="1"/>
              <a:t>documentn</a:t>
            </a:r>
            <a:r>
              <a:rPr lang="en-US" dirty="0"/>
              <a:t> executable, qui </a:t>
            </a:r>
            <a:r>
              <a:rPr lang="en-US" dirty="0" err="1"/>
              <a:t>contient</a:t>
            </a:r>
            <a:r>
              <a:rPr lang="en-US" dirty="0"/>
              <a:t> du code (Python, R, </a:t>
            </a:r>
            <a:r>
              <a:rPr lang="en-US" dirty="0" err="1"/>
              <a:t>ou</a:t>
            </a:r>
            <a:r>
              <a:rPr lang="en-US" dirty="0"/>
              <a:t> </a:t>
            </a:r>
            <a:r>
              <a:rPr lang="en-US" dirty="0" err="1"/>
              <a:t>autre</a:t>
            </a:r>
            <a:r>
              <a:rPr lang="en-US" dirty="0"/>
              <a:t>) qui </a:t>
            </a:r>
            <a:r>
              <a:rPr lang="en-US" dirty="0" err="1"/>
              <a:t>va</a:t>
            </a:r>
            <a:r>
              <a:rPr lang="en-US" dirty="0"/>
              <a:t> </a:t>
            </a:r>
            <a:r>
              <a:rPr lang="en-US" dirty="0" err="1"/>
              <a:t>pouvoir</a:t>
            </a:r>
            <a:r>
              <a:rPr lang="en-US" dirty="0"/>
              <a:t> </a:t>
            </a:r>
            <a:r>
              <a:rPr lang="en-US" dirty="0" err="1"/>
              <a:t>être</a:t>
            </a:r>
            <a:r>
              <a:rPr lang="en-US" dirty="0"/>
              <a:t> </a:t>
            </a:r>
            <a:r>
              <a:rPr lang="en-US" dirty="0" err="1"/>
              <a:t>interprété</a:t>
            </a:r>
            <a:r>
              <a:rPr lang="en-US" dirty="0"/>
              <a:t> et </a:t>
            </a:r>
            <a:r>
              <a:rPr lang="en-US" dirty="0" err="1"/>
              <a:t>dont</a:t>
            </a:r>
            <a:r>
              <a:rPr lang="en-US" dirty="0"/>
              <a:t> les </a:t>
            </a:r>
            <a:r>
              <a:rPr lang="en-US" dirty="0" err="1"/>
              <a:t>résultats</a:t>
            </a:r>
            <a:r>
              <a:rPr lang="en-US" dirty="0"/>
              <a:t> </a:t>
            </a:r>
            <a:r>
              <a:rPr lang="en-US" dirty="0" err="1"/>
              <a:t>seront</a:t>
            </a:r>
            <a:r>
              <a:rPr lang="en-US" dirty="0"/>
              <a:t> </a:t>
            </a:r>
            <a:r>
              <a:rPr lang="en-US" dirty="0" err="1"/>
              <a:t>intégrés</a:t>
            </a:r>
            <a:r>
              <a:rPr lang="en-US" dirty="0"/>
              <a:t> dans le document. Il </a:t>
            </a:r>
            <a:r>
              <a:rPr lang="en-US" dirty="0" err="1"/>
              <a:t>peut</a:t>
            </a:r>
            <a:r>
              <a:rPr lang="en-US" dirty="0"/>
              <a:t> </a:t>
            </a:r>
            <a:r>
              <a:rPr lang="en-US" dirty="0" err="1"/>
              <a:t>contenir</a:t>
            </a:r>
            <a:r>
              <a:rPr lang="en-US" dirty="0"/>
              <a:t> </a:t>
            </a:r>
            <a:r>
              <a:rPr lang="en-US" dirty="0" err="1"/>
              <a:t>aussi</a:t>
            </a:r>
            <a:r>
              <a:rPr lang="en-US" dirty="0"/>
              <a:t> des </a:t>
            </a:r>
            <a:r>
              <a:rPr lang="en-US" dirty="0" err="1"/>
              <a:t>éléments</a:t>
            </a:r>
            <a:r>
              <a:rPr lang="en-US" dirty="0"/>
              <a:t> de </a:t>
            </a:r>
            <a:r>
              <a:rPr lang="en-US" dirty="0" err="1"/>
              <a:t>texte</a:t>
            </a:r>
            <a:r>
              <a:rPr lang="en-US" dirty="0"/>
              <a:t> </a:t>
            </a:r>
            <a:r>
              <a:rPr lang="en-US" dirty="0" err="1"/>
              <a:t>comme</a:t>
            </a:r>
            <a:r>
              <a:rPr lang="en-US" dirty="0"/>
              <a:t> des </a:t>
            </a:r>
            <a:r>
              <a:rPr lang="en-US" dirty="0" err="1"/>
              <a:t>paragraphes</a:t>
            </a:r>
            <a:r>
              <a:rPr lang="en-US" dirty="0"/>
              <a:t> de </a:t>
            </a:r>
            <a:r>
              <a:rPr lang="en-US" dirty="0" err="1"/>
              <a:t>texte</a:t>
            </a:r>
            <a:r>
              <a:rPr lang="en-US" dirty="0"/>
              <a:t>, des figures, des liens, des </a:t>
            </a:r>
            <a:r>
              <a:rPr lang="en-US" dirty="0" err="1"/>
              <a:t>équations</a:t>
            </a:r>
            <a:r>
              <a:rPr lang="en-US" dirty="0"/>
              <a:t> </a:t>
            </a:r>
            <a:r>
              <a:rPr lang="en-US" dirty="0" err="1"/>
              <a:t>mathématiques</a:t>
            </a:r>
            <a:r>
              <a:rPr lang="en-US" dirty="0"/>
              <a:t>, etc.</a:t>
            </a:r>
          </a:p>
        </p:txBody>
      </p:sp>
      <p:sp>
        <p:nvSpPr>
          <p:cNvPr id="2" name="Title 1">
            <a:extLst>
              <a:ext uri="{FF2B5EF4-FFF2-40B4-BE49-F238E27FC236}">
                <a16:creationId xmlns:a16="http://schemas.microsoft.com/office/drawing/2014/main" id="{83549D5B-DCC3-3098-2964-13E452B0BD4B}"/>
              </a:ext>
            </a:extLst>
          </p:cNvPr>
          <p:cNvSpPr>
            <a:spLocks noGrp="1"/>
          </p:cNvSpPr>
          <p:nvPr>
            <p:ph type="title"/>
          </p:nvPr>
        </p:nvSpPr>
        <p:spPr/>
        <p:txBody>
          <a:bodyPr>
            <a:normAutofit fontScale="90000"/>
          </a:bodyPr>
          <a:lstStyle/>
          <a:p>
            <a:r>
              <a:rPr lang="en-US" b="1" dirty="0"/>
              <a:t>II. MISE EN PLACE DE L’ENVIRONNEMENT DE TRAVAIL</a:t>
            </a:r>
          </a:p>
        </p:txBody>
      </p:sp>
    </p:spTree>
    <p:extLst>
      <p:ext uri="{BB962C8B-B14F-4D97-AF65-F5344CB8AC3E}">
        <p14:creationId xmlns:p14="http://schemas.microsoft.com/office/powerpoint/2010/main" val="2169461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A7F5D-18AE-7E93-3AA5-D03D60938E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0F8F3-0BB9-3645-2A2B-9095686950AF}"/>
              </a:ext>
            </a:extLst>
          </p:cNvPr>
          <p:cNvSpPr>
            <a:spLocks noGrp="1"/>
          </p:cNvSpPr>
          <p:nvPr>
            <p:ph idx="1"/>
          </p:nvPr>
        </p:nvSpPr>
        <p:spPr/>
        <p:txBody>
          <a:bodyPr>
            <a:normAutofit/>
          </a:bodyPr>
          <a:lstStyle/>
          <a:p>
            <a:pPr marL="0" indent="0">
              <a:buNone/>
            </a:pPr>
            <a:r>
              <a:rPr lang="en-US" sz="2400" b="1" u="sng" dirty="0"/>
              <a:t>Anaconda</a:t>
            </a:r>
          </a:p>
          <a:p>
            <a:pPr marL="0" indent="0">
              <a:buNone/>
            </a:pPr>
            <a:r>
              <a:rPr lang="en-US" dirty="0"/>
              <a:t>Est la distribution Python et R la plus </a:t>
            </a:r>
            <a:r>
              <a:rPr lang="en-US" dirty="0" err="1"/>
              <a:t>connue</a:t>
            </a:r>
            <a:r>
              <a:rPr lang="en-US" dirty="0"/>
              <a:t> et la plus </a:t>
            </a:r>
            <a:r>
              <a:rPr lang="en-US" dirty="0" err="1"/>
              <a:t>utilisée</a:t>
            </a:r>
            <a:r>
              <a:rPr lang="en-US" dirty="0"/>
              <a:t> </a:t>
            </a:r>
            <a:r>
              <a:rPr lang="en-US" dirty="0" err="1"/>
              <a:t>en</a:t>
            </a:r>
            <a:r>
              <a:rPr lang="en-US" dirty="0"/>
              <a:t> Data Science car </a:t>
            </a:r>
            <a:r>
              <a:rPr lang="en-US" dirty="0" err="1"/>
              <a:t>cette</a:t>
            </a:r>
            <a:r>
              <a:rPr lang="en-US" dirty="0"/>
              <a:t> </a:t>
            </a:r>
            <a:r>
              <a:rPr lang="en-US" dirty="0" err="1"/>
              <a:t>plateforme</a:t>
            </a:r>
            <a:r>
              <a:rPr lang="en-US" dirty="0"/>
              <a:t> </a:t>
            </a:r>
            <a:r>
              <a:rPr lang="en-US" dirty="0" err="1"/>
              <a:t>est</a:t>
            </a:r>
            <a:r>
              <a:rPr lang="en-US" dirty="0"/>
              <a:t> </a:t>
            </a:r>
            <a:r>
              <a:rPr lang="en-US" dirty="0" err="1"/>
              <a:t>dédiée</a:t>
            </a:r>
            <a:r>
              <a:rPr lang="en-US" dirty="0"/>
              <a:t> à </a:t>
            </a:r>
            <a:r>
              <a:rPr lang="en-US" dirty="0" err="1"/>
              <a:t>ce</a:t>
            </a:r>
            <a:r>
              <a:rPr lang="en-US" dirty="0"/>
              <a:t> </a:t>
            </a:r>
            <a:r>
              <a:rPr lang="en-US" dirty="0" err="1"/>
              <a:t>domaine</a:t>
            </a:r>
            <a:r>
              <a:rPr lang="en-US" dirty="0"/>
              <a:t> </a:t>
            </a:r>
            <a:r>
              <a:rPr lang="en-US" dirty="0" err="1"/>
              <a:t>précisement</a:t>
            </a:r>
            <a:r>
              <a:rPr lang="en-US" dirty="0"/>
              <a:t>. Elle ne </a:t>
            </a:r>
            <a:r>
              <a:rPr lang="en-US" dirty="0" err="1"/>
              <a:t>contient</a:t>
            </a:r>
            <a:r>
              <a:rPr lang="en-US" dirty="0"/>
              <a:t> pas </a:t>
            </a:r>
            <a:r>
              <a:rPr lang="en-US" dirty="0" err="1"/>
              <a:t>seulement</a:t>
            </a:r>
            <a:r>
              <a:rPr lang="en-US" dirty="0"/>
              <a:t> les </a:t>
            </a:r>
            <a:r>
              <a:rPr lang="en-US" dirty="0" err="1"/>
              <a:t>environnements</a:t>
            </a:r>
            <a:r>
              <a:rPr lang="en-US" dirty="0"/>
              <a:t> Python et R </a:t>
            </a:r>
            <a:r>
              <a:rPr lang="en-US" dirty="0" err="1"/>
              <a:t>mais</a:t>
            </a:r>
            <a:r>
              <a:rPr lang="en-US" dirty="0"/>
              <a:t> </a:t>
            </a:r>
            <a:r>
              <a:rPr lang="en-US" dirty="0" err="1"/>
              <a:t>aussi</a:t>
            </a:r>
            <a:r>
              <a:rPr lang="en-US" dirty="0"/>
              <a:t> </a:t>
            </a:r>
            <a:r>
              <a:rPr lang="en-US" dirty="0" err="1"/>
              <a:t>toutes</a:t>
            </a:r>
            <a:r>
              <a:rPr lang="en-US" dirty="0"/>
              <a:t> les </a:t>
            </a:r>
            <a:r>
              <a:rPr lang="en-US" dirty="0" err="1"/>
              <a:t>librairies</a:t>
            </a:r>
            <a:r>
              <a:rPr lang="en-US" dirty="0"/>
              <a:t> </a:t>
            </a:r>
            <a:r>
              <a:rPr lang="en-US" dirty="0" err="1"/>
              <a:t>essentielles</a:t>
            </a:r>
            <a:r>
              <a:rPr lang="en-US" dirty="0"/>
              <a:t> pour </a:t>
            </a:r>
            <a:r>
              <a:rPr lang="en-US" dirty="0" err="1"/>
              <a:t>pouvoir</a:t>
            </a:r>
            <a:r>
              <a:rPr lang="en-US" dirty="0"/>
              <a:t> faire de la Data Science. De plus </a:t>
            </a:r>
            <a:r>
              <a:rPr lang="en-US" dirty="0" err="1"/>
              <a:t>elle</a:t>
            </a:r>
            <a:r>
              <a:rPr lang="en-US" dirty="0"/>
              <a:t> </a:t>
            </a:r>
            <a:r>
              <a:rPr lang="en-US" dirty="0" err="1"/>
              <a:t>inclut</a:t>
            </a:r>
            <a:r>
              <a:rPr lang="en-US" dirty="0"/>
              <a:t> </a:t>
            </a:r>
            <a:r>
              <a:rPr lang="en-US" dirty="0" err="1"/>
              <a:t>aussi</a:t>
            </a:r>
            <a:r>
              <a:rPr lang="en-US" dirty="0"/>
              <a:t> </a:t>
            </a:r>
            <a:r>
              <a:rPr lang="en-US" dirty="0" err="1"/>
              <a:t>Jupyter</a:t>
            </a:r>
            <a:r>
              <a:rPr lang="en-US" dirty="0"/>
              <a:t> Notebook.</a:t>
            </a:r>
          </a:p>
        </p:txBody>
      </p:sp>
      <p:sp>
        <p:nvSpPr>
          <p:cNvPr id="2" name="Title 1">
            <a:extLst>
              <a:ext uri="{FF2B5EF4-FFF2-40B4-BE49-F238E27FC236}">
                <a16:creationId xmlns:a16="http://schemas.microsoft.com/office/drawing/2014/main" id="{478E325F-F3A9-F6A7-8A1A-4A3EA7EEABDC}"/>
              </a:ext>
            </a:extLst>
          </p:cNvPr>
          <p:cNvSpPr>
            <a:spLocks noGrp="1"/>
          </p:cNvSpPr>
          <p:nvPr>
            <p:ph type="title"/>
          </p:nvPr>
        </p:nvSpPr>
        <p:spPr/>
        <p:txBody>
          <a:bodyPr>
            <a:normAutofit fontScale="90000"/>
          </a:bodyPr>
          <a:lstStyle/>
          <a:p>
            <a:r>
              <a:rPr lang="en-US" b="1" dirty="0"/>
              <a:t>II. MISE EN PLACE DE L’ENVIRONNEMENT DE TRAVAIL</a:t>
            </a:r>
          </a:p>
        </p:txBody>
      </p:sp>
    </p:spTree>
    <p:extLst>
      <p:ext uri="{BB962C8B-B14F-4D97-AF65-F5344CB8AC3E}">
        <p14:creationId xmlns:p14="http://schemas.microsoft.com/office/powerpoint/2010/main" val="2177388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7BE9D-D4F7-83CA-6723-970FC0AB758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7CBDD-DFCA-D7A3-77B5-AB2F0F42F034}"/>
              </a:ext>
            </a:extLst>
          </p:cNvPr>
          <p:cNvSpPr>
            <a:spLocks noGrp="1"/>
          </p:cNvSpPr>
          <p:nvPr>
            <p:ph idx="1"/>
          </p:nvPr>
        </p:nvSpPr>
        <p:spPr/>
        <p:txBody>
          <a:bodyPr>
            <a:normAutofit/>
          </a:bodyPr>
          <a:lstStyle/>
          <a:p>
            <a:pPr marL="0" indent="0">
              <a:buNone/>
            </a:pPr>
            <a:endParaRPr lang="en-US" sz="2400" dirty="0"/>
          </a:p>
        </p:txBody>
      </p:sp>
      <p:sp>
        <p:nvSpPr>
          <p:cNvPr id="2" name="Title 1">
            <a:extLst>
              <a:ext uri="{FF2B5EF4-FFF2-40B4-BE49-F238E27FC236}">
                <a16:creationId xmlns:a16="http://schemas.microsoft.com/office/drawing/2014/main" id="{ABEDF794-6D2E-7640-816C-BE70A7E13F47}"/>
              </a:ext>
            </a:extLst>
          </p:cNvPr>
          <p:cNvSpPr>
            <a:spLocks noGrp="1"/>
          </p:cNvSpPr>
          <p:nvPr>
            <p:ph type="title"/>
          </p:nvPr>
        </p:nvSpPr>
        <p:spPr/>
        <p:txBody>
          <a:bodyPr/>
          <a:lstStyle/>
          <a:p>
            <a:endParaRPr lang="en-US" b="1" dirty="0"/>
          </a:p>
        </p:txBody>
      </p:sp>
    </p:spTree>
    <p:extLst>
      <p:ext uri="{BB962C8B-B14F-4D97-AF65-F5344CB8AC3E}">
        <p14:creationId xmlns:p14="http://schemas.microsoft.com/office/powerpoint/2010/main" val="82812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A6669-67A0-9C9C-DCFA-4CDBD5E14698}"/>
              </a:ext>
            </a:extLst>
          </p:cNvPr>
          <p:cNvSpPr>
            <a:spLocks noGrp="1"/>
          </p:cNvSpPr>
          <p:nvPr>
            <p:ph idx="1"/>
          </p:nvPr>
        </p:nvSpPr>
        <p:spPr>
          <a:xfrm>
            <a:off x="1005840" y="1460500"/>
            <a:ext cx="10515600" cy="4665980"/>
          </a:xfrm>
        </p:spPr>
        <p:txBody>
          <a:bodyPr>
            <a:normAutofit/>
          </a:bodyPr>
          <a:lstStyle/>
          <a:p>
            <a:pPr marL="0" indent="0">
              <a:buNone/>
            </a:pPr>
            <a:r>
              <a:rPr lang="fr-FR" sz="2200" b="1" dirty="0">
                <a:solidFill>
                  <a:schemeClr val="tx2">
                    <a:lumMod val="75000"/>
                  </a:schemeClr>
                </a:solidFill>
              </a:rPr>
              <a:t>WashaTek</a:t>
            </a:r>
            <a:r>
              <a:rPr lang="fr-FR" sz="2200" dirty="0"/>
              <a:t> est une start-up congolaise dédiée à la technologie avec pour mission de rendre la technologie plus accessible et utile pour améliorer les conditions de vie humaines. Le nom WashaTek signifie "Washa Teknologia", reflétant notre engagement à rendre la technologie brillante.</a:t>
            </a:r>
          </a:p>
          <a:p>
            <a:pPr marL="0" indent="0">
              <a:buNone/>
            </a:pPr>
            <a:r>
              <a:rPr lang="fr-FR" sz="2200" dirty="0"/>
              <a:t>Nous nous spécialisons dans l'analyse, la visualisation et l'interprétation des données, couvrant la collecte, le traitement, l'analyse et la présentation de rapports. Notre objectif est d'aider les entreprises, les organismes et les organisations non gouvernementales (ONG) à prendre des décisions éclairées.</a:t>
            </a:r>
          </a:p>
          <a:p>
            <a:pPr marL="0" indent="0">
              <a:buNone/>
            </a:pPr>
            <a:r>
              <a:rPr lang="fr-FR" sz="2200" dirty="0"/>
              <a:t>En plus de notre expertise en données, nous développons également des sites web, des applications mobiles et web, ainsi que des systèmes d'information. Notre équipe est composée de personnes passionnées par la technologie, déterminées à fournir des solutions innovantes et efficaces.</a:t>
            </a:r>
            <a:endParaRPr lang="en-US" sz="2200" dirty="0"/>
          </a:p>
        </p:txBody>
      </p:sp>
      <p:sp>
        <p:nvSpPr>
          <p:cNvPr id="2" name="Title 1">
            <a:extLst>
              <a:ext uri="{FF2B5EF4-FFF2-40B4-BE49-F238E27FC236}">
                <a16:creationId xmlns:a16="http://schemas.microsoft.com/office/drawing/2014/main" id="{134A1C94-0603-7CB2-A26B-F1D5B1D5F1D9}"/>
              </a:ext>
            </a:extLst>
          </p:cNvPr>
          <p:cNvSpPr>
            <a:spLocks noGrp="1"/>
          </p:cNvSpPr>
          <p:nvPr>
            <p:ph type="title"/>
          </p:nvPr>
        </p:nvSpPr>
        <p:spPr/>
        <p:txBody>
          <a:bodyPr/>
          <a:lstStyle/>
          <a:p>
            <a:r>
              <a:rPr lang="fr-FR" b="1" dirty="0"/>
              <a:t>Brève présentation de l’entreprise</a:t>
            </a:r>
            <a:endParaRPr lang="en-US" b="1" dirty="0"/>
          </a:p>
        </p:txBody>
      </p:sp>
    </p:spTree>
    <p:extLst>
      <p:ext uri="{BB962C8B-B14F-4D97-AF65-F5344CB8AC3E}">
        <p14:creationId xmlns:p14="http://schemas.microsoft.com/office/powerpoint/2010/main" val="50909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9CD48A-DA87-4477-5164-0FF156C77907}"/>
              </a:ext>
            </a:extLst>
          </p:cNvPr>
          <p:cNvSpPr>
            <a:spLocks noGrp="1"/>
          </p:cNvSpPr>
          <p:nvPr>
            <p:ph type="ctrTitle"/>
          </p:nvPr>
        </p:nvSpPr>
        <p:spPr>
          <a:xfrm>
            <a:off x="1752600" y="2514600"/>
            <a:ext cx="8686800" cy="1828800"/>
          </a:xfrm>
        </p:spPr>
        <p:txBody>
          <a:bodyPr/>
          <a:lstStyle/>
          <a:p>
            <a:r>
              <a:rPr lang="en-US" dirty="0"/>
              <a:t>Thank You!</a:t>
            </a:r>
          </a:p>
        </p:txBody>
      </p:sp>
      <p:sp>
        <p:nvSpPr>
          <p:cNvPr id="6" name="Subtitle 5">
            <a:extLst>
              <a:ext uri="{FF2B5EF4-FFF2-40B4-BE49-F238E27FC236}">
                <a16:creationId xmlns:a16="http://schemas.microsoft.com/office/drawing/2014/main" id="{37616D82-F82F-2D50-D3DB-EE8831D68C0A}"/>
              </a:ext>
            </a:extLst>
          </p:cNvPr>
          <p:cNvSpPr>
            <a:spLocks noGrp="1"/>
          </p:cNvSpPr>
          <p:nvPr>
            <p:ph type="subTitle" idx="1"/>
          </p:nvPr>
        </p:nvSpPr>
        <p:spPr/>
        <p:txBody>
          <a:bodyPr/>
          <a:lstStyle/>
          <a:p>
            <a:r>
              <a:rPr lang="en-US" b="1" dirty="0"/>
              <a:t>Washa </a:t>
            </a:r>
            <a:r>
              <a:rPr lang="en-US" b="1" dirty="0" err="1"/>
              <a:t>Teknologia</a:t>
            </a:r>
            <a:endParaRPr lang="en-US" b="1" dirty="0"/>
          </a:p>
          <a:p>
            <a:r>
              <a:rPr lang="en-US" dirty="0"/>
              <a:t>Kinshasa, DR Congo</a:t>
            </a:r>
          </a:p>
          <a:p>
            <a:r>
              <a:rPr lang="en-US" dirty="0"/>
              <a:t>www.washatek.com</a:t>
            </a:r>
          </a:p>
        </p:txBody>
      </p:sp>
    </p:spTree>
    <p:extLst>
      <p:ext uri="{BB962C8B-B14F-4D97-AF65-F5344CB8AC3E}">
        <p14:creationId xmlns:p14="http://schemas.microsoft.com/office/powerpoint/2010/main" val="41577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A6669-67A0-9C9C-DCFA-4CDBD5E14698}"/>
              </a:ext>
            </a:extLst>
          </p:cNvPr>
          <p:cNvSpPr>
            <a:spLocks noGrp="1"/>
          </p:cNvSpPr>
          <p:nvPr>
            <p:ph idx="1"/>
          </p:nvPr>
        </p:nvSpPr>
        <p:spPr>
          <a:xfrm>
            <a:off x="1005840" y="1460500"/>
            <a:ext cx="10515600" cy="4665980"/>
          </a:xfrm>
        </p:spPr>
        <p:txBody>
          <a:bodyPr>
            <a:normAutofit/>
          </a:bodyPr>
          <a:lstStyle/>
          <a:p>
            <a:pPr marL="0" indent="0">
              <a:buNone/>
            </a:pPr>
            <a:r>
              <a:rPr lang="fr-FR" sz="2200" dirty="0"/>
              <a:t>Nous opérons actuellement dans plusieurs secteurs, notamment l'éducation, la santé, et les secteurs commerciaux. Nous offrons notre expertise dans les domaines suivants :</a:t>
            </a:r>
          </a:p>
          <a:p>
            <a:pPr>
              <a:buFont typeface="Wingdings" panose="05000000000000000000" pitchFamily="2" charset="2"/>
              <a:buChar char="v"/>
            </a:pPr>
            <a:r>
              <a:rPr lang="fr-FR" sz="2200" dirty="0"/>
              <a:t> </a:t>
            </a:r>
            <a:r>
              <a:rPr lang="fr-FR" sz="2200" b="1" dirty="0"/>
              <a:t>Collecte, analyse, visualisation et interprétation des données </a:t>
            </a:r>
            <a:r>
              <a:rPr lang="fr-FR" sz="2200" dirty="0"/>
              <a:t>: Aider les entreprises et les organisations à prendre des décisions éclairées grâce à une gestion efficace des données.</a:t>
            </a:r>
          </a:p>
          <a:p>
            <a:pPr>
              <a:buFont typeface="Wingdings" panose="05000000000000000000" pitchFamily="2" charset="2"/>
              <a:buChar char="v"/>
            </a:pPr>
            <a:r>
              <a:rPr lang="fr-FR" sz="2200" dirty="0"/>
              <a:t> </a:t>
            </a:r>
            <a:r>
              <a:rPr lang="fr-FR" sz="2200" b="1" dirty="0"/>
              <a:t>Développement des applications mobiles (Android et iOS) et Web </a:t>
            </a:r>
            <a:r>
              <a:rPr lang="fr-FR" sz="2200" dirty="0"/>
              <a:t>: Création de solutions mobiles et web adaptées aux besoins spécifiques de nos clients.</a:t>
            </a:r>
          </a:p>
          <a:p>
            <a:pPr>
              <a:buFont typeface="Wingdings" panose="05000000000000000000" pitchFamily="2" charset="2"/>
              <a:buChar char="v"/>
            </a:pPr>
            <a:r>
              <a:rPr lang="fr-FR" sz="2200" dirty="0"/>
              <a:t> </a:t>
            </a:r>
            <a:r>
              <a:rPr lang="fr-FR" sz="2200" b="1" dirty="0"/>
              <a:t>Développement des sites web et des logiciels de gestion </a:t>
            </a:r>
            <a:r>
              <a:rPr lang="fr-FR" sz="2200" dirty="0"/>
              <a:t>: Conception de sites web et de logiciels pour améliorer l'efficacité opérationnelle.</a:t>
            </a:r>
          </a:p>
          <a:p>
            <a:pPr marL="0" indent="0">
              <a:buNone/>
            </a:pPr>
            <a:endParaRPr lang="en-US" sz="2400" dirty="0"/>
          </a:p>
        </p:txBody>
      </p:sp>
      <p:sp>
        <p:nvSpPr>
          <p:cNvPr id="2" name="Title 1">
            <a:extLst>
              <a:ext uri="{FF2B5EF4-FFF2-40B4-BE49-F238E27FC236}">
                <a16:creationId xmlns:a16="http://schemas.microsoft.com/office/drawing/2014/main" id="{134A1C94-0603-7CB2-A26B-F1D5B1D5F1D9}"/>
              </a:ext>
            </a:extLst>
          </p:cNvPr>
          <p:cNvSpPr>
            <a:spLocks noGrp="1"/>
          </p:cNvSpPr>
          <p:nvPr>
            <p:ph type="title"/>
          </p:nvPr>
        </p:nvSpPr>
        <p:spPr/>
        <p:txBody>
          <a:bodyPr/>
          <a:lstStyle/>
          <a:p>
            <a:r>
              <a:rPr lang="en-US" b="1" dirty="0" err="1"/>
              <a:t>Secteurs</a:t>
            </a:r>
            <a:r>
              <a:rPr lang="en-US" b="1" dirty="0"/>
              <a:t> </a:t>
            </a:r>
            <a:r>
              <a:rPr lang="en-US" b="1" dirty="0" err="1"/>
              <a:t>d'Activité</a:t>
            </a:r>
            <a:endParaRPr lang="en-US" b="1" dirty="0"/>
          </a:p>
        </p:txBody>
      </p:sp>
    </p:spTree>
    <p:extLst>
      <p:ext uri="{BB962C8B-B14F-4D97-AF65-F5344CB8AC3E}">
        <p14:creationId xmlns:p14="http://schemas.microsoft.com/office/powerpoint/2010/main" val="1276480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A6669-67A0-9C9C-DCFA-4CDBD5E14698}"/>
              </a:ext>
            </a:extLst>
          </p:cNvPr>
          <p:cNvSpPr>
            <a:spLocks noGrp="1"/>
          </p:cNvSpPr>
          <p:nvPr>
            <p:ph idx="1"/>
          </p:nvPr>
        </p:nvSpPr>
        <p:spPr>
          <a:xfrm>
            <a:off x="1005840" y="1441450"/>
            <a:ext cx="10515600" cy="4685030"/>
          </a:xfrm>
        </p:spPr>
        <p:txBody>
          <a:bodyPr>
            <a:normAutofit/>
          </a:bodyPr>
          <a:lstStyle/>
          <a:p>
            <a:pPr>
              <a:buFont typeface="Wingdings" panose="05000000000000000000" pitchFamily="2" charset="2"/>
              <a:buChar char="v"/>
            </a:pPr>
            <a:r>
              <a:rPr lang="fr-FR" sz="2200" dirty="0"/>
              <a:t> </a:t>
            </a:r>
            <a:r>
              <a:rPr lang="fr-FR" sz="2200" b="1" dirty="0"/>
              <a:t>Intelligence Artificielle (IA) </a:t>
            </a:r>
            <a:r>
              <a:rPr lang="fr-FR" sz="2200" dirty="0"/>
              <a:t>: Intégration de solutions d'IA pour automatiser les processus et fournir des insights avancés.</a:t>
            </a:r>
          </a:p>
          <a:p>
            <a:pPr>
              <a:buFont typeface="Wingdings" panose="05000000000000000000" pitchFamily="2" charset="2"/>
              <a:buChar char="v"/>
            </a:pPr>
            <a:r>
              <a:rPr lang="fr-FR" sz="2200" dirty="0"/>
              <a:t> </a:t>
            </a:r>
            <a:r>
              <a:rPr lang="fr-FR" sz="2200" b="1" dirty="0"/>
              <a:t>Marketing et commerce électronique </a:t>
            </a:r>
            <a:r>
              <a:rPr lang="fr-FR" sz="2200" dirty="0"/>
              <a:t>: Aider les entreprises à développer leur présence en ligne et à améliorer leurs stratégies de marketing numérique.</a:t>
            </a:r>
          </a:p>
          <a:p>
            <a:pPr>
              <a:buFont typeface="Wingdings" panose="05000000000000000000" pitchFamily="2" charset="2"/>
              <a:buChar char="v"/>
            </a:pPr>
            <a:r>
              <a:rPr lang="fr-FR" sz="2200" dirty="0"/>
              <a:t> </a:t>
            </a:r>
            <a:r>
              <a:rPr lang="fr-FR" sz="2200" b="1" dirty="0"/>
              <a:t>Assistance aux projets innovants </a:t>
            </a:r>
            <a:r>
              <a:rPr lang="fr-FR" sz="2200" dirty="0"/>
              <a:t>: Étude de faisabilité et soutien à la réalisation des projets innovants.</a:t>
            </a:r>
          </a:p>
          <a:p>
            <a:pPr>
              <a:buFont typeface="Wingdings" panose="05000000000000000000" pitchFamily="2" charset="2"/>
              <a:buChar char="v"/>
            </a:pPr>
            <a:r>
              <a:rPr lang="fr-FR" sz="2200" dirty="0"/>
              <a:t> </a:t>
            </a:r>
            <a:r>
              <a:rPr lang="fr-FR" sz="2200" b="1" dirty="0"/>
              <a:t>Suivi et évaluation des activités des projets </a:t>
            </a:r>
            <a:r>
              <a:rPr lang="fr-FR" sz="2200" dirty="0"/>
              <a:t>: Accompagnement des ONG et entreprises dans le suivi et l'évaluation de leurs projets.</a:t>
            </a:r>
          </a:p>
          <a:p>
            <a:pPr>
              <a:buFont typeface="Wingdings" panose="05000000000000000000" pitchFamily="2" charset="2"/>
              <a:buChar char="v"/>
            </a:pPr>
            <a:r>
              <a:rPr lang="fr-FR" sz="2200" dirty="0"/>
              <a:t> </a:t>
            </a:r>
            <a:r>
              <a:rPr lang="fr-FR" sz="2200" b="1" dirty="0"/>
              <a:t>Organisation d'événements culturels et technologiques </a:t>
            </a:r>
            <a:r>
              <a:rPr lang="fr-FR" sz="2200" dirty="0"/>
              <a:t>: Organisation et participation à des hackathons, conférences et autres événements autour de la technologie.</a:t>
            </a:r>
            <a:endParaRPr lang="en-US" sz="2200" dirty="0"/>
          </a:p>
        </p:txBody>
      </p:sp>
      <p:sp>
        <p:nvSpPr>
          <p:cNvPr id="2" name="Title 1">
            <a:extLst>
              <a:ext uri="{FF2B5EF4-FFF2-40B4-BE49-F238E27FC236}">
                <a16:creationId xmlns:a16="http://schemas.microsoft.com/office/drawing/2014/main" id="{134A1C94-0603-7CB2-A26B-F1D5B1D5F1D9}"/>
              </a:ext>
            </a:extLst>
          </p:cNvPr>
          <p:cNvSpPr>
            <a:spLocks noGrp="1"/>
          </p:cNvSpPr>
          <p:nvPr>
            <p:ph type="title"/>
          </p:nvPr>
        </p:nvSpPr>
        <p:spPr/>
        <p:txBody>
          <a:bodyPr/>
          <a:lstStyle/>
          <a:p>
            <a:r>
              <a:rPr lang="en-US" b="1" dirty="0" err="1"/>
              <a:t>Secteurs</a:t>
            </a:r>
            <a:r>
              <a:rPr lang="en-US" b="1" dirty="0"/>
              <a:t> </a:t>
            </a:r>
            <a:r>
              <a:rPr lang="en-US" b="1" dirty="0" err="1"/>
              <a:t>d'Activité</a:t>
            </a:r>
            <a:endParaRPr lang="en-US" b="1" dirty="0"/>
          </a:p>
        </p:txBody>
      </p:sp>
    </p:spTree>
    <p:extLst>
      <p:ext uri="{BB962C8B-B14F-4D97-AF65-F5344CB8AC3E}">
        <p14:creationId xmlns:p14="http://schemas.microsoft.com/office/powerpoint/2010/main" val="341360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A6669-67A0-9C9C-DCFA-4CDBD5E14698}"/>
              </a:ext>
            </a:extLst>
          </p:cNvPr>
          <p:cNvSpPr>
            <a:spLocks noGrp="1"/>
          </p:cNvSpPr>
          <p:nvPr>
            <p:ph idx="1"/>
          </p:nvPr>
        </p:nvSpPr>
        <p:spPr/>
        <p:txBody>
          <a:bodyPr>
            <a:normAutofit/>
          </a:bodyPr>
          <a:lstStyle/>
          <a:p>
            <a:pPr marL="0" indent="0">
              <a:buNone/>
            </a:pPr>
            <a:r>
              <a:rPr lang="en-US" sz="2800" dirty="0"/>
              <a:t>Bienvenue à </a:t>
            </a:r>
            <a:r>
              <a:rPr lang="en-US" sz="2800" dirty="0" err="1"/>
              <a:t>cette</a:t>
            </a:r>
            <a:r>
              <a:rPr lang="en-US" sz="2800" dirty="0"/>
              <a:t> formation </a:t>
            </a:r>
            <a:r>
              <a:rPr lang="en-US" sz="2800" dirty="0" err="1"/>
              <a:t>intitulée</a:t>
            </a:r>
            <a:r>
              <a:rPr lang="en-US" sz="2800" dirty="0"/>
              <a:t> </a:t>
            </a:r>
            <a:r>
              <a:rPr lang="en-US" sz="2800" b="1" dirty="0"/>
              <a:t>« Python pour la Data Science »</a:t>
            </a:r>
            <a:r>
              <a:rPr lang="en-US" sz="2800" dirty="0"/>
              <a:t>, </a:t>
            </a:r>
            <a:r>
              <a:rPr lang="en-US" sz="2800" dirty="0" err="1"/>
              <a:t>organisée</a:t>
            </a:r>
            <a:r>
              <a:rPr lang="en-US" sz="2800" dirty="0"/>
              <a:t> par </a:t>
            </a:r>
            <a:r>
              <a:rPr lang="en-US" sz="2800" b="1" dirty="0" err="1"/>
              <a:t>WashaTek</a:t>
            </a:r>
            <a:r>
              <a:rPr lang="en-US" sz="2800" dirty="0"/>
              <a:t> à </a:t>
            </a:r>
            <a:r>
              <a:rPr lang="en-US" sz="2800" dirty="0" err="1"/>
              <a:t>l’Université</a:t>
            </a:r>
            <a:r>
              <a:rPr lang="en-US" sz="2800" dirty="0"/>
              <a:t> </a:t>
            </a:r>
            <a:r>
              <a:rPr lang="en-US" sz="2800" dirty="0" err="1"/>
              <a:t>Pédagogique</a:t>
            </a:r>
            <a:r>
              <a:rPr lang="en-US" sz="2800" dirty="0"/>
              <a:t> Nationale (UPN).</a:t>
            </a:r>
          </a:p>
          <a:p>
            <a:pPr marL="0" indent="0">
              <a:buNone/>
            </a:pPr>
            <a:r>
              <a:rPr lang="en-US" sz="2800" dirty="0"/>
              <a:t>Cette formation </a:t>
            </a:r>
            <a:r>
              <a:rPr lang="en-US" sz="2800" dirty="0" err="1"/>
              <a:t>est</a:t>
            </a:r>
            <a:r>
              <a:rPr lang="en-US" sz="2800" dirty="0"/>
              <a:t> </a:t>
            </a:r>
            <a:r>
              <a:rPr lang="en-US" sz="2800" dirty="0" err="1"/>
              <a:t>conçue</a:t>
            </a:r>
            <a:r>
              <a:rPr lang="en-US" sz="2800" dirty="0"/>
              <a:t> pour </a:t>
            </a:r>
            <a:r>
              <a:rPr lang="en-US" sz="2800" dirty="0" err="1"/>
              <a:t>vous</a:t>
            </a:r>
            <a:r>
              <a:rPr lang="en-US" sz="2800" dirty="0"/>
              <a:t> </a:t>
            </a:r>
            <a:r>
              <a:rPr lang="en-US" sz="2800" dirty="0" err="1"/>
              <a:t>permettre</a:t>
            </a:r>
            <a:r>
              <a:rPr lang="en-US" sz="2800" dirty="0"/>
              <a:t> de </a:t>
            </a:r>
            <a:r>
              <a:rPr lang="en-US" sz="2800" b="1" dirty="0" err="1"/>
              <a:t>maîtriser</a:t>
            </a:r>
            <a:r>
              <a:rPr lang="en-US" sz="2800" b="1" dirty="0"/>
              <a:t> les bases du </a:t>
            </a:r>
            <a:r>
              <a:rPr lang="en-US" sz="2800" b="1" dirty="0" err="1"/>
              <a:t>langage</a:t>
            </a:r>
            <a:r>
              <a:rPr lang="en-US" sz="2800" b="1" dirty="0"/>
              <a:t> Python</a:t>
            </a:r>
            <a:r>
              <a:rPr lang="en-US" sz="2800" dirty="0"/>
              <a:t> et </a:t>
            </a:r>
            <a:r>
              <a:rPr lang="en-US" sz="2800" dirty="0" err="1"/>
              <a:t>d’aborder</a:t>
            </a:r>
            <a:r>
              <a:rPr lang="en-US" sz="2800" dirty="0"/>
              <a:t> </a:t>
            </a:r>
            <a:r>
              <a:rPr lang="en-US" sz="2800" b="1" dirty="0"/>
              <a:t>les </a:t>
            </a:r>
            <a:r>
              <a:rPr lang="en-US" sz="2800" b="1" dirty="0" err="1"/>
              <a:t>outils</a:t>
            </a:r>
            <a:r>
              <a:rPr lang="en-US" sz="2800" b="1" dirty="0"/>
              <a:t> </a:t>
            </a:r>
            <a:r>
              <a:rPr lang="en-US" sz="2800" b="1" dirty="0" err="1"/>
              <a:t>essentiels</a:t>
            </a:r>
            <a:r>
              <a:rPr lang="en-US" sz="2800" b="1" dirty="0"/>
              <a:t> de la science des données</a:t>
            </a:r>
            <a:r>
              <a:rPr lang="en-US" sz="2800" dirty="0"/>
              <a:t>, à travers </a:t>
            </a:r>
            <a:r>
              <a:rPr lang="en-US" sz="2800" dirty="0" err="1"/>
              <a:t>une</a:t>
            </a:r>
            <a:r>
              <a:rPr lang="en-US" sz="2800" dirty="0"/>
              <a:t> </a:t>
            </a:r>
            <a:r>
              <a:rPr lang="en-US" sz="2800" dirty="0" err="1"/>
              <a:t>approche</a:t>
            </a:r>
            <a:r>
              <a:rPr lang="en-US" sz="2800" dirty="0"/>
              <a:t> pratique et progressive.</a:t>
            </a:r>
          </a:p>
          <a:p>
            <a:pPr marL="0" indent="0">
              <a:buNone/>
            </a:pPr>
            <a:endParaRPr lang="en-US" sz="2400" dirty="0"/>
          </a:p>
        </p:txBody>
      </p:sp>
      <p:sp>
        <p:nvSpPr>
          <p:cNvPr id="2" name="Title 1">
            <a:extLst>
              <a:ext uri="{FF2B5EF4-FFF2-40B4-BE49-F238E27FC236}">
                <a16:creationId xmlns:a16="http://schemas.microsoft.com/office/drawing/2014/main" id="{134A1C94-0603-7CB2-A26B-F1D5B1D5F1D9}"/>
              </a:ext>
            </a:extLst>
          </p:cNvPr>
          <p:cNvSpPr>
            <a:spLocks noGrp="1"/>
          </p:cNvSpPr>
          <p:nvPr>
            <p:ph type="title"/>
          </p:nvPr>
        </p:nvSpPr>
        <p:spPr/>
        <p:txBody>
          <a:bodyPr/>
          <a:lstStyle/>
          <a:p>
            <a:r>
              <a:rPr lang="en-CD" dirty="0"/>
              <a:t>🎓 </a:t>
            </a:r>
            <a:r>
              <a:rPr lang="en-US" b="1" dirty="0" err="1"/>
              <a:t>Présentation</a:t>
            </a:r>
            <a:r>
              <a:rPr lang="en-US" b="1" dirty="0"/>
              <a:t> de la formation</a:t>
            </a:r>
          </a:p>
        </p:txBody>
      </p:sp>
    </p:spTree>
    <p:extLst>
      <p:ext uri="{BB962C8B-B14F-4D97-AF65-F5344CB8AC3E}">
        <p14:creationId xmlns:p14="http://schemas.microsoft.com/office/powerpoint/2010/main" val="179992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A6669-67A0-9C9C-DCFA-4CDBD5E14698}"/>
              </a:ext>
            </a:extLst>
          </p:cNvPr>
          <p:cNvSpPr>
            <a:spLocks noGrp="1"/>
          </p:cNvSpPr>
          <p:nvPr>
            <p:ph idx="1"/>
          </p:nvPr>
        </p:nvSpPr>
        <p:spPr/>
        <p:txBody>
          <a:bodyPr>
            <a:normAutofit/>
          </a:bodyPr>
          <a:lstStyle/>
          <a:p>
            <a:pPr>
              <a:buFont typeface="Wingdings" pitchFamily="2" charset="2"/>
              <a:buChar char="v"/>
            </a:pPr>
            <a:r>
              <a:rPr lang="en-US" sz="2800" dirty="0"/>
              <a:t> </a:t>
            </a:r>
            <a:r>
              <a:rPr lang="en-US" sz="2800" dirty="0" err="1"/>
              <a:t>Acquérir</a:t>
            </a:r>
            <a:r>
              <a:rPr lang="en-US" sz="2800" dirty="0"/>
              <a:t> </a:t>
            </a:r>
            <a:r>
              <a:rPr lang="en-US" sz="2800" dirty="0" err="1"/>
              <a:t>une</a:t>
            </a:r>
            <a:r>
              <a:rPr lang="en-US" sz="2800" dirty="0"/>
              <a:t> </a:t>
            </a:r>
            <a:r>
              <a:rPr lang="en-US" sz="2800" dirty="0" err="1"/>
              <a:t>maîtrise</a:t>
            </a:r>
            <a:r>
              <a:rPr lang="en-US" sz="2800" dirty="0"/>
              <a:t> </a:t>
            </a:r>
            <a:r>
              <a:rPr lang="en-US" sz="2800" dirty="0" err="1"/>
              <a:t>solide</a:t>
            </a:r>
            <a:r>
              <a:rPr lang="en-US" sz="2800" dirty="0"/>
              <a:t> de Python, </a:t>
            </a:r>
            <a:r>
              <a:rPr lang="en-US" sz="2800" dirty="0" err="1"/>
              <a:t>ses</a:t>
            </a:r>
            <a:r>
              <a:rPr lang="en-US" sz="2800" dirty="0"/>
              <a:t> structures de base et </a:t>
            </a:r>
            <a:r>
              <a:rPr lang="en-US" sz="2800" dirty="0" err="1"/>
              <a:t>ses</a:t>
            </a:r>
            <a:r>
              <a:rPr lang="en-US" sz="2800" dirty="0"/>
              <a:t> bibliothèques </a:t>
            </a:r>
            <a:r>
              <a:rPr lang="en-US" sz="2800" dirty="0" err="1"/>
              <a:t>clés</a:t>
            </a:r>
            <a:endParaRPr lang="en-US" sz="2800" dirty="0"/>
          </a:p>
          <a:p>
            <a:pPr>
              <a:buFont typeface="Wingdings" pitchFamily="2" charset="2"/>
              <a:buChar char="v"/>
            </a:pPr>
            <a:r>
              <a:rPr lang="en-US" sz="2800" dirty="0"/>
              <a:t> Savoir </a:t>
            </a:r>
            <a:r>
              <a:rPr lang="en-US" sz="2800" dirty="0" err="1"/>
              <a:t>manipuler</a:t>
            </a:r>
            <a:r>
              <a:rPr lang="en-US" sz="2800" dirty="0"/>
              <a:t> et </a:t>
            </a:r>
            <a:r>
              <a:rPr lang="en-US" sz="2800" dirty="0" err="1"/>
              <a:t>analyser</a:t>
            </a:r>
            <a:r>
              <a:rPr lang="en-US" sz="2800" dirty="0"/>
              <a:t> des données avec </a:t>
            </a:r>
            <a:r>
              <a:rPr lang="en-US" sz="2800" b="1" dirty="0"/>
              <a:t>NumPy</a:t>
            </a:r>
            <a:r>
              <a:rPr lang="en-US" sz="2800" dirty="0"/>
              <a:t>, </a:t>
            </a:r>
            <a:r>
              <a:rPr lang="en-US" sz="2800" b="1" dirty="0"/>
              <a:t>Pandas</a:t>
            </a:r>
            <a:r>
              <a:rPr lang="en-US" sz="2800" dirty="0"/>
              <a:t>, </a:t>
            </a:r>
            <a:r>
              <a:rPr lang="en-US" sz="2800" b="1" dirty="0"/>
              <a:t>Matplotlib</a:t>
            </a:r>
            <a:r>
              <a:rPr lang="en-US" sz="2800" dirty="0"/>
              <a:t> et </a:t>
            </a:r>
            <a:r>
              <a:rPr lang="en-US" sz="2800" b="1" dirty="0"/>
              <a:t>Seaborn</a:t>
            </a:r>
          </a:p>
          <a:p>
            <a:pPr>
              <a:buFont typeface="Wingdings" pitchFamily="2" charset="2"/>
              <a:buChar char="v"/>
            </a:pPr>
            <a:r>
              <a:rPr lang="en-US" sz="2800" b="1" dirty="0"/>
              <a:t> </a:t>
            </a:r>
            <a:r>
              <a:rPr lang="en-US" sz="2800" dirty="0"/>
              <a:t>Appliquer les </a:t>
            </a:r>
            <a:r>
              <a:rPr lang="en-US" sz="2800" dirty="0" err="1"/>
              <a:t>compétences</a:t>
            </a:r>
            <a:r>
              <a:rPr lang="en-US" sz="2800" dirty="0"/>
              <a:t> </a:t>
            </a:r>
            <a:r>
              <a:rPr lang="en-US" sz="2800" dirty="0" err="1"/>
              <a:t>acquises</a:t>
            </a:r>
            <a:r>
              <a:rPr lang="en-US" sz="2800" dirty="0"/>
              <a:t> à un </a:t>
            </a:r>
            <a:r>
              <a:rPr lang="en-US" sz="2800" b="1" dirty="0" err="1"/>
              <a:t>projet</a:t>
            </a:r>
            <a:r>
              <a:rPr lang="en-US" sz="2800" b="1" dirty="0"/>
              <a:t> </a:t>
            </a:r>
            <a:r>
              <a:rPr lang="en-US" sz="2800" b="1" dirty="0" err="1"/>
              <a:t>concret</a:t>
            </a:r>
            <a:r>
              <a:rPr lang="en-US" sz="2800" dirty="0"/>
              <a:t> : </a:t>
            </a:r>
            <a:r>
              <a:rPr lang="en-US" sz="2800" dirty="0" err="1"/>
              <a:t>l’analyse</a:t>
            </a:r>
            <a:r>
              <a:rPr lang="en-US" sz="2800" dirty="0"/>
              <a:t> RFM (</a:t>
            </a:r>
            <a:r>
              <a:rPr lang="en-US" sz="2800" dirty="0" err="1"/>
              <a:t>Récence</a:t>
            </a:r>
            <a:r>
              <a:rPr lang="en-US" sz="2800" dirty="0"/>
              <a:t>, </a:t>
            </a:r>
            <a:r>
              <a:rPr lang="en-US" sz="2800" dirty="0" err="1"/>
              <a:t>Fréquence</a:t>
            </a:r>
            <a:r>
              <a:rPr lang="en-US" sz="2800" dirty="0"/>
              <a:t>, </a:t>
            </a:r>
            <a:r>
              <a:rPr lang="en-US" sz="2800" dirty="0" err="1"/>
              <a:t>Montant</a:t>
            </a:r>
            <a:r>
              <a:rPr lang="en-US" sz="2800" dirty="0"/>
              <a:t>)</a:t>
            </a:r>
          </a:p>
          <a:p>
            <a:pPr>
              <a:buFont typeface="Wingdings" pitchFamily="2" charset="2"/>
              <a:buChar char="v"/>
            </a:pPr>
            <a:r>
              <a:rPr lang="en-US" sz="2800" dirty="0"/>
              <a:t> </a:t>
            </a:r>
            <a:r>
              <a:rPr lang="en-US" sz="2800" dirty="0" err="1"/>
              <a:t>Développer</a:t>
            </a:r>
            <a:r>
              <a:rPr lang="en-US" sz="2800" dirty="0"/>
              <a:t> </a:t>
            </a:r>
            <a:r>
              <a:rPr lang="en-US" sz="2800" dirty="0" err="1"/>
              <a:t>une</a:t>
            </a:r>
            <a:r>
              <a:rPr lang="en-US" sz="2800" dirty="0"/>
              <a:t> </a:t>
            </a:r>
            <a:r>
              <a:rPr lang="en-US" sz="2800" dirty="0" err="1"/>
              <a:t>méthodologie</a:t>
            </a:r>
            <a:r>
              <a:rPr lang="en-US" sz="2800" dirty="0"/>
              <a:t> </a:t>
            </a:r>
            <a:r>
              <a:rPr lang="en-US" sz="2800" dirty="0" err="1"/>
              <a:t>rigoureuse</a:t>
            </a:r>
            <a:r>
              <a:rPr lang="en-US" sz="2800" dirty="0"/>
              <a:t> </a:t>
            </a:r>
            <a:r>
              <a:rPr lang="en-US" sz="2800" dirty="0" err="1"/>
              <a:t>en</a:t>
            </a:r>
            <a:r>
              <a:rPr lang="en-US" sz="2800" dirty="0"/>
              <a:t> science des données et </a:t>
            </a:r>
            <a:r>
              <a:rPr lang="en-US" sz="2800" dirty="0" err="1"/>
              <a:t>en</a:t>
            </a:r>
            <a:r>
              <a:rPr lang="en-US" sz="2800" dirty="0"/>
              <a:t> </a:t>
            </a:r>
            <a:r>
              <a:rPr lang="en-US" sz="2800" dirty="0" err="1"/>
              <a:t>programmation</a:t>
            </a:r>
            <a:endParaRPr lang="en-US" sz="2800" dirty="0"/>
          </a:p>
          <a:p>
            <a:pPr marL="0" indent="0">
              <a:buNone/>
            </a:pPr>
            <a:endParaRPr lang="en-US" sz="2400" dirty="0"/>
          </a:p>
        </p:txBody>
      </p:sp>
      <p:sp>
        <p:nvSpPr>
          <p:cNvPr id="2" name="Title 1">
            <a:extLst>
              <a:ext uri="{FF2B5EF4-FFF2-40B4-BE49-F238E27FC236}">
                <a16:creationId xmlns:a16="http://schemas.microsoft.com/office/drawing/2014/main" id="{134A1C94-0603-7CB2-A26B-F1D5B1D5F1D9}"/>
              </a:ext>
            </a:extLst>
          </p:cNvPr>
          <p:cNvSpPr>
            <a:spLocks noGrp="1"/>
          </p:cNvSpPr>
          <p:nvPr>
            <p:ph type="title"/>
          </p:nvPr>
        </p:nvSpPr>
        <p:spPr/>
        <p:txBody>
          <a:bodyPr/>
          <a:lstStyle/>
          <a:p>
            <a:r>
              <a:rPr lang="en-CD" b="1" dirty="0"/>
              <a:t>🎯 </a:t>
            </a:r>
            <a:r>
              <a:rPr lang="en-US" b="1" dirty="0" err="1"/>
              <a:t>Objectifs</a:t>
            </a:r>
            <a:r>
              <a:rPr lang="en-US" b="1" dirty="0"/>
              <a:t> de la formation :</a:t>
            </a:r>
          </a:p>
        </p:txBody>
      </p:sp>
    </p:spTree>
    <p:extLst>
      <p:ext uri="{BB962C8B-B14F-4D97-AF65-F5344CB8AC3E}">
        <p14:creationId xmlns:p14="http://schemas.microsoft.com/office/powerpoint/2010/main" val="11036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A6669-67A0-9C9C-DCFA-4CDBD5E14698}"/>
              </a:ext>
            </a:extLst>
          </p:cNvPr>
          <p:cNvSpPr>
            <a:spLocks noGrp="1"/>
          </p:cNvSpPr>
          <p:nvPr>
            <p:ph idx="1"/>
          </p:nvPr>
        </p:nvSpPr>
        <p:spPr/>
        <p:txBody>
          <a:bodyPr>
            <a:normAutofit/>
          </a:bodyPr>
          <a:lstStyle/>
          <a:p>
            <a:pPr marL="0" indent="0">
              <a:buNone/>
            </a:pPr>
            <a:r>
              <a:rPr lang="en-US" sz="2400" dirty="0"/>
              <a:t>🔹</a:t>
            </a:r>
            <a:r>
              <a:rPr lang="fr-CD" sz="2400" dirty="0"/>
              <a:t> Tour de table : Chaque participant partage rapidement :</a:t>
            </a:r>
          </a:p>
          <a:p>
            <a:pPr>
              <a:buFont typeface="Wingdings" pitchFamily="2" charset="2"/>
              <a:buChar char="v"/>
            </a:pPr>
            <a:r>
              <a:rPr lang="fr-CD" sz="2400" dirty="0"/>
              <a:t> Votre nom</a:t>
            </a:r>
          </a:p>
          <a:p>
            <a:pPr>
              <a:buFont typeface="Wingdings" pitchFamily="2" charset="2"/>
              <a:buChar char="v"/>
            </a:pPr>
            <a:r>
              <a:rPr lang="fr-CD" sz="2400" dirty="0"/>
              <a:t> Votre lien avec l’université ou la recherche</a:t>
            </a:r>
          </a:p>
          <a:p>
            <a:pPr>
              <a:buFont typeface="Wingdings" pitchFamily="2" charset="2"/>
              <a:buChar char="v"/>
            </a:pPr>
            <a:r>
              <a:rPr lang="fr-CD" sz="2400" dirty="0"/>
              <a:t> Pourquoi vous voulez apprendre Python</a:t>
            </a:r>
          </a:p>
          <a:p>
            <a:pPr>
              <a:buFont typeface="Wingdings" pitchFamily="2" charset="2"/>
              <a:buChar char="v"/>
            </a:pPr>
            <a:r>
              <a:rPr lang="fr-CD" sz="2400" dirty="0"/>
              <a:t> Avez-vous une connaissance de Python (oui/non)</a:t>
            </a:r>
          </a:p>
          <a:p>
            <a:pPr>
              <a:buFont typeface="Wingdings" pitchFamily="2" charset="2"/>
              <a:buChar char="v"/>
            </a:pPr>
            <a:r>
              <a:rPr lang="fr-CD" sz="2400" dirty="0"/>
              <a:t> Avez-vous déjà utilisé un langage de programmation</a:t>
            </a:r>
          </a:p>
          <a:p>
            <a:pPr>
              <a:buFont typeface="Wingdings" pitchFamily="2" charset="2"/>
              <a:buChar char="v"/>
            </a:pPr>
            <a:r>
              <a:rPr lang="fr-CD" sz="2400" dirty="0"/>
              <a:t> Qu’est-ce que vous connaissez sur la </a:t>
            </a:r>
            <a:r>
              <a:rPr lang="en-CD" sz="2400" dirty="0"/>
              <a:t>Data Science</a:t>
            </a:r>
          </a:p>
          <a:p>
            <a:pPr>
              <a:buFont typeface="Wingdings" pitchFamily="2" charset="2"/>
              <a:buChar char="v"/>
            </a:pPr>
            <a:r>
              <a:rPr lang="en-CD" sz="2400" dirty="0"/>
              <a:t> Pourquoi vous voulez apprendre la Data Science</a:t>
            </a:r>
            <a:endParaRPr lang="fr-CD" sz="2400" dirty="0"/>
          </a:p>
        </p:txBody>
      </p:sp>
      <p:sp>
        <p:nvSpPr>
          <p:cNvPr id="2" name="Title 1">
            <a:extLst>
              <a:ext uri="{FF2B5EF4-FFF2-40B4-BE49-F238E27FC236}">
                <a16:creationId xmlns:a16="http://schemas.microsoft.com/office/drawing/2014/main" id="{134A1C94-0603-7CB2-A26B-F1D5B1D5F1D9}"/>
              </a:ext>
            </a:extLst>
          </p:cNvPr>
          <p:cNvSpPr>
            <a:spLocks noGrp="1"/>
          </p:cNvSpPr>
          <p:nvPr>
            <p:ph type="title"/>
          </p:nvPr>
        </p:nvSpPr>
        <p:spPr/>
        <p:txBody>
          <a:bodyPr>
            <a:normAutofit/>
          </a:bodyPr>
          <a:lstStyle/>
          <a:p>
            <a:r>
              <a:rPr lang="en-US" b="1" dirty="0"/>
              <a:t>🧊</a:t>
            </a:r>
            <a:r>
              <a:rPr lang="fr-CD" b="1" dirty="0"/>
              <a:t> Activité d’introduction (brise-glace)</a:t>
            </a:r>
            <a:endParaRPr lang="en-US" b="1" dirty="0"/>
          </a:p>
        </p:txBody>
      </p:sp>
    </p:spTree>
    <p:extLst>
      <p:ext uri="{BB962C8B-B14F-4D97-AF65-F5344CB8AC3E}">
        <p14:creationId xmlns:p14="http://schemas.microsoft.com/office/powerpoint/2010/main" val="126439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19E14-1396-BA30-204E-B7BD2EEF22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A8A948-E2C1-FC26-A412-E5D0E6DB868A}"/>
              </a:ext>
            </a:extLst>
          </p:cNvPr>
          <p:cNvSpPr>
            <a:spLocks noGrp="1"/>
          </p:cNvSpPr>
          <p:nvPr>
            <p:ph idx="1"/>
          </p:nvPr>
        </p:nvSpPr>
        <p:spPr/>
        <p:txBody>
          <a:bodyPr>
            <a:normAutofit/>
          </a:bodyPr>
          <a:lstStyle/>
          <a:p>
            <a:pPr marL="0" indent="0">
              <a:buNone/>
            </a:pPr>
            <a:r>
              <a:rPr lang="en-US" sz="2800" b="1" dirty="0"/>
              <a:t>Python</a:t>
            </a:r>
            <a:r>
              <a:rPr lang="en-US" sz="2800" dirty="0"/>
              <a:t> </a:t>
            </a:r>
            <a:r>
              <a:rPr lang="en-US" sz="2800" dirty="0" err="1"/>
              <a:t>est</a:t>
            </a:r>
            <a:r>
              <a:rPr lang="en-US" sz="2800" dirty="0"/>
              <a:t> un </a:t>
            </a:r>
            <a:r>
              <a:rPr lang="en-US" sz="2800" dirty="0" err="1"/>
              <a:t>langage</a:t>
            </a:r>
            <a:r>
              <a:rPr lang="en-US" sz="2800" dirty="0"/>
              <a:t> de </a:t>
            </a:r>
            <a:r>
              <a:rPr lang="en-US" sz="2800" dirty="0" err="1"/>
              <a:t>programmation</a:t>
            </a:r>
            <a:r>
              <a:rPr lang="en-US" sz="2800" dirty="0"/>
              <a:t> </a:t>
            </a:r>
            <a:r>
              <a:rPr lang="en-US" sz="2800" b="1" dirty="0" err="1"/>
              <a:t>interprété</a:t>
            </a:r>
            <a:r>
              <a:rPr lang="en-US" sz="2800" b="1" dirty="0"/>
              <a:t>, libre et open-source</a:t>
            </a:r>
            <a:r>
              <a:rPr lang="en-US" sz="2800" dirty="0"/>
              <a:t>, </a:t>
            </a:r>
            <a:r>
              <a:rPr lang="en-US" sz="2800" dirty="0" err="1"/>
              <a:t>créé</a:t>
            </a:r>
            <a:r>
              <a:rPr lang="en-US" sz="2800" dirty="0"/>
              <a:t> </a:t>
            </a:r>
            <a:r>
              <a:rPr lang="en-US" sz="2800" dirty="0" err="1"/>
              <a:t>en</a:t>
            </a:r>
            <a:r>
              <a:rPr lang="en-US" sz="2800" dirty="0"/>
              <a:t> 1991 par </a:t>
            </a:r>
            <a:r>
              <a:rPr lang="en-US" sz="2800" b="1" dirty="0"/>
              <a:t>Guido van Rossum</a:t>
            </a:r>
            <a:r>
              <a:rPr lang="en-US" sz="2800" dirty="0"/>
              <a:t>. Il </a:t>
            </a:r>
            <a:r>
              <a:rPr lang="en-US" sz="2800" dirty="0" err="1"/>
              <a:t>est</a:t>
            </a:r>
            <a:r>
              <a:rPr lang="en-US" sz="2800" dirty="0"/>
              <a:t> </a:t>
            </a:r>
            <a:r>
              <a:rPr lang="en-US" sz="2800" dirty="0" err="1"/>
              <a:t>aujourd’hui</a:t>
            </a:r>
            <a:r>
              <a:rPr lang="en-US" sz="2800" dirty="0"/>
              <a:t> </a:t>
            </a:r>
            <a:r>
              <a:rPr lang="en-US" sz="2800" dirty="0" err="1"/>
              <a:t>l’un</a:t>
            </a:r>
            <a:r>
              <a:rPr lang="en-US" sz="2800" dirty="0"/>
              <a:t> des </a:t>
            </a:r>
            <a:r>
              <a:rPr lang="en-US" sz="2800" dirty="0" err="1"/>
              <a:t>langages</a:t>
            </a:r>
            <a:r>
              <a:rPr lang="en-US" sz="2800" dirty="0"/>
              <a:t> les plus </a:t>
            </a:r>
            <a:r>
              <a:rPr lang="en-US" sz="2800" dirty="0" err="1"/>
              <a:t>utilisés</a:t>
            </a:r>
            <a:r>
              <a:rPr lang="en-US" sz="2800" dirty="0"/>
              <a:t> dans le monde, que </a:t>
            </a:r>
            <a:r>
              <a:rPr lang="en-US" sz="2800" dirty="0" err="1"/>
              <a:t>ce</a:t>
            </a:r>
            <a:r>
              <a:rPr lang="en-US" sz="2800" dirty="0"/>
              <a:t> </a:t>
            </a:r>
            <a:r>
              <a:rPr lang="en-US" sz="2800" dirty="0" err="1"/>
              <a:t>soit</a:t>
            </a:r>
            <a:r>
              <a:rPr lang="en-US" sz="2800" dirty="0"/>
              <a:t> </a:t>
            </a:r>
            <a:r>
              <a:rPr lang="en-US" sz="2800" dirty="0" err="1"/>
              <a:t>en</a:t>
            </a:r>
            <a:r>
              <a:rPr lang="en-US" sz="2800" dirty="0"/>
              <a:t> </a:t>
            </a:r>
            <a:r>
              <a:rPr lang="en-US" sz="2800" dirty="0" err="1"/>
              <a:t>développement</a:t>
            </a:r>
            <a:r>
              <a:rPr lang="en-US" sz="2800" dirty="0"/>
              <a:t> web, </a:t>
            </a:r>
            <a:r>
              <a:rPr lang="en-US" sz="2800" dirty="0" err="1"/>
              <a:t>en</a:t>
            </a:r>
            <a:r>
              <a:rPr lang="en-US" sz="2800" dirty="0"/>
              <a:t> </a:t>
            </a:r>
            <a:r>
              <a:rPr lang="en-US" sz="2800" dirty="0" err="1"/>
              <a:t>automatisation</a:t>
            </a:r>
            <a:r>
              <a:rPr lang="en-US" sz="2800" dirty="0"/>
              <a:t>, </a:t>
            </a:r>
            <a:r>
              <a:rPr lang="en-US" sz="2800" dirty="0" err="1"/>
              <a:t>en</a:t>
            </a:r>
            <a:r>
              <a:rPr lang="en-US" sz="2800" dirty="0"/>
              <a:t> intelligence </a:t>
            </a:r>
            <a:r>
              <a:rPr lang="en-US" sz="2800" dirty="0" err="1"/>
              <a:t>artificielle</a:t>
            </a:r>
            <a:r>
              <a:rPr lang="en-US" sz="2800" dirty="0"/>
              <a:t>, </a:t>
            </a:r>
            <a:r>
              <a:rPr lang="en-US" sz="2800" dirty="0" err="1"/>
              <a:t>ou</a:t>
            </a:r>
            <a:r>
              <a:rPr lang="en-US" sz="2800" dirty="0"/>
              <a:t> </a:t>
            </a:r>
            <a:r>
              <a:rPr lang="en-US" sz="2800" dirty="0" err="1"/>
              <a:t>en</a:t>
            </a:r>
            <a:r>
              <a:rPr lang="en-US" sz="2800" dirty="0"/>
              <a:t> science des données.</a:t>
            </a:r>
          </a:p>
        </p:txBody>
      </p:sp>
      <p:sp>
        <p:nvSpPr>
          <p:cNvPr id="2" name="Title 1">
            <a:extLst>
              <a:ext uri="{FF2B5EF4-FFF2-40B4-BE49-F238E27FC236}">
                <a16:creationId xmlns:a16="http://schemas.microsoft.com/office/drawing/2014/main" id="{B74B4CDD-DD84-5A75-0E56-A416EC4F16DE}"/>
              </a:ext>
            </a:extLst>
          </p:cNvPr>
          <p:cNvSpPr>
            <a:spLocks noGrp="1"/>
          </p:cNvSpPr>
          <p:nvPr>
            <p:ph type="title"/>
          </p:nvPr>
        </p:nvSpPr>
        <p:spPr/>
        <p:txBody>
          <a:bodyPr/>
          <a:lstStyle/>
          <a:p>
            <a:r>
              <a:rPr lang="en-CD" b="1" dirty="0"/>
              <a:t>🐍 </a:t>
            </a:r>
            <a:r>
              <a:rPr lang="en-US" b="1" dirty="0"/>
              <a:t>Introduction à Python : </a:t>
            </a:r>
            <a:r>
              <a:rPr lang="en-US" b="1" dirty="0" err="1"/>
              <a:t>qu’est-ce</a:t>
            </a:r>
            <a:r>
              <a:rPr lang="en-US" b="1" dirty="0"/>
              <a:t> que </a:t>
            </a:r>
            <a:r>
              <a:rPr lang="en-US" b="1" dirty="0" err="1"/>
              <a:t>c’est</a:t>
            </a:r>
            <a:r>
              <a:rPr lang="en-US" b="1" dirty="0"/>
              <a:t> ?</a:t>
            </a:r>
          </a:p>
        </p:txBody>
      </p:sp>
    </p:spTree>
    <p:extLst>
      <p:ext uri="{BB962C8B-B14F-4D97-AF65-F5344CB8AC3E}">
        <p14:creationId xmlns:p14="http://schemas.microsoft.com/office/powerpoint/2010/main" val="356148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14B09-1DDA-592A-13C9-73BBD9FD85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7B497A-03F4-2145-EBBD-B0DB342A390A}"/>
              </a:ext>
            </a:extLst>
          </p:cNvPr>
          <p:cNvSpPr>
            <a:spLocks noGrp="1"/>
          </p:cNvSpPr>
          <p:nvPr>
            <p:ph idx="1"/>
          </p:nvPr>
        </p:nvSpPr>
        <p:spPr/>
        <p:txBody>
          <a:bodyPr>
            <a:normAutofit/>
          </a:bodyPr>
          <a:lstStyle/>
          <a:p>
            <a:r>
              <a:rPr lang="en-CD" sz="2400" dirty="0"/>
              <a:t>✅ </a:t>
            </a:r>
            <a:r>
              <a:rPr lang="en-US" sz="2400" b="1" dirty="0"/>
              <a:t>Simple à </a:t>
            </a:r>
            <a:r>
              <a:rPr lang="en-US" sz="2400" b="1" dirty="0" err="1"/>
              <a:t>apprendre</a:t>
            </a:r>
            <a:r>
              <a:rPr lang="en-US" sz="2400" dirty="0"/>
              <a:t> : </a:t>
            </a:r>
            <a:r>
              <a:rPr lang="en-US" sz="2400" dirty="0" err="1"/>
              <a:t>sa</a:t>
            </a:r>
            <a:r>
              <a:rPr lang="en-US" sz="2400" dirty="0"/>
              <a:t> </a:t>
            </a:r>
            <a:r>
              <a:rPr lang="en-US" sz="2400" dirty="0" err="1"/>
              <a:t>syntaxe</a:t>
            </a:r>
            <a:r>
              <a:rPr lang="en-US" sz="2400" dirty="0"/>
              <a:t> </a:t>
            </a:r>
            <a:r>
              <a:rPr lang="en-US" sz="2400" dirty="0" err="1"/>
              <a:t>est</a:t>
            </a:r>
            <a:r>
              <a:rPr lang="en-US" sz="2400" dirty="0"/>
              <a:t> </a:t>
            </a:r>
            <a:r>
              <a:rPr lang="en-US" sz="2400" dirty="0" err="1"/>
              <a:t>claire</a:t>
            </a:r>
            <a:r>
              <a:rPr lang="en-US" sz="2400" dirty="0"/>
              <a:t>, </a:t>
            </a:r>
            <a:r>
              <a:rPr lang="en-US" sz="2400" dirty="0" err="1"/>
              <a:t>proche</a:t>
            </a:r>
            <a:r>
              <a:rPr lang="en-US" sz="2400" dirty="0"/>
              <a:t> de </a:t>
            </a:r>
            <a:r>
              <a:rPr lang="en-US" sz="2400" dirty="0" err="1"/>
              <a:t>l’anglais</a:t>
            </a:r>
            <a:r>
              <a:rPr lang="en-US" sz="2400" dirty="0"/>
              <a:t>, </a:t>
            </a:r>
            <a:r>
              <a:rPr lang="en-US" sz="2400" dirty="0" err="1"/>
              <a:t>idéale</a:t>
            </a:r>
            <a:r>
              <a:rPr lang="en-US" sz="2400" dirty="0"/>
              <a:t> pour </a:t>
            </a:r>
            <a:r>
              <a:rPr lang="en-US" sz="2400" dirty="0" err="1"/>
              <a:t>débuter</a:t>
            </a:r>
            <a:endParaRPr lang="en-US" sz="2400" dirty="0"/>
          </a:p>
          <a:p>
            <a:r>
              <a:rPr lang="en-CD" sz="2400" dirty="0"/>
              <a:t>✅ </a:t>
            </a:r>
            <a:r>
              <a:rPr lang="en-US" sz="2400" b="1" dirty="0"/>
              <a:t>Puissant et polyvalent</a:t>
            </a:r>
            <a:r>
              <a:rPr lang="en-US" sz="2400" dirty="0"/>
              <a:t> : </a:t>
            </a:r>
            <a:r>
              <a:rPr lang="en-US" sz="2400" dirty="0" err="1"/>
              <a:t>utilisé</a:t>
            </a:r>
            <a:r>
              <a:rPr lang="en-US" sz="2400" dirty="0"/>
              <a:t> dans le web, les scripts, la </a:t>
            </a:r>
            <a:r>
              <a:rPr lang="en-US" sz="2400" dirty="0" err="1"/>
              <a:t>robotique</a:t>
            </a:r>
            <a:r>
              <a:rPr lang="en-US" sz="2400" dirty="0"/>
              <a:t>, la finance, la data science…</a:t>
            </a:r>
          </a:p>
          <a:p>
            <a:r>
              <a:rPr lang="en-CD" sz="2400" dirty="0"/>
              <a:t>✅ </a:t>
            </a:r>
            <a:r>
              <a:rPr lang="en-US" sz="2400" b="1" dirty="0"/>
              <a:t>Portable</a:t>
            </a:r>
            <a:r>
              <a:rPr lang="en-US" sz="2400" dirty="0"/>
              <a:t> : </a:t>
            </a:r>
            <a:r>
              <a:rPr lang="en-US" sz="2400" dirty="0" err="1"/>
              <a:t>fonctionne</a:t>
            </a:r>
            <a:r>
              <a:rPr lang="en-US" sz="2400" dirty="0"/>
              <a:t> sur Windows, Linux, Mac, dans le cloud, etc.</a:t>
            </a:r>
          </a:p>
          <a:p>
            <a:r>
              <a:rPr lang="en-CD" sz="2400" dirty="0"/>
              <a:t>✅ </a:t>
            </a:r>
            <a:r>
              <a:rPr lang="en-US" sz="2400" b="1" dirty="0"/>
              <a:t>Communautaire</a:t>
            </a:r>
            <a:r>
              <a:rPr lang="en-US" sz="2400" dirty="0"/>
              <a:t> : soutenu par </a:t>
            </a:r>
            <a:r>
              <a:rPr lang="en-US" sz="2400" dirty="0" err="1"/>
              <a:t>une</a:t>
            </a:r>
            <a:r>
              <a:rPr lang="en-US" sz="2400" dirty="0"/>
              <a:t> immense </a:t>
            </a:r>
            <a:r>
              <a:rPr lang="en-US" sz="2400" dirty="0" err="1"/>
              <a:t>communauté</a:t>
            </a:r>
            <a:r>
              <a:rPr lang="en-US" sz="2400" dirty="0"/>
              <a:t> avec des </a:t>
            </a:r>
            <a:r>
              <a:rPr lang="en-US" sz="2400" dirty="0" err="1"/>
              <a:t>milliers</a:t>
            </a:r>
            <a:r>
              <a:rPr lang="en-US" sz="2400" dirty="0"/>
              <a:t> de bibliothèques </a:t>
            </a:r>
            <a:r>
              <a:rPr lang="en-US" sz="2400" dirty="0" err="1"/>
              <a:t>disponibles</a:t>
            </a:r>
            <a:endParaRPr lang="en-US" sz="2400" dirty="0"/>
          </a:p>
          <a:p>
            <a:r>
              <a:rPr lang="en-CD" sz="2400" dirty="0"/>
              <a:t>✅ </a:t>
            </a:r>
            <a:r>
              <a:rPr lang="en-US" sz="2400" b="1" dirty="0" err="1"/>
              <a:t>Gratuit</a:t>
            </a:r>
            <a:r>
              <a:rPr lang="en-US" sz="2400" dirty="0"/>
              <a:t> : Python </a:t>
            </a:r>
            <a:r>
              <a:rPr lang="en-US" sz="2400" dirty="0" err="1"/>
              <a:t>est</a:t>
            </a:r>
            <a:r>
              <a:rPr lang="en-US" sz="2400" dirty="0"/>
              <a:t> 100 % open source</a:t>
            </a:r>
          </a:p>
        </p:txBody>
      </p:sp>
      <p:sp>
        <p:nvSpPr>
          <p:cNvPr id="2" name="Title 1">
            <a:extLst>
              <a:ext uri="{FF2B5EF4-FFF2-40B4-BE49-F238E27FC236}">
                <a16:creationId xmlns:a16="http://schemas.microsoft.com/office/drawing/2014/main" id="{AFD00C15-CFC3-293E-65C4-D41ABE852BCC}"/>
              </a:ext>
            </a:extLst>
          </p:cNvPr>
          <p:cNvSpPr>
            <a:spLocks noGrp="1"/>
          </p:cNvSpPr>
          <p:nvPr>
            <p:ph type="title"/>
          </p:nvPr>
        </p:nvSpPr>
        <p:spPr/>
        <p:txBody>
          <a:bodyPr/>
          <a:lstStyle/>
          <a:p>
            <a:r>
              <a:rPr lang="en-CD" b="1" dirty="0"/>
              <a:t>🎯 </a:t>
            </a:r>
            <a:r>
              <a:rPr lang="en-US" b="1" dirty="0" err="1"/>
              <a:t>Pourquoi</a:t>
            </a:r>
            <a:r>
              <a:rPr lang="en-US" b="1" dirty="0"/>
              <a:t> </a:t>
            </a:r>
            <a:r>
              <a:rPr lang="en-US" b="1" dirty="0" err="1"/>
              <a:t>apprendre</a:t>
            </a:r>
            <a:r>
              <a:rPr lang="en-US" b="1" dirty="0"/>
              <a:t> Python ?</a:t>
            </a:r>
          </a:p>
        </p:txBody>
      </p:sp>
    </p:spTree>
    <p:extLst>
      <p:ext uri="{BB962C8B-B14F-4D97-AF65-F5344CB8AC3E}">
        <p14:creationId xmlns:p14="http://schemas.microsoft.com/office/powerpoint/2010/main" val="2312264802"/>
      </p:ext>
    </p:extLst>
  </p:cSld>
  <p:clrMapOvr>
    <a:masterClrMapping/>
  </p:clrMapOvr>
</p:sld>
</file>

<file path=ppt/theme/theme1.xml><?xml version="1.0" encoding="utf-8"?>
<a:theme xmlns:a="http://schemas.openxmlformats.org/drawingml/2006/main" name="Office Theme">
  <a:themeElements>
    <a:clrScheme name="Custom 4">
      <a:dk1>
        <a:srgbClr val="000000"/>
      </a:dk1>
      <a:lt1>
        <a:srgbClr val="FFFFFF"/>
      </a:lt1>
      <a:dk2>
        <a:srgbClr val="954F72"/>
      </a:dk2>
      <a:lt2>
        <a:srgbClr val="253746"/>
      </a:lt2>
      <a:accent1>
        <a:srgbClr val="3CAAFF"/>
      </a:accent1>
      <a:accent2>
        <a:srgbClr val="00CE7C"/>
      </a:accent2>
      <a:accent3>
        <a:srgbClr val="AB73D5"/>
      </a:accent3>
      <a:accent4>
        <a:srgbClr val="FFA800"/>
      </a:accent4>
      <a:accent5>
        <a:srgbClr val="6E81FF"/>
      </a:accent5>
      <a:accent6>
        <a:srgbClr val="954F72"/>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HI360_Pres_NotoSans_03-21-2023" id="{1F4E034B-B35A-B541-8A7E-291D907610A2}" vid="{B34C7743-AA30-F14A-B922-29BF003FC5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5004</TotalTime>
  <Words>1819</Words>
  <Application>Microsoft Macintosh PowerPoint</Application>
  <PresentationFormat>Widescreen</PresentationFormat>
  <Paragraphs>114</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Noto Sans</vt:lpstr>
      <vt:lpstr>Noto Sans SemBd</vt:lpstr>
      <vt:lpstr>System Font Regular</vt:lpstr>
      <vt:lpstr>Wingdings</vt:lpstr>
      <vt:lpstr>Office Theme</vt:lpstr>
      <vt:lpstr>FORMATION PYTHON POUR LA DATA SCIENCE</vt:lpstr>
      <vt:lpstr>Brève présentation de l’entreprise</vt:lpstr>
      <vt:lpstr>Secteurs d'Activité</vt:lpstr>
      <vt:lpstr>Secteurs d'Activité</vt:lpstr>
      <vt:lpstr>🎓 Présentation de la formation</vt:lpstr>
      <vt:lpstr>🎯 Objectifs de la formation :</vt:lpstr>
      <vt:lpstr>🧊 Activité d’introduction (brise-glace)</vt:lpstr>
      <vt:lpstr>🐍 Introduction à Python : qu’est-ce que c’est ?</vt:lpstr>
      <vt:lpstr>🎯 Pourquoi apprendre Python ?</vt:lpstr>
      <vt:lpstr>🧑‍💻 Python est utilisé pour :</vt:lpstr>
      <vt:lpstr>🧰 Matériel nécessaire</vt:lpstr>
      <vt:lpstr>2. Python et l’analyse de données</vt:lpstr>
      <vt:lpstr>2. Python et l’analyse de données</vt:lpstr>
      <vt:lpstr>2. Python et l’analyse de données</vt:lpstr>
      <vt:lpstr>3. Les sources de donnés libres</vt:lpstr>
      <vt:lpstr>3. Les sources de donnés libres</vt:lpstr>
      <vt:lpstr>II. MISE EN PLACE DE L’ENVIRONNEMENT DE TRAVAIL</vt:lpstr>
      <vt:lpstr>II. MISE EN PLACE DE L’ENVIRONNEMENT DE TRAVAIL</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to change cover photos </dc:title>
  <dc:creator>Hubert De La Vega</dc:creator>
  <cp:lastModifiedBy>Serge Tsimba</cp:lastModifiedBy>
  <cp:revision>44</cp:revision>
  <dcterms:created xsi:type="dcterms:W3CDTF">2023-03-21T16:04:53Z</dcterms:created>
  <dcterms:modified xsi:type="dcterms:W3CDTF">2025-06-19T03:59:00Z</dcterms:modified>
</cp:coreProperties>
</file>