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ess Start 2P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font" Target="fonts/PressStart2P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28.jpg"/><Relationship Id="rId5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Relationship Id="rId4" Type="http://schemas.openxmlformats.org/officeDocument/2006/relationships/image" Target="../media/image07.png"/><Relationship Id="rId11" Type="http://schemas.openxmlformats.org/officeDocument/2006/relationships/image" Target="../media/image18.png"/><Relationship Id="rId10" Type="http://schemas.openxmlformats.org/officeDocument/2006/relationships/image" Target="../media/image10.jpg"/><Relationship Id="rId9" Type="http://schemas.openxmlformats.org/officeDocument/2006/relationships/image" Target="../media/image05.png"/><Relationship Id="rId5" Type="http://schemas.openxmlformats.org/officeDocument/2006/relationships/image" Target="../media/image01.jpg"/><Relationship Id="rId6" Type="http://schemas.openxmlformats.org/officeDocument/2006/relationships/image" Target="../media/image03.jpg"/><Relationship Id="rId7" Type="http://schemas.openxmlformats.org/officeDocument/2006/relationships/image" Target="../media/image08.jpg"/><Relationship Id="rId8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Relationship Id="rId4" Type="http://schemas.openxmlformats.org/officeDocument/2006/relationships/image" Target="../media/image16.gif"/><Relationship Id="rId11" Type="http://schemas.openxmlformats.org/officeDocument/2006/relationships/image" Target="../media/image14.jpg"/><Relationship Id="rId10" Type="http://schemas.openxmlformats.org/officeDocument/2006/relationships/image" Target="../media/image20.gif"/><Relationship Id="rId9" Type="http://schemas.openxmlformats.org/officeDocument/2006/relationships/image" Target="../media/image15.gif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0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23.gif"/><Relationship Id="rId5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gif"/><Relationship Id="rId4" Type="http://schemas.openxmlformats.org/officeDocument/2006/relationships/image" Target="../media/image25.gif"/><Relationship Id="rId5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gif"/><Relationship Id="rId4" Type="http://schemas.openxmlformats.org/officeDocument/2006/relationships/hyperlink" Target="http://youtube.com/v/kxopViU98Xo" TargetMode="External"/><Relationship Id="rId5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1555" l="0" r="0" t="0"/>
          <a:stretch/>
        </p:blipFill>
        <p:spPr>
          <a:xfrm>
            <a:off x="0" y="0"/>
            <a:ext cx="9144000" cy="50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466600" y="930650"/>
            <a:ext cx="8520600" cy="268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BF9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Survive The     Horde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31250" y="29364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By:Nelson and Tobey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0" y="4197350"/>
            <a:ext cx="114972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1881775" y="4068637"/>
            <a:ext cx="4149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621200" y="4557650"/>
            <a:ext cx="63660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Copyright @ 2017, Weeb Kingdom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9200" y="22700"/>
            <a:ext cx="1424800" cy="17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24800" cy="1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72324" cy="547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200" y="1425450"/>
            <a:ext cx="2150725" cy="21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625" y="225699"/>
            <a:ext cx="686550" cy="72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450" y="225700"/>
            <a:ext cx="686549" cy="7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5625" y="1010825"/>
            <a:ext cx="686550" cy="6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3450" y="1010817"/>
            <a:ext cx="838174" cy="78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8150" y="501800"/>
            <a:ext cx="1323700" cy="12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0" y="780200"/>
            <a:ext cx="21507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Tip* : Use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 to Kill Big Zombies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11275" y="225697"/>
            <a:ext cx="1081300" cy="72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11267" y="900675"/>
            <a:ext cx="917024" cy="8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0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25" y="2975922"/>
            <a:ext cx="2455224" cy="20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00" y="126225"/>
            <a:ext cx="1085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7525" y="126225"/>
            <a:ext cx="2933700" cy="1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288450"/>
            <a:ext cx="4501574" cy="3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8">
            <a:alphaModFix/>
          </a:blip>
          <a:srcRect b="0" l="-897" r="0" t="-897"/>
          <a:stretch/>
        </p:blipFill>
        <p:spPr>
          <a:xfrm rot="-618187">
            <a:off x="1849150" y="1488749"/>
            <a:ext cx="1534550" cy="15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5627726" y="126225"/>
            <a:ext cx="3886050" cy="45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5965250" y="3322674"/>
            <a:ext cx="1195375" cy="15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95955">
            <a:off x="2954459" y="1232624"/>
            <a:ext cx="4929327" cy="72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0" y="60953"/>
            <a:ext cx="8745124" cy="50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906125" y="46597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When You win Soldiers Come to Save You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When You lose...Your kingdom is overrun by the horde.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0" y="3499925"/>
            <a:ext cx="2513099" cy="2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7100" y="3156800"/>
            <a:ext cx="8534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VICTORY                          DEFEAT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100" y="3558675"/>
            <a:ext cx="2525477" cy="15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0700"/>
            <a:ext cx="3542424" cy="354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289200" y="59807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The Archer shoots out a laser in which would help you protect your castle but will cost you 50 of your points and will ONLY kill the big zombie ( carefully use it)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80174" y="1589550"/>
            <a:ext cx="2883069" cy="338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875" y="2919975"/>
            <a:ext cx="5714999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4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75"/>
            <a:ext cx="9144000" cy="5072174"/>
          </a:xfrm>
          <a:prstGeom prst="rect">
            <a:avLst/>
          </a:prstGeom>
          <a:noFill/>
          <a:ln>
            <a:noFill/>
          </a:ln>
        </p:spPr>
      </p:pic>
      <p:sp>
        <p:nvSpPr>
          <p:cNvPr descr="10 hours of sax guy playing :D" id="116" name="Shape 116" title="Epic sax guy 10 hours">
            <a:hlinkClick r:id="rId4"/>
          </p:cNvPr>
          <p:cNvSpPr/>
          <p:nvPr/>
        </p:nvSpPr>
        <p:spPr>
          <a:xfrm>
            <a:off x="9075725" y="464900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