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17.01.2019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17.01.2019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17.01.2019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17.01.2019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17.01.2019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17.01.2019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17.01.2019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 smtClean="0"/>
              <a:t>Motion </a:t>
            </a:r>
            <a:r>
              <a:rPr lang="tr-TR" dirty="0" err="1" smtClean="0"/>
              <a:t>Detector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Tolga Şıvgın</a:t>
            </a:r>
          </a:p>
          <a:p>
            <a:r>
              <a:rPr lang="tr-TR" dirty="0" smtClean="0"/>
              <a:t>Murat Akalın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79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7851648" cy="1828800"/>
          </a:xfrm>
        </p:spPr>
        <p:txBody>
          <a:bodyPr/>
          <a:lstStyle/>
          <a:p>
            <a:r>
              <a:rPr lang="tr-TR" dirty="0">
                <a:effectLst/>
              </a:rPr>
              <a:t>Problem Statement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33400" y="2492896"/>
            <a:ext cx="7854696" cy="3312368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tr-TR" sz="1800" dirty="0" err="1"/>
              <a:t>Rapidly</a:t>
            </a:r>
            <a:r>
              <a:rPr lang="tr-TR" sz="1800" dirty="0"/>
              <a:t> </a:t>
            </a:r>
            <a:r>
              <a:rPr lang="tr-TR" sz="1800" dirty="0" err="1"/>
              <a:t>increasing</a:t>
            </a:r>
            <a:r>
              <a:rPr lang="tr-TR" sz="1800" dirty="0"/>
              <a:t> </a:t>
            </a:r>
            <a:r>
              <a:rPr lang="tr-TR" sz="1800" dirty="0" err="1"/>
              <a:t>population</a:t>
            </a:r>
            <a:r>
              <a:rPr lang="tr-TR" sz="1800" dirty="0"/>
              <a:t>, </a:t>
            </a:r>
            <a:r>
              <a:rPr lang="tr-TR" sz="1800" dirty="0" err="1"/>
              <a:t>theft</a:t>
            </a:r>
            <a:r>
              <a:rPr lang="tr-TR" sz="1800" dirty="0"/>
              <a:t> is </a:t>
            </a:r>
            <a:r>
              <a:rPr lang="tr-TR" sz="1800" dirty="0" err="1"/>
              <a:t>causing</a:t>
            </a:r>
            <a:r>
              <a:rPr lang="tr-TR" sz="1800" dirty="0"/>
              <a:t> an </a:t>
            </a:r>
            <a:r>
              <a:rPr lang="tr-TR" sz="1800" dirty="0" err="1"/>
              <a:t>increase</a:t>
            </a:r>
            <a:r>
              <a:rPr lang="tr-TR" sz="1800" dirty="0"/>
              <a:t> in </a:t>
            </a:r>
            <a:r>
              <a:rPr lang="tr-TR" sz="1800" dirty="0" err="1"/>
              <a:t>events.That’s</a:t>
            </a:r>
            <a:r>
              <a:rPr lang="tr-TR" sz="1800" dirty="0"/>
              <a:t> </a:t>
            </a:r>
            <a:r>
              <a:rPr lang="tr-TR" sz="1800" dirty="0" err="1"/>
              <a:t>why</a:t>
            </a:r>
            <a:r>
              <a:rPr lang="tr-TR" sz="1800" dirty="0"/>
              <a:t> </a:t>
            </a:r>
            <a:r>
              <a:rPr lang="tr-TR" sz="1800" dirty="0" err="1"/>
              <a:t>people</a:t>
            </a:r>
            <a:r>
              <a:rPr lang="tr-TR" sz="1800" dirty="0"/>
              <a:t> </a:t>
            </a:r>
            <a:r>
              <a:rPr lang="tr-TR" sz="1800" dirty="0" err="1"/>
              <a:t>need</a:t>
            </a:r>
            <a:r>
              <a:rPr lang="tr-TR" sz="1800" dirty="0"/>
              <a:t> </a:t>
            </a:r>
            <a:r>
              <a:rPr lang="tr-TR" sz="1800" dirty="0" err="1"/>
              <a:t>security</a:t>
            </a:r>
            <a:r>
              <a:rPr lang="tr-TR" sz="1800" dirty="0"/>
              <a:t> </a:t>
            </a:r>
            <a:r>
              <a:rPr lang="tr-TR" sz="1800" dirty="0" err="1"/>
              <a:t>systems</a:t>
            </a:r>
            <a:r>
              <a:rPr lang="tr-TR" sz="1800" dirty="0" smtClean="0"/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tr-TR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1800" dirty="0" err="1"/>
              <a:t>Most</a:t>
            </a:r>
            <a:r>
              <a:rPr lang="tr-TR" sz="1800" dirty="0"/>
              <a:t>  </a:t>
            </a:r>
            <a:r>
              <a:rPr lang="tr-TR" sz="1800" dirty="0" err="1"/>
              <a:t>intelligent</a:t>
            </a:r>
            <a:r>
              <a:rPr lang="tr-TR" sz="1800" dirty="0"/>
              <a:t> </a:t>
            </a:r>
            <a:r>
              <a:rPr lang="tr-TR" sz="1800" dirty="0" err="1"/>
              <a:t>home</a:t>
            </a:r>
            <a:r>
              <a:rPr lang="tr-TR" sz="1800" dirty="0"/>
              <a:t> </a:t>
            </a:r>
            <a:r>
              <a:rPr lang="tr-TR" sz="1800" dirty="0" err="1"/>
              <a:t>systems</a:t>
            </a:r>
            <a:r>
              <a:rPr lang="tr-TR" sz="1800" dirty="0"/>
              <a:t> </a:t>
            </a:r>
            <a:r>
              <a:rPr lang="tr-TR" sz="1800" dirty="0" err="1"/>
              <a:t>connect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internet </a:t>
            </a:r>
            <a:r>
              <a:rPr lang="tr-TR" sz="1800" dirty="0" err="1"/>
              <a:t>which</a:t>
            </a:r>
            <a:r>
              <a:rPr lang="tr-TR" sz="1800" dirty="0"/>
              <a:t> is </a:t>
            </a:r>
            <a:r>
              <a:rPr lang="tr-TR" sz="1800" dirty="0" err="1"/>
              <a:t>IoT.Now</a:t>
            </a:r>
            <a:r>
              <a:rPr lang="tr-TR" sz="1800" dirty="0"/>
              <a:t>, </a:t>
            </a:r>
            <a:r>
              <a:rPr lang="tr-TR" sz="1800" dirty="0" err="1"/>
              <a:t>many</a:t>
            </a:r>
            <a:r>
              <a:rPr lang="tr-TR" sz="1800" dirty="0"/>
              <a:t> </a:t>
            </a:r>
            <a:r>
              <a:rPr lang="tr-TR" sz="1800" dirty="0" err="1"/>
              <a:t>security</a:t>
            </a:r>
            <a:r>
              <a:rPr lang="tr-TR" sz="1800" dirty="0"/>
              <a:t> </a:t>
            </a:r>
            <a:r>
              <a:rPr lang="tr-TR" sz="1800" dirty="0" err="1"/>
              <a:t>products</a:t>
            </a:r>
            <a:r>
              <a:rPr lang="tr-TR" sz="1800" dirty="0"/>
              <a:t> </a:t>
            </a:r>
            <a:r>
              <a:rPr lang="tr-TR" sz="1800" dirty="0" err="1"/>
              <a:t>using</a:t>
            </a:r>
            <a:r>
              <a:rPr lang="tr-TR" sz="1800" dirty="0"/>
              <a:t> </a:t>
            </a:r>
            <a:r>
              <a:rPr lang="tr-TR" sz="1800" dirty="0" err="1"/>
              <a:t>their</a:t>
            </a:r>
            <a:r>
              <a:rPr lang="tr-TR" sz="1800" dirty="0"/>
              <a:t> software in </a:t>
            </a:r>
            <a:r>
              <a:rPr lang="tr-TR" sz="1800" dirty="0" err="1"/>
              <a:t>IoT</a:t>
            </a:r>
            <a:r>
              <a:rPr lang="tr-TR" sz="1800" dirty="0"/>
              <a:t> </a:t>
            </a:r>
            <a:r>
              <a:rPr lang="tr-TR" sz="1800" dirty="0" err="1" smtClean="0"/>
              <a:t>devices</a:t>
            </a:r>
            <a:endParaRPr lang="tr-TR" sz="1800" dirty="0" smtClean="0"/>
          </a:p>
          <a:p>
            <a:pPr marL="285750" indent="-285750" algn="l">
              <a:buFont typeface="Arial" pitchFamily="34" charset="0"/>
              <a:buChar char="•"/>
            </a:pPr>
            <a:endParaRPr lang="tr-TR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1800" dirty="0" err="1"/>
              <a:t>Because</a:t>
            </a:r>
            <a:r>
              <a:rPr lang="tr-TR" sz="1800" dirty="0"/>
              <a:t>, </a:t>
            </a:r>
            <a:r>
              <a:rPr lang="tr-TR" sz="1800" dirty="0" err="1"/>
              <a:t>IoT</a:t>
            </a:r>
            <a:r>
              <a:rPr lang="tr-TR" sz="1800" dirty="0"/>
              <a:t> </a:t>
            </a:r>
            <a:r>
              <a:rPr lang="tr-TR" sz="1800" dirty="0" err="1"/>
              <a:t>devices</a:t>
            </a:r>
            <a:r>
              <a:rPr lang="tr-TR" sz="1800" dirty="0"/>
              <a:t> can be </a:t>
            </a:r>
            <a:r>
              <a:rPr lang="tr-TR" sz="1800" dirty="0" err="1"/>
              <a:t>independent</a:t>
            </a:r>
            <a:r>
              <a:rPr lang="tr-TR" sz="1800" dirty="0"/>
              <a:t> </a:t>
            </a:r>
            <a:r>
              <a:rPr lang="tr-TR" sz="1800" dirty="0" err="1"/>
              <a:t>that</a:t>
            </a:r>
            <a:r>
              <a:rPr lang="tr-TR" sz="1800" dirty="0"/>
              <a:t> </a:t>
            </a:r>
            <a:r>
              <a:rPr lang="tr-TR" sz="1800" dirty="0" err="1"/>
              <a:t>mean</a:t>
            </a:r>
            <a:r>
              <a:rPr lang="tr-TR" sz="1800" dirty="0"/>
              <a:t> , </a:t>
            </a:r>
            <a:r>
              <a:rPr lang="tr-TR" sz="1800" dirty="0" err="1"/>
              <a:t>one</a:t>
            </a:r>
            <a:r>
              <a:rPr lang="tr-TR" sz="1800" dirty="0"/>
              <a:t>  </a:t>
            </a:r>
            <a:r>
              <a:rPr lang="tr-TR" sz="1800" dirty="0" err="1"/>
              <a:t>security</a:t>
            </a:r>
            <a:r>
              <a:rPr lang="tr-TR" sz="1800" dirty="0"/>
              <a:t> sensor </a:t>
            </a:r>
            <a:r>
              <a:rPr lang="tr-TR" sz="1800" dirty="0" err="1"/>
              <a:t>communicate</a:t>
            </a:r>
            <a:r>
              <a:rPr lang="tr-TR" sz="1800" dirty="0"/>
              <a:t>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one</a:t>
            </a:r>
            <a:r>
              <a:rPr lang="tr-TR" sz="1800" dirty="0"/>
              <a:t> software in </a:t>
            </a:r>
            <a:r>
              <a:rPr lang="tr-TR" sz="1800" dirty="0" err="1"/>
              <a:t>your</a:t>
            </a:r>
            <a:r>
              <a:rPr lang="tr-TR" sz="1800" dirty="0"/>
              <a:t> </a:t>
            </a:r>
            <a:r>
              <a:rPr lang="tr-TR" sz="1800" dirty="0" err="1"/>
              <a:t>phone</a:t>
            </a:r>
            <a:r>
              <a:rPr lang="tr-TR" sz="1800" dirty="0"/>
              <a:t>. </a:t>
            </a:r>
            <a:endParaRPr lang="tr-TR" sz="1800" dirty="0" smtClean="0"/>
          </a:p>
          <a:p>
            <a:pPr marL="285750" indent="-285750" algn="l">
              <a:buFont typeface="Arial" pitchFamily="34" charset="0"/>
              <a:buChar char="•"/>
            </a:pPr>
            <a:endParaRPr lang="tr-TR" sz="18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tr-TR" sz="1800" dirty="0" err="1"/>
              <a:t>In</a:t>
            </a:r>
            <a:r>
              <a:rPr lang="tr-TR" sz="1800" dirty="0"/>
              <a:t> </a:t>
            </a:r>
            <a:r>
              <a:rPr lang="tr-TR" sz="1800" dirty="0" err="1"/>
              <a:t>this</a:t>
            </a:r>
            <a:r>
              <a:rPr lang="tr-TR" sz="1800" dirty="0"/>
              <a:t> </a:t>
            </a:r>
            <a:r>
              <a:rPr lang="tr-TR" sz="1800" dirty="0" err="1"/>
              <a:t>project</a:t>
            </a:r>
            <a:r>
              <a:rPr lang="tr-TR" sz="1800" dirty="0"/>
              <a:t>, </a:t>
            </a:r>
            <a:r>
              <a:rPr lang="tr-TR" sz="1800" dirty="0" err="1"/>
              <a:t>we</a:t>
            </a:r>
            <a:r>
              <a:rPr lang="tr-TR" sz="1800" dirty="0"/>
              <a:t> </a:t>
            </a:r>
            <a:r>
              <a:rPr lang="tr-TR" sz="1800" dirty="0" err="1"/>
              <a:t>will</a:t>
            </a:r>
            <a:r>
              <a:rPr lang="tr-TR" sz="1800" dirty="0"/>
              <a:t> </a:t>
            </a:r>
            <a:r>
              <a:rPr lang="tr-TR" sz="1800" dirty="0" err="1"/>
              <a:t>try</a:t>
            </a:r>
            <a:r>
              <a:rPr lang="tr-TR" sz="1800" dirty="0"/>
              <a:t> </a:t>
            </a:r>
            <a:r>
              <a:rPr lang="tr-TR" sz="1800" dirty="0" err="1"/>
              <a:t>create</a:t>
            </a:r>
            <a:r>
              <a:rPr lang="tr-TR" sz="1800" dirty="0"/>
              <a:t> a  </a:t>
            </a:r>
            <a:r>
              <a:rPr lang="tr-TR" sz="1800" dirty="0" err="1"/>
              <a:t>small</a:t>
            </a:r>
            <a:r>
              <a:rPr lang="tr-TR" sz="1800" dirty="0"/>
              <a:t> </a:t>
            </a:r>
            <a:r>
              <a:rPr lang="tr-TR" sz="1800" dirty="0" err="1"/>
              <a:t>wireless</a:t>
            </a:r>
            <a:r>
              <a:rPr lang="tr-TR" sz="1800" dirty="0"/>
              <a:t> </a:t>
            </a:r>
            <a:r>
              <a:rPr lang="tr-TR" sz="1800" dirty="0" err="1"/>
              <a:t>security</a:t>
            </a:r>
            <a:r>
              <a:rPr lang="tr-TR" sz="1800" dirty="0"/>
              <a:t> </a:t>
            </a:r>
            <a:r>
              <a:rPr lang="tr-TR" sz="1800" dirty="0" err="1"/>
              <a:t>system</a:t>
            </a:r>
            <a:r>
              <a:rPr lang="tr-TR" sz="1800" dirty="0"/>
              <a:t>  </a:t>
            </a:r>
            <a:r>
              <a:rPr lang="tr-TR" sz="1800" dirty="0" err="1"/>
              <a:t>with</a:t>
            </a:r>
            <a:r>
              <a:rPr lang="tr-TR" sz="1800" dirty="0"/>
              <a:t> </a:t>
            </a:r>
            <a:r>
              <a:rPr lang="tr-TR" sz="1800" dirty="0" err="1"/>
              <a:t>arduino</a:t>
            </a:r>
            <a:r>
              <a:rPr lang="tr-TR" sz="1800" dirty="0"/>
              <a:t> </a:t>
            </a:r>
            <a:r>
              <a:rPr lang="tr-TR" sz="1800" dirty="0" err="1"/>
              <a:t>and</a:t>
            </a:r>
            <a:r>
              <a:rPr lang="tr-TR" sz="1800" dirty="0"/>
              <a:t> it </a:t>
            </a:r>
            <a:r>
              <a:rPr lang="tr-TR" sz="1800" dirty="0" err="1"/>
              <a:t>will</a:t>
            </a:r>
            <a:r>
              <a:rPr lang="tr-TR" sz="1800" dirty="0"/>
              <a:t> be </a:t>
            </a:r>
            <a:r>
              <a:rPr lang="tr-TR" sz="1800" dirty="0" err="1"/>
              <a:t>communicate</a:t>
            </a:r>
            <a:r>
              <a:rPr lang="tr-TR" sz="1800" dirty="0"/>
              <a:t> an </a:t>
            </a:r>
            <a:r>
              <a:rPr lang="tr-TR" sz="1800" dirty="0" err="1"/>
              <a:t>android</a:t>
            </a:r>
            <a:r>
              <a:rPr lang="tr-TR" sz="1800" dirty="0"/>
              <a:t> </a:t>
            </a:r>
            <a:r>
              <a:rPr lang="tr-TR" sz="1800" dirty="0" err="1"/>
              <a:t>phone</a:t>
            </a:r>
            <a:r>
              <a:rPr lang="tr-TR" sz="1800" dirty="0"/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tr-TR" sz="1800" dirty="0" smtClean="0"/>
          </a:p>
          <a:p>
            <a:pPr algn="l"/>
            <a:endParaRPr lang="tr-TR" sz="1800" dirty="0"/>
          </a:p>
          <a:p>
            <a:pPr algn="l"/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68146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 err="1">
                <a:effectLst/>
              </a:rPr>
              <a:t>Current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System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tr-TR" sz="1600" dirty="0" err="1"/>
              <a:t>Multiple</a:t>
            </a:r>
            <a:r>
              <a:rPr lang="tr-TR" sz="1600" dirty="0"/>
              <a:t> </a:t>
            </a:r>
            <a:r>
              <a:rPr lang="tr-TR" sz="1600" dirty="0" err="1"/>
              <a:t>intelligent</a:t>
            </a:r>
            <a:r>
              <a:rPr lang="tr-TR" sz="1600" dirty="0"/>
              <a:t> </a:t>
            </a:r>
            <a:r>
              <a:rPr lang="tr-TR" sz="1600" dirty="0" err="1"/>
              <a:t>security</a:t>
            </a:r>
            <a:r>
              <a:rPr lang="tr-TR" sz="1600" dirty="0"/>
              <a:t> </a:t>
            </a:r>
            <a:r>
              <a:rPr lang="tr-TR" sz="1600" dirty="0" err="1"/>
              <a:t>systems</a:t>
            </a:r>
            <a:r>
              <a:rPr lang="tr-TR" sz="1600" dirty="0"/>
              <a:t> </a:t>
            </a:r>
            <a:r>
              <a:rPr lang="tr-TR" sz="1600" dirty="0" err="1"/>
              <a:t>currently</a:t>
            </a:r>
            <a:r>
              <a:rPr lang="tr-TR" sz="1600" dirty="0"/>
              <a:t>  </a:t>
            </a:r>
            <a:r>
              <a:rPr lang="tr-TR" sz="1600" dirty="0" err="1"/>
              <a:t>using</a:t>
            </a:r>
            <a:r>
              <a:rPr lang="tr-TR" sz="1600" dirty="0"/>
              <a:t> in </a:t>
            </a:r>
            <a:r>
              <a:rPr lang="tr-TR" sz="1600" dirty="0" err="1"/>
              <a:t>many</a:t>
            </a:r>
            <a:r>
              <a:rPr lang="tr-TR" sz="1600" dirty="0"/>
              <a:t> </a:t>
            </a:r>
            <a:r>
              <a:rPr lang="tr-TR" sz="1600" dirty="0" err="1"/>
              <a:t>homes.And</a:t>
            </a:r>
            <a:r>
              <a:rPr lang="tr-TR" sz="1600" dirty="0"/>
              <a:t> </a:t>
            </a:r>
            <a:r>
              <a:rPr lang="tr-TR" sz="1600" dirty="0" err="1"/>
              <a:t>also</a:t>
            </a:r>
            <a:r>
              <a:rPr lang="tr-TR" sz="1600" dirty="0"/>
              <a:t> </a:t>
            </a:r>
            <a:r>
              <a:rPr lang="tr-TR" sz="1600" dirty="0" err="1"/>
              <a:t>many</a:t>
            </a:r>
            <a:r>
              <a:rPr lang="tr-TR" sz="1600" dirty="0"/>
              <a:t> </a:t>
            </a:r>
            <a:r>
              <a:rPr lang="tr-TR" sz="1600" dirty="0" err="1"/>
              <a:t>products</a:t>
            </a:r>
            <a:r>
              <a:rPr lang="tr-TR" sz="1600" dirty="0"/>
              <a:t> </a:t>
            </a:r>
            <a:r>
              <a:rPr lang="tr-TR" sz="1600" dirty="0" err="1"/>
              <a:t>are</a:t>
            </a:r>
            <a:r>
              <a:rPr lang="tr-TR" sz="1600" dirty="0"/>
              <a:t> </a:t>
            </a:r>
            <a:r>
              <a:rPr lang="tr-TR" sz="1600" dirty="0" err="1"/>
              <a:t>available</a:t>
            </a:r>
            <a:r>
              <a:rPr lang="tr-TR" sz="1600" dirty="0"/>
              <a:t> </a:t>
            </a:r>
            <a:r>
              <a:rPr lang="tr-TR" sz="1600" dirty="0" err="1"/>
              <a:t>now</a:t>
            </a:r>
            <a:r>
              <a:rPr lang="tr-TR" sz="1600" dirty="0" smtClean="0"/>
              <a:t>.</a:t>
            </a:r>
          </a:p>
          <a:p>
            <a:pPr algn="l"/>
            <a:r>
              <a:rPr lang="tr-TR" sz="1600" dirty="0" err="1"/>
              <a:t>You</a:t>
            </a:r>
            <a:r>
              <a:rPr lang="tr-TR" sz="1600" dirty="0"/>
              <a:t> can buy a </a:t>
            </a:r>
            <a:r>
              <a:rPr lang="tr-TR" sz="1600" dirty="0" err="1"/>
              <a:t>wireless</a:t>
            </a:r>
            <a:r>
              <a:rPr lang="tr-TR" sz="1600" dirty="0"/>
              <a:t> </a:t>
            </a:r>
            <a:r>
              <a:rPr lang="tr-TR" sz="1600" dirty="0" err="1"/>
              <a:t>security</a:t>
            </a:r>
            <a:r>
              <a:rPr lang="tr-TR" sz="1600" dirty="0"/>
              <a:t> sensor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window</a:t>
            </a:r>
            <a:r>
              <a:rPr lang="tr-TR" sz="1600" dirty="0"/>
              <a:t> </a:t>
            </a:r>
            <a:r>
              <a:rPr lang="tr-TR" sz="1600" dirty="0" err="1"/>
              <a:t>side</a:t>
            </a:r>
            <a:r>
              <a:rPr lang="tr-TR" sz="1600" dirty="0"/>
              <a:t> </a:t>
            </a:r>
            <a:r>
              <a:rPr lang="tr-TR" sz="1600" dirty="0" err="1"/>
              <a:t>after</a:t>
            </a:r>
            <a:r>
              <a:rPr lang="tr-TR" sz="1600" dirty="0"/>
              <a:t> </a:t>
            </a:r>
            <a:r>
              <a:rPr lang="tr-TR" sz="1600" dirty="0" err="1"/>
              <a:t>you</a:t>
            </a:r>
            <a:r>
              <a:rPr lang="tr-TR" sz="1600" dirty="0"/>
              <a:t> can </a:t>
            </a:r>
            <a:r>
              <a:rPr lang="tr-TR" sz="1600" dirty="0" err="1"/>
              <a:t>check</a:t>
            </a:r>
            <a:r>
              <a:rPr lang="tr-TR" sz="1600" dirty="0"/>
              <a:t> </a:t>
            </a:r>
            <a:r>
              <a:rPr lang="tr-TR" sz="1600" dirty="0" err="1"/>
              <a:t>window</a:t>
            </a:r>
            <a:r>
              <a:rPr lang="tr-TR" sz="1600" dirty="0"/>
              <a:t> is </a:t>
            </a:r>
            <a:r>
              <a:rPr lang="tr-TR" sz="1600" dirty="0" err="1"/>
              <a:t>open</a:t>
            </a:r>
            <a:r>
              <a:rPr lang="tr-TR" sz="1600" dirty="0"/>
              <a:t> </a:t>
            </a:r>
            <a:r>
              <a:rPr lang="tr-TR" sz="1600" dirty="0" err="1"/>
              <a:t>or</a:t>
            </a:r>
            <a:r>
              <a:rPr lang="tr-TR" sz="1600" dirty="0"/>
              <a:t> </a:t>
            </a:r>
            <a:r>
              <a:rPr lang="tr-TR" sz="1600" dirty="0" err="1"/>
              <a:t>now</a:t>
            </a:r>
            <a:r>
              <a:rPr lang="tr-TR" sz="1600" dirty="0"/>
              <a:t> in </a:t>
            </a:r>
            <a:r>
              <a:rPr lang="tr-TR" sz="1600" dirty="0" err="1"/>
              <a:t>your</a:t>
            </a:r>
            <a:r>
              <a:rPr lang="tr-TR" sz="1600" dirty="0"/>
              <a:t> </a:t>
            </a:r>
            <a:r>
              <a:rPr lang="tr-TR" sz="1600" dirty="0" err="1"/>
              <a:t>phone</a:t>
            </a:r>
            <a:r>
              <a:rPr lang="tr-TR" sz="1600" dirty="0"/>
              <a:t> </a:t>
            </a:r>
            <a:r>
              <a:rPr lang="tr-TR" sz="1600" dirty="0" err="1"/>
              <a:t>with</a:t>
            </a:r>
            <a:r>
              <a:rPr lang="tr-TR" sz="1600" dirty="0"/>
              <a:t>  </a:t>
            </a:r>
            <a:r>
              <a:rPr lang="tr-TR" sz="1600" dirty="0" err="1"/>
              <a:t>product’s</a:t>
            </a:r>
            <a:r>
              <a:rPr lang="tr-TR" sz="1600" dirty="0"/>
              <a:t> software</a:t>
            </a:r>
            <a:r>
              <a:rPr lang="tr-TR" sz="1600" dirty="0" smtClean="0"/>
              <a:t>.</a:t>
            </a:r>
          </a:p>
          <a:p>
            <a:pPr algn="l"/>
            <a:r>
              <a:rPr lang="tr-TR" sz="1600" dirty="0" err="1"/>
              <a:t>Also</a:t>
            </a:r>
            <a:r>
              <a:rPr lang="tr-TR" sz="1600" dirty="0"/>
              <a:t> </a:t>
            </a:r>
            <a:r>
              <a:rPr lang="tr-TR" sz="1600" dirty="0" err="1"/>
              <a:t>you</a:t>
            </a:r>
            <a:r>
              <a:rPr lang="tr-TR" sz="1600" dirty="0"/>
              <a:t> can </a:t>
            </a:r>
            <a:r>
              <a:rPr lang="tr-TR" sz="1600" dirty="0" err="1"/>
              <a:t>agree</a:t>
            </a:r>
            <a:r>
              <a:rPr lang="tr-TR" sz="1600" dirty="0"/>
              <a:t> </a:t>
            </a:r>
            <a:r>
              <a:rPr lang="tr-TR" sz="1600" dirty="0" err="1"/>
              <a:t>with</a:t>
            </a:r>
            <a:r>
              <a:rPr lang="tr-TR" sz="1600" dirty="0"/>
              <a:t> a </a:t>
            </a:r>
            <a:r>
              <a:rPr lang="tr-TR" sz="1600" dirty="0" err="1"/>
              <a:t>security</a:t>
            </a:r>
            <a:r>
              <a:rPr lang="tr-TR" sz="1600" dirty="0"/>
              <a:t> </a:t>
            </a:r>
            <a:r>
              <a:rPr lang="tr-TR" sz="1600" dirty="0" err="1"/>
              <a:t>firm</a:t>
            </a:r>
            <a:r>
              <a:rPr lang="tr-TR" sz="1600" dirty="0"/>
              <a:t> </a:t>
            </a:r>
            <a:r>
              <a:rPr lang="tr-TR" sz="1600" dirty="0" err="1"/>
              <a:t>which</a:t>
            </a:r>
            <a:r>
              <a:rPr lang="tr-TR" sz="1600" dirty="0"/>
              <a:t> </a:t>
            </a:r>
            <a:r>
              <a:rPr lang="tr-TR" sz="1600" dirty="0" err="1"/>
              <a:t>are</a:t>
            </a:r>
            <a:r>
              <a:rPr lang="tr-TR" sz="1600" dirty="0"/>
              <a:t> </a:t>
            </a:r>
            <a:r>
              <a:rPr lang="tr-TR" sz="1600" dirty="0" err="1"/>
              <a:t>pronet</a:t>
            </a:r>
            <a:r>
              <a:rPr lang="tr-TR" sz="1600" dirty="0"/>
              <a:t> </a:t>
            </a:r>
            <a:r>
              <a:rPr lang="tr-TR" sz="1600" dirty="0" err="1"/>
              <a:t>etc</a:t>
            </a:r>
            <a:r>
              <a:rPr lang="tr-TR" sz="1600" dirty="0"/>
              <a:t>. </a:t>
            </a:r>
            <a:r>
              <a:rPr lang="tr-TR" sz="1600" dirty="0" err="1"/>
              <a:t>Then</a:t>
            </a:r>
            <a:r>
              <a:rPr lang="tr-TR" sz="1600" dirty="0"/>
              <a:t> </a:t>
            </a:r>
            <a:r>
              <a:rPr lang="tr-TR" sz="1600" dirty="0" err="1"/>
              <a:t>they</a:t>
            </a:r>
            <a:r>
              <a:rPr lang="tr-TR" sz="1600" dirty="0"/>
              <a:t> </a:t>
            </a:r>
            <a:r>
              <a:rPr lang="tr-TR" sz="1600" dirty="0" err="1"/>
              <a:t>will</a:t>
            </a:r>
            <a:r>
              <a:rPr lang="tr-TR" sz="1600" dirty="0"/>
              <a:t> </a:t>
            </a:r>
            <a:r>
              <a:rPr lang="tr-TR" sz="1600" dirty="0" err="1"/>
              <a:t>establish</a:t>
            </a:r>
            <a:r>
              <a:rPr lang="tr-TR" sz="1600" dirty="0"/>
              <a:t> </a:t>
            </a:r>
            <a:r>
              <a:rPr lang="tr-TR" sz="1600" dirty="0" err="1"/>
              <a:t>the</a:t>
            </a:r>
            <a:r>
              <a:rPr lang="tr-TR" sz="1600" dirty="0"/>
              <a:t> </a:t>
            </a:r>
            <a:r>
              <a:rPr lang="tr-TR" sz="1600" dirty="0" err="1"/>
              <a:t>all</a:t>
            </a:r>
            <a:r>
              <a:rPr lang="tr-TR" sz="1600" dirty="0"/>
              <a:t> </a:t>
            </a:r>
            <a:r>
              <a:rPr lang="tr-TR" sz="1600" dirty="0" err="1"/>
              <a:t>security</a:t>
            </a:r>
            <a:r>
              <a:rPr lang="tr-TR" sz="1600" dirty="0"/>
              <a:t> </a:t>
            </a:r>
            <a:r>
              <a:rPr lang="tr-TR" sz="1600" dirty="0" err="1"/>
              <a:t>systems</a:t>
            </a:r>
            <a:r>
              <a:rPr lang="tr-TR" sz="1600" dirty="0"/>
              <a:t> in </a:t>
            </a:r>
            <a:r>
              <a:rPr lang="tr-TR" sz="1600" dirty="0" err="1"/>
              <a:t>your</a:t>
            </a:r>
            <a:r>
              <a:rPr lang="tr-TR" sz="1600" dirty="0"/>
              <a:t> </a:t>
            </a:r>
            <a:r>
              <a:rPr lang="tr-TR" sz="1600" dirty="0" err="1"/>
              <a:t>home</a:t>
            </a:r>
            <a:r>
              <a:rPr lang="tr-TR" sz="1600" dirty="0"/>
              <a:t>.</a:t>
            </a:r>
          </a:p>
          <a:p>
            <a:pPr algn="l"/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51370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tr-TR" dirty="0">
                <a:effectLst/>
              </a:rPr>
              <a:t>Test </a:t>
            </a:r>
            <a:r>
              <a:rPr lang="tr-TR" dirty="0" err="1">
                <a:effectLst/>
              </a:rPr>
              <a:t>Details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tr-TR" sz="1400" dirty="0" err="1"/>
              <a:t>We</a:t>
            </a:r>
            <a:r>
              <a:rPr lang="tr-TR" sz="1400" dirty="0"/>
              <a:t> </a:t>
            </a:r>
            <a:r>
              <a:rPr lang="tr-TR" sz="1400" dirty="0" err="1"/>
              <a:t>are</a:t>
            </a:r>
            <a:r>
              <a:rPr lang="tr-TR" sz="1400" dirty="0"/>
              <a:t> at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end</a:t>
            </a:r>
            <a:r>
              <a:rPr lang="tr-TR" sz="1400" dirty="0"/>
              <a:t> of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term</a:t>
            </a:r>
            <a:r>
              <a:rPr lang="tr-TR" sz="1400" dirty="0"/>
              <a:t>. </a:t>
            </a:r>
            <a:r>
              <a:rPr lang="tr-TR" sz="1400" dirty="0" err="1"/>
              <a:t>We've</a:t>
            </a:r>
            <a:r>
              <a:rPr lang="tr-TR" sz="1400" dirty="0"/>
              <a:t> </a:t>
            </a:r>
            <a:r>
              <a:rPr lang="tr-TR" sz="1400" dirty="0" err="1"/>
              <a:t>finished</a:t>
            </a:r>
            <a:r>
              <a:rPr lang="tr-TR" sz="1400" dirty="0"/>
              <a:t> </a:t>
            </a:r>
            <a:r>
              <a:rPr lang="tr-TR" sz="1400" dirty="0" err="1"/>
              <a:t>our</a:t>
            </a:r>
            <a:r>
              <a:rPr lang="tr-TR" sz="1400" dirty="0"/>
              <a:t> </a:t>
            </a:r>
            <a:r>
              <a:rPr lang="tr-TR" sz="1400" dirty="0" err="1"/>
              <a:t>tests</a:t>
            </a:r>
            <a:r>
              <a:rPr lang="tr-TR" sz="1400" dirty="0"/>
              <a:t>. First of </a:t>
            </a:r>
            <a:r>
              <a:rPr lang="tr-TR" sz="1400" dirty="0" err="1"/>
              <a:t>all</a:t>
            </a:r>
            <a:r>
              <a:rPr lang="tr-TR" sz="1400" dirty="0"/>
              <a:t>, </a:t>
            </a:r>
            <a:r>
              <a:rPr lang="tr-TR" sz="1400" dirty="0" err="1"/>
              <a:t>we</a:t>
            </a:r>
            <a:r>
              <a:rPr lang="tr-TR" sz="1400" dirty="0"/>
              <a:t> </a:t>
            </a:r>
            <a:r>
              <a:rPr lang="tr-TR" sz="1400" dirty="0" err="1"/>
              <a:t>have</a:t>
            </a:r>
            <a:r>
              <a:rPr lang="tr-TR" sz="1400" dirty="0"/>
              <a:t> </a:t>
            </a:r>
            <a:r>
              <a:rPr lang="tr-TR" sz="1400" dirty="0" err="1"/>
              <a:t>worked</a:t>
            </a:r>
            <a:r>
              <a:rPr lang="tr-TR" sz="1400" dirty="0"/>
              <a:t> hard </a:t>
            </a:r>
            <a:r>
              <a:rPr lang="tr-TR" sz="1400" dirty="0" err="1"/>
              <a:t>to</a:t>
            </a:r>
            <a:r>
              <a:rPr lang="tr-TR" sz="1400" dirty="0"/>
              <a:t> </a:t>
            </a:r>
            <a:r>
              <a:rPr lang="tr-TR" sz="1400" dirty="0" err="1"/>
              <a:t>establish</a:t>
            </a:r>
            <a:r>
              <a:rPr lang="tr-TR" sz="1400" dirty="0"/>
              <a:t> a </a:t>
            </a:r>
            <a:r>
              <a:rPr lang="tr-TR" sz="1400" dirty="0" err="1"/>
              <a:t>wireless</a:t>
            </a:r>
            <a:r>
              <a:rPr lang="tr-TR" sz="1400" dirty="0"/>
              <a:t> </a:t>
            </a:r>
            <a:r>
              <a:rPr lang="tr-TR" sz="1400" dirty="0" err="1"/>
              <a:t>connection</a:t>
            </a:r>
            <a:r>
              <a:rPr lang="tr-TR" sz="1400" dirty="0"/>
              <a:t> </a:t>
            </a:r>
            <a:r>
              <a:rPr lang="tr-TR" sz="1400" dirty="0" err="1"/>
              <a:t>between</a:t>
            </a:r>
            <a:r>
              <a:rPr lang="tr-TR" sz="1400" dirty="0"/>
              <a:t> </a:t>
            </a:r>
            <a:r>
              <a:rPr lang="tr-TR" sz="1400" dirty="0" err="1"/>
              <a:t>two</a:t>
            </a:r>
            <a:r>
              <a:rPr lang="tr-TR" sz="1400" dirty="0"/>
              <a:t> </a:t>
            </a:r>
            <a:r>
              <a:rPr lang="tr-TR" sz="1400" dirty="0" err="1"/>
              <a:t>arduino</a:t>
            </a:r>
            <a:r>
              <a:rPr lang="tr-TR" sz="1400" dirty="0"/>
              <a:t> </a:t>
            </a:r>
            <a:endParaRPr lang="tr-TR" sz="1400" dirty="0" smtClean="0"/>
          </a:p>
          <a:p>
            <a:pPr algn="l"/>
            <a:endParaRPr lang="tr-TR" sz="1400" dirty="0"/>
          </a:p>
          <a:p>
            <a:pPr algn="l"/>
            <a:r>
              <a:rPr lang="tr-TR" sz="1400" dirty="0"/>
              <a:t>. </a:t>
            </a:r>
            <a:r>
              <a:rPr lang="tr-TR" sz="1400" dirty="0" err="1"/>
              <a:t>Then</a:t>
            </a:r>
            <a:r>
              <a:rPr lang="tr-TR" sz="1400" dirty="0"/>
              <a:t>, </a:t>
            </a:r>
            <a:r>
              <a:rPr lang="tr-TR" sz="1400" dirty="0" err="1"/>
              <a:t>we</a:t>
            </a:r>
            <a:r>
              <a:rPr lang="tr-TR" sz="1400" dirty="0"/>
              <a:t> </a:t>
            </a:r>
            <a:r>
              <a:rPr lang="tr-TR" sz="1400" dirty="0" err="1"/>
              <a:t>established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interconnection</a:t>
            </a:r>
            <a:r>
              <a:rPr lang="tr-TR" sz="1400" dirty="0"/>
              <a:t>. </a:t>
            </a:r>
            <a:r>
              <a:rPr lang="tr-TR" sz="1400" dirty="0" err="1"/>
              <a:t>In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second</a:t>
            </a:r>
            <a:r>
              <a:rPr lang="tr-TR" sz="1400" dirty="0"/>
              <a:t> </a:t>
            </a:r>
            <a:r>
              <a:rPr lang="tr-TR" sz="1400" dirty="0" err="1"/>
              <a:t>stage</a:t>
            </a:r>
            <a:r>
              <a:rPr lang="tr-TR" sz="1400" dirty="0"/>
              <a:t>, </a:t>
            </a:r>
            <a:r>
              <a:rPr lang="tr-TR" sz="1400" dirty="0" err="1"/>
              <a:t>we</a:t>
            </a:r>
            <a:r>
              <a:rPr lang="tr-TR" sz="1400" dirty="0"/>
              <a:t> </a:t>
            </a:r>
            <a:r>
              <a:rPr lang="tr-TR" sz="1400" dirty="0" err="1"/>
              <a:t>installed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sensor </a:t>
            </a:r>
            <a:r>
              <a:rPr lang="tr-TR" sz="1400" dirty="0" err="1"/>
              <a:t>connections</a:t>
            </a:r>
            <a:r>
              <a:rPr lang="tr-TR" sz="1400" dirty="0"/>
              <a:t>. </a:t>
            </a:r>
            <a:endParaRPr lang="tr-TR" sz="1400" dirty="0" smtClean="0"/>
          </a:p>
          <a:p>
            <a:pPr algn="l"/>
            <a:endParaRPr lang="tr-TR" sz="1400" dirty="0"/>
          </a:p>
          <a:p>
            <a:pPr algn="l"/>
            <a:r>
              <a:rPr lang="tr-TR" sz="1400" dirty="0" err="1"/>
              <a:t>Then</a:t>
            </a:r>
            <a:r>
              <a:rPr lang="tr-TR" sz="1400" dirty="0"/>
              <a:t> </a:t>
            </a:r>
            <a:r>
              <a:rPr lang="tr-TR" sz="1400" dirty="0" err="1"/>
              <a:t>we</a:t>
            </a:r>
            <a:r>
              <a:rPr lang="tr-TR" sz="1400" dirty="0"/>
              <a:t> </a:t>
            </a:r>
            <a:r>
              <a:rPr lang="tr-TR" sz="1400" dirty="0" err="1"/>
              <a:t>wrote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codes</a:t>
            </a:r>
            <a:r>
              <a:rPr lang="tr-TR" sz="1400" dirty="0"/>
              <a:t> </a:t>
            </a:r>
            <a:r>
              <a:rPr lang="tr-TR" sz="1400" dirty="0" err="1"/>
              <a:t>for</a:t>
            </a:r>
            <a:r>
              <a:rPr lang="tr-TR" sz="1400" dirty="0"/>
              <a:t> </a:t>
            </a:r>
            <a:r>
              <a:rPr lang="tr-TR" sz="1400" dirty="0" err="1"/>
              <a:t>sending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data </a:t>
            </a:r>
            <a:r>
              <a:rPr lang="tr-TR" sz="1400" dirty="0" err="1"/>
              <a:t>received</a:t>
            </a:r>
            <a:r>
              <a:rPr lang="tr-TR" sz="1400" dirty="0"/>
              <a:t> </a:t>
            </a:r>
            <a:r>
              <a:rPr lang="tr-TR" sz="1400" dirty="0" err="1"/>
              <a:t>from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sensor </a:t>
            </a:r>
            <a:r>
              <a:rPr lang="tr-TR" sz="1400" dirty="0" err="1"/>
              <a:t>to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receiver</a:t>
            </a:r>
            <a:r>
              <a:rPr lang="tr-TR" sz="1400" dirty="0"/>
              <a:t>, </a:t>
            </a:r>
            <a:r>
              <a:rPr lang="tr-TR" sz="1400" dirty="0" err="1"/>
              <a:t>which</a:t>
            </a:r>
            <a:r>
              <a:rPr lang="tr-TR" sz="1400" dirty="0"/>
              <a:t> is </a:t>
            </a:r>
            <a:r>
              <a:rPr lang="tr-TR" sz="1400" dirty="0" err="1"/>
              <a:t>arduino</a:t>
            </a:r>
            <a:r>
              <a:rPr lang="tr-TR" sz="1400" dirty="0"/>
              <a:t>. 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11655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tr-TR" dirty="0" err="1">
                <a:effectLst/>
              </a:rPr>
              <a:t>Performance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Tests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288696"/>
          </a:xfrm>
        </p:spPr>
        <p:txBody>
          <a:bodyPr>
            <a:normAutofit/>
          </a:bodyPr>
          <a:lstStyle/>
          <a:p>
            <a:pPr algn="l"/>
            <a:r>
              <a:rPr lang="tr-TR" sz="1400" dirty="0" err="1"/>
              <a:t>In</a:t>
            </a:r>
            <a:r>
              <a:rPr lang="tr-TR" sz="1400" dirty="0"/>
              <a:t> </a:t>
            </a:r>
            <a:r>
              <a:rPr lang="tr-TR" sz="1400" dirty="0" err="1"/>
              <a:t>our</a:t>
            </a:r>
            <a:r>
              <a:rPr lang="tr-TR" sz="1400" dirty="0"/>
              <a:t> </a:t>
            </a:r>
            <a:r>
              <a:rPr lang="tr-TR" sz="1400" dirty="0" err="1"/>
              <a:t>performance</a:t>
            </a:r>
            <a:r>
              <a:rPr lang="tr-TR" sz="1400" dirty="0"/>
              <a:t> </a:t>
            </a:r>
            <a:r>
              <a:rPr lang="tr-TR" sz="1400" dirty="0" err="1"/>
              <a:t>tests</a:t>
            </a:r>
            <a:r>
              <a:rPr lang="tr-TR" sz="1400" dirty="0"/>
              <a:t>, </a:t>
            </a:r>
            <a:r>
              <a:rPr lang="tr-TR" sz="1400" dirty="0" err="1"/>
              <a:t>we</a:t>
            </a:r>
            <a:r>
              <a:rPr lang="tr-TR" sz="1400" dirty="0"/>
              <a:t> </a:t>
            </a:r>
            <a:r>
              <a:rPr lang="tr-TR" sz="1400" dirty="0" err="1"/>
              <a:t>connected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arduino</a:t>
            </a:r>
            <a:r>
              <a:rPr lang="tr-TR" sz="1400" dirty="0"/>
              <a:t> </a:t>
            </a:r>
            <a:r>
              <a:rPr lang="tr-TR" sz="1400" dirty="0" err="1"/>
              <a:t>to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batteries</a:t>
            </a:r>
            <a:r>
              <a:rPr lang="tr-TR" sz="1400" dirty="0"/>
              <a:t>. </a:t>
            </a:r>
            <a:r>
              <a:rPr lang="tr-TR" sz="1400" dirty="0" err="1"/>
              <a:t>In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interconnected</a:t>
            </a:r>
            <a:r>
              <a:rPr lang="tr-TR" sz="1400" dirty="0"/>
              <a:t> </a:t>
            </a:r>
            <a:r>
              <a:rPr lang="tr-TR" sz="1400" dirty="0" err="1"/>
              <a:t>connections</a:t>
            </a:r>
            <a:r>
              <a:rPr lang="tr-TR" sz="1400" dirty="0"/>
              <a:t>, </a:t>
            </a:r>
            <a:r>
              <a:rPr lang="tr-TR" sz="1400" dirty="0" err="1"/>
              <a:t>problems</a:t>
            </a:r>
            <a:r>
              <a:rPr lang="tr-TR" sz="1400" dirty="0"/>
              <a:t> </a:t>
            </a:r>
            <a:r>
              <a:rPr lang="tr-TR" sz="1400" dirty="0" err="1"/>
              <a:t>arose</a:t>
            </a:r>
            <a:r>
              <a:rPr lang="tr-TR" sz="1400" dirty="0"/>
              <a:t>, but </a:t>
            </a:r>
            <a:r>
              <a:rPr lang="tr-TR" sz="1400" dirty="0" err="1"/>
              <a:t>we</a:t>
            </a:r>
            <a:r>
              <a:rPr lang="tr-TR" sz="1400" dirty="0"/>
              <a:t> </a:t>
            </a:r>
            <a:r>
              <a:rPr lang="tr-TR" sz="1400" dirty="0" err="1"/>
              <a:t>did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research</a:t>
            </a:r>
            <a:r>
              <a:rPr lang="tr-TR" sz="1400" dirty="0"/>
              <a:t> on </a:t>
            </a:r>
            <a:r>
              <a:rPr lang="tr-TR" sz="1400" dirty="0" err="1"/>
              <a:t>the</a:t>
            </a:r>
            <a:r>
              <a:rPr lang="tr-TR" sz="1400" dirty="0"/>
              <a:t> internet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solved</a:t>
            </a:r>
            <a:r>
              <a:rPr lang="tr-TR" sz="1400" dirty="0"/>
              <a:t> </a:t>
            </a:r>
            <a:r>
              <a:rPr lang="tr-TR" sz="1400" dirty="0" err="1"/>
              <a:t>them</a:t>
            </a:r>
            <a:r>
              <a:rPr lang="tr-TR" sz="1400" dirty="0"/>
              <a:t>. </a:t>
            </a:r>
            <a:endParaRPr lang="tr-TR" sz="1400" dirty="0" smtClean="0"/>
          </a:p>
          <a:p>
            <a:pPr algn="l"/>
            <a:endParaRPr lang="tr-TR" sz="1400" dirty="0" smtClean="0"/>
          </a:p>
          <a:p>
            <a:pPr algn="l"/>
            <a:r>
              <a:rPr lang="tr-TR" sz="1400" dirty="0" err="1"/>
              <a:t>Then</a:t>
            </a:r>
            <a:r>
              <a:rPr lang="tr-TR" sz="1400" dirty="0"/>
              <a:t> </a:t>
            </a:r>
            <a:r>
              <a:rPr lang="tr-TR" sz="1400" dirty="0" err="1"/>
              <a:t>we</a:t>
            </a:r>
            <a:r>
              <a:rPr lang="tr-TR" sz="1400" dirty="0"/>
              <a:t> </a:t>
            </a:r>
            <a:r>
              <a:rPr lang="tr-TR" sz="1400" dirty="0" err="1"/>
              <a:t>started</a:t>
            </a:r>
            <a:r>
              <a:rPr lang="tr-TR" sz="1400" dirty="0"/>
              <a:t> </a:t>
            </a:r>
            <a:r>
              <a:rPr lang="tr-TR" sz="1400" dirty="0" err="1"/>
              <a:t>working</a:t>
            </a:r>
            <a:r>
              <a:rPr lang="tr-TR" sz="1400" dirty="0"/>
              <a:t> </a:t>
            </a:r>
            <a:r>
              <a:rPr lang="tr-TR" sz="1400" dirty="0" err="1"/>
              <a:t>for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wireless</a:t>
            </a:r>
            <a:r>
              <a:rPr lang="tr-TR" sz="1400" dirty="0"/>
              <a:t> </a:t>
            </a:r>
            <a:r>
              <a:rPr lang="tr-TR" sz="1400" dirty="0" err="1"/>
              <a:t>connections</a:t>
            </a:r>
            <a:r>
              <a:rPr lang="tr-TR" sz="1400" dirty="0"/>
              <a:t> </a:t>
            </a:r>
            <a:r>
              <a:rPr lang="tr-TR" sz="1400" dirty="0" err="1"/>
              <a:t>between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two</a:t>
            </a:r>
            <a:r>
              <a:rPr lang="tr-TR" sz="1400" dirty="0"/>
              <a:t> </a:t>
            </a:r>
            <a:r>
              <a:rPr lang="tr-TR" sz="1400" dirty="0" err="1"/>
              <a:t>arduino</a:t>
            </a:r>
            <a:r>
              <a:rPr lang="tr-TR" sz="1400" dirty="0" smtClean="0"/>
              <a:t>.</a:t>
            </a:r>
          </a:p>
          <a:p>
            <a:pPr algn="l"/>
            <a:endParaRPr lang="tr-TR" sz="1400" dirty="0"/>
          </a:p>
          <a:p>
            <a:pPr algn="l"/>
            <a:r>
              <a:rPr lang="tr-TR" sz="1400" dirty="0"/>
              <a:t>. </a:t>
            </a:r>
            <a:r>
              <a:rPr lang="tr-TR" sz="1400" dirty="0" err="1"/>
              <a:t>We</a:t>
            </a:r>
            <a:r>
              <a:rPr lang="tr-TR" sz="1400" dirty="0"/>
              <a:t> </a:t>
            </a:r>
            <a:r>
              <a:rPr lang="tr-TR" sz="1400" dirty="0" err="1"/>
              <a:t>used</a:t>
            </a:r>
            <a:r>
              <a:rPr lang="tr-TR" sz="1400" dirty="0"/>
              <a:t> 2 </a:t>
            </a:r>
            <a:r>
              <a:rPr lang="tr-TR" sz="1400" dirty="0" err="1"/>
              <a:t>modules</a:t>
            </a:r>
            <a:r>
              <a:rPr lang="tr-TR" sz="1400" dirty="0"/>
              <a:t> </a:t>
            </a:r>
            <a:r>
              <a:rPr lang="tr-TR" sz="1400" dirty="0" err="1"/>
              <a:t>for</a:t>
            </a:r>
            <a:r>
              <a:rPr lang="tr-TR" sz="1400" dirty="0"/>
              <a:t>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wireless</a:t>
            </a:r>
            <a:r>
              <a:rPr lang="tr-TR" sz="1400" dirty="0"/>
              <a:t> </a:t>
            </a:r>
            <a:r>
              <a:rPr lang="tr-TR" sz="1400" dirty="0" err="1"/>
              <a:t>connection</a:t>
            </a:r>
            <a:r>
              <a:rPr lang="tr-TR" sz="1400" dirty="0"/>
              <a:t>. </a:t>
            </a:r>
            <a:r>
              <a:rPr lang="tr-TR" sz="1400" dirty="0" err="1"/>
              <a:t>These</a:t>
            </a:r>
            <a:r>
              <a:rPr lang="tr-TR" sz="1400" dirty="0"/>
              <a:t> </a:t>
            </a:r>
            <a:r>
              <a:rPr lang="tr-TR" sz="1400" dirty="0" err="1"/>
              <a:t>are</a:t>
            </a:r>
            <a:r>
              <a:rPr lang="tr-TR" sz="1400" dirty="0"/>
              <a:t> </a:t>
            </a:r>
            <a:r>
              <a:rPr lang="tr-TR" sz="1400" dirty="0" err="1"/>
              <a:t>receiver</a:t>
            </a:r>
            <a:r>
              <a:rPr lang="tr-TR" sz="1400" dirty="0"/>
              <a:t>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transmitter</a:t>
            </a:r>
            <a:r>
              <a:rPr lang="tr-TR" sz="1400" dirty="0"/>
              <a:t> </a:t>
            </a:r>
            <a:r>
              <a:rPr lang="tr-TR" sz="1400" dirty="0" err="1"/>
              <a:t>modules</a:t>
            </a:r>
            <a:r>
              <a:rPr lang="tr-TR" sz="1400" dirty="0" smtClean="0"/>
              <a:t>.</a:t>
            </a:r>
          </a:p>
          <a:p>
            <a:pPr algn="l"/>
            <a:endParaRPr lang="tr-TR" sz="1400" dirty="0"/>
          </a:p>
          <a:p>
            <a:pPr algn="l"/>
            <a:r>
              <a:rPr lang="tr-TR" sz="1400" dirty="0"/>
              <a:t>. </a:t>
            </a:r>
            <a:r>
              <a:rPr lang="tr-TR" sz="1400" dirty="0" err="1"/>
              <a:t>After</a:t>
            </a:r>
            <a:r>
              <a:rPr lang="tr-TR" sz="1400" dirty="0"/>
              <a:t> </a:t>
            </a:r>
            <a:r>
              <a:rPr lang="tr-TR" sz="1400" dirty="0" err="1"/>
              <a:t>installing</a:t>
            </a:r>
            <a:r>
              <a:rPr lang="tr-TR" sz="1400" dirty="0"/>
              <a:t> </a:t>
            </a:r>
            <a:r>
              <a:rPr lang="tr-TR" sz="1400" dirty="0" err="1"/>
              <a:t>these</a:t>
            </a:r>
            <a:r>
              <a:rPr lang="tr-TR" sz="1400" dirty="0"/>
              <a:t> </a:t>
            </a:r>
            <a:r>
              <a:rPr lang="tr-TR" sz="1400" dirty="0" err="1"/>
              <a:t>modules</a:t>
            </a:r>
            <a:r>
              <a:rPr lang="tr-TR" sz="1400" dirty="0"/>
              <a:t> in </a:t>
            </a:r>
            <a:r>
              <a:rPr lang="tr-TR" sz="1400" dirty="0" err="1"/>
              <a:t>Arduinos</a:t>
            </a:r>
            <a:r>
              <a:rPr lang="tr-TR" sz="1400" dirty="0"/>
              <a:t>, </a:t>
            </a:r>
            <a:r>
              <a:rPr lang="tr-TR" sz="1400" dirty="0" err="1"/>
              <a:t>we</a:t>
            </a:r>
            <a:r>
              <a:rPr lang="tr-TR" sz="1400" dirty="0"/>
              <a:t> had </a:t>
            </a:r>
            <a:r>
              <a:rPr lang="tr-TR" sz="1400" dirty="0" err="1"/>
              <a:t>to</a:t>
            </a:r>
            <a:r>
              <a:rPr lang="tr-TR" sz="1400" dirty="0"/>
              <a:t> </a:t>
            </a:r>
            <a:r>
              <a:rPr lang="tr-TR" sz="1400" dirty="0" err="1"/>
              <a:t>introduce</a:t>
            </a:r>
            <a:r>
              <a:rPr lang="tr-TR" sz="1400" dirty="0"/>
              <a:t> </a:t>
            </a:r>
            <a:r>
              <a:rPr lang="tr-TR" sz="1400" dirty="0" err="1"/>
              <a:t>them</a:t>
            </a:r>
            <a:r>
              <a:rPr lang="tr-TR" sz="1400" dirty="0"/>
              <a:t> </a:t>
            </a:r>
            <a:r>
              <a:rPr lang="tr-TR" sz="1400" dirty="0" err="1"/>
              <a:t>to</a:t>
            </a:r>
            <a:r>
              <a:rPr lang="tr-TR" sz="1400" dirty="0"/>
              <a:t> </a:t>
            </a:r>
            <a:r>
              <a:rPr lang="tr-TR" sz="1400" dirty="0" err="1"/>
              <a:t>them</a:t>
            </a:r>
            <a:r>
              <a:rPr lang="tr-TR" sz="1400" dirty="0"/>
              <a:t>.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7475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tr-TR" dirty="0">
                <a:effectLst/>
              </a:rPr>
              <a:t>Hardware </a:t>
            </a:r>
            <a:r>
              <a:rPr lang="tr-TR" dirty="0" err="1">
                <a:effectLst/>
              </a:rPr>
              <a:t>Requirements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tr-TR" sz="1400" dirty="0" err="1"/>
              <a:t>It</a:t>
            </a:r>
            <a:r>
              <a:rPr lang="tr-TR" sz="1400" dirty="0"/>
              <a:t> is an </a:t>
            </a:r>
            <a:r>
              <a:rPr lang="tr-TR" sz="1400" dirty="0" err="1"/>
              <a:t>open</a:t>
            </a:r>
            <a:r>
              <a:rPr lang="tr-TR" sz="1400" dirty="0"/>
              <a:t> </a:t>
            </a:r>
            <a:r>
              <a:rPr lang="tr-TR" sz="1400" dirty="0" err="1"/>
              <a:t>source</a:t>
            </a:r>
            <a:r>
              <a:rPr lang="tr-TR" sz="1400" dirty="0"/>
              <a:t> </a:t>
            </a:r>
            <a:r>
              <a:rPr lang="tr-TR" sz="1400" dirty="0" err="1"/>
              <a:t>platform.It</a:t>
            </a:r>
            <a:r>
              <a:rPr lang="tr-TR" sz="1400" dirty="0"/>
              <a:t> can be </a:t>
            </a:r>
            <a:r>
              <a:rPr lang="tr-TR" sz="1400" dirty="0" err="1"/>
              <a:t>easy</a:t>
            </a:r>
            <a:r>
              <a:rPr lang="tr-TR" sz="1400" dirty="0"/>
              <a:t> </a:t>
            </a:r>
            <a:r>
              <a:rPr lang="tr-TR" sz="1400" dirty="0" err="1"/>
              <a:t>codable.Also</a:t>
            </a:r>
            <a:r>
              <a:rPr lang="tr-TR" sz="1400" dirty="0"/>
              <a:t> , it </a:t>
            </a:r>
            <a:r>
              <a:rPr lang="tr-TR" sz="1400" dirty="0" err="1"/>
              <a:t>supports</a:t>
            </a:r>
            <a:r>
              <a:rPr lang="tr-TR" sz="1400" dirty="0"/>
              <a:t> </a:t>
            </a:r>
            <a:r>
              <a:rPr lang="tr-TR" sz="1400" dirty="0" err="1"/>
              <a:t>Wi</a:t>
            </a:r>
            <a:r>
              <a:rPr lang="tr-TR" sz="1400" dirty="0"/>
              <a:t>-Fi </a:t>
            </a:r>
            <a:r>
              <a:rPr lang="tr-TR" sz="1400" dirty="0" err="1"/>
              <a:t>connections</a:t>
            </a:r>
            <a:r>
              <a:rPr lang="tr-TR" sz="1400" dirty="0"/>
              <a:t>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easy</a:t>
            </a:r>
            <a:r>
              <a:rPr lang="tr-TR" sz="1400" dirty="0"/>
              <a:t> </a:t>
            </a:r>
            <a:r>
              <a:rPr lang="tr-TR" sz="1400" dirty="0" err="1"/>
              <a:t>to</a:t>
            </a:r>
            <a:r>
              <a:rPr lang="tr-TR" sz="1400" dirty="0"/>
              <a:t> transfer data</a:t>
            </a:r>
            <a:r>
              <a:rPr lang="tr-TR" sz="1400" dirty="0" smtClean="0"/>
              <a:t>.</a:t>
            </a:r>
          </a:p>
          <a:p>
            <a:pPr algn="l"/>
            <a:endParaRPr lang="tr-TR" sz="1400" dirty="0"/>
          </a:p>
          <a:p>
            <a:pPr algn="l"/>
            <a:r>
              <a:rPr lang="tr-TR" sz="1400" dirty="0"/>
              <a:t>.</a:t>
            </a:r>
            <a:r>
              <a:rPr lang="tr-TR" sz="1400" dirty="0" err="1"/>
              <a:t>We’ll</a:t>
            </a:r>
            <a:r>
              <a:rPr lang="tr-TR" sz="1400" dirty="0"/>
              <a:t> </a:t>
            </a:r>
            <a:r>
              <a:rPr lang="tr-TR" sz="1400" dirty="0" err="1"/>
              <a:t>use</a:t>
            </a:r>
            <a:r>
              <a:rPr lang="tr-TR" sz="1400" dirty="0"/>
              <a:t> 2 </a:t>
            </a:r>
            <a:r>
              <a:rPr lang="tr-TR" sz="1400" dirty="0" err="1"/>
              <a:t>modul</a:t>
            </a:r>
            <a:r>
              <a:rPr lang="tr-TR" sz="1400" dirty="0"/>
              <a:t> on </a:t>
            </a:r>
            <a:r>
              <a:rPr lang="tr-TR" sz="1400" dirty="0" err="1"/>
              <a:t>arduino</a:t>
            </a:r>
            <a:r>
              <a:rPr lang="tr-TR" sz="1400" dirty="0"/>
              <a:t> </a:t>
            </a:r>
            <a:r>
              <a:rPr lang="tr-TR" sz="1400" dirty="0" err="1"/>
              <a:t>for</a:t>
            </a:r>
            <a:r>
              <a:rPr lang="tr-TR" sz="1400" dirty="0"/>
              <a:t> </a:t>
            </a:r>
            <a:r>
              <a:rPr lang="tr-TR" sz="1400" dirty="0" err="1"/>
              <a:t>Wi</a:t>
            </a:r>
            <a:r>
              <a:rPr lang="tr-TR" sz="1400" dirty="0"/>
              <a:t>-Fi </a:t>
            </a:r>
            <a:r>
              <a:rPr lang="tr-TR" sz="1400" dirty="0" err="1"/>
              <a:t>communication</a:t>
            </a:r>
            <a:r>
              <a:rPr lang="tr-TR" sz="1400" dirty="0"/>
              <a:t> </a:t>
            </a:r>
            <a:r>
              <a:rPr lang="tr-TR" sz="1400" dirty="0" err="1"/>
              <a:t>which</a:t>
            </a:r>
            <a:r>
              <a:rPr lang="tr-TR" sz="1400" dirty="0"/>
              <a:t> </a:t>
            </a:r>
            <a:r>
              <a:rPr lang="tr-TR" sz="1400" dirty="0" err="1"/>
              <a:t>are</a:t>
            </a:r>
            <a:r>
              <a:rPr lang="tr-TR" sz="1400" dirty="0"/>
              <a:t> RF </a:t>
            </a:r>
            <a:r>
              <a:rPr lang="tr-TR" sz="1400" dirty="0" err="1"/>
              <a:t>Transmitter</a:t>
            </a:r>
            <a:r>
              <a:rPr lang="tr-TR" sz="1400" dirty="0"/>
              <a:t> </a:t>
            </a:r>
            <a:r>
              <a:rPr lang="tr-TR" sz="1400" dirty="0" err="1"/>
              <a:t>and</a:t>
            </a:r>
            <a:r>
              <a:rPr lang="tr-TR" sz="1400" dirty="0"/>
              <a:t> RF </a:t>
            </a:r>
            <a:r>
              <a:rPr lang="tr-TR" sz="1400" dirty="0" err="1"/>
              <a:t>Receiver.These</a:t>
            </a:r>
            <a:r>
              <a:rPr lang="tr-TR" sz="1400" dirty="0"/>
              <a:t> </a:t>
            </a:r>
            <a:r>
              <a:rPr lang="tr-TR" sz="1400" dirty="0" err="1"/>
              <a:t>moduls</a:t>
            </a:r>
            <a:r>
              <a:rPr lang="tr-TR" sz="1400" dirty="0"/>
              <a:t> </a:t>
            </a:r>
            <a:r>
              <a:rPr lang="tr-TR" sz="1400" dirty="0" err="1"/>
              <a:t>have</a:t>
            </a:r>
            <a:r>
              <a:rPr lang="tr-TR" sz="1400" dirty="0"/>
              <a:t> 150m </a:t>
            </a:r>
            <a:r>
              <a:rPr lang="tr-TR" sz="1400" dirty="0" err="1"/>
              <a:t>range</a:t>
            </a:r>
            <a:r>
              <a:rPr lang="tr-TR" sz="1400" dirty="0"/>
              <a:t> (</a:t>
            </a:r>
            <a:r>
              <a:rPr lang="tr-TR" sz="1400" dirty="0" err="1"/>
              <a:t>open</a:t>
            </a:r>
            <a:r>
              <a:rPr lang="tr-TR" sz="1400" dirty="0"/>
              <a:t> </a:t>
            </a:r>
            <a:r>
              <a:rPr lang="tr-TR" sz="1400" dirty="0" err="1"/>
              <a:t>area</a:t>
            </a:r>
            <a:r>
              <a:rPr lang="tr-TR" sz="1400" dirty="0"/>
              <a:t>).</a:t>
            </a:r>
          </a:p>
          <a:p>
            <a:pPr algn="l"/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41791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</TotalTime>
  <Words>360</Words>
  <Application>Microsoft Office PowerPoint</Application>
  <PresentationFormat>Ekran Gösterisi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7" baseType="lpstr">
      <vt:lpstr>Akış</vt:lpstr>
      <vt:lpstr>Motion Detector</vt:lpstr>
      <vt:lpstr>Problem Statement</vt:lpstr>
      <vt:lpstr>Current System</vt:lpstr>
      <vt:lpstr>Test Details</vt:lpstr>
      <vt:lpstr>Performance Tests</vt:lpstr>
      <vt:lpstr>Hardware Requirements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Detector</dc:title>
  <dc:creator>ASUS</dc:creator>
  <cp:lastModifiedBy>ASUS</cp:lastModifiedBy>
  <cp:revision>8</cp:revision>
  <dcterms:created xsi:type="dcterms:W3CDTF">2019-01-17T08:24:40Z</dcterms:created>
  <dcterms:modified xsi:type="dcterms:W3CDTF">2019-01-17T08:59:46Z</dcterms:modified>
</cp:coreProperties>
</file>