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21.11.2018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SFL ONLİNE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Ekin Naz Eren</a:t>
            </a:r>
          </a:p>
          <a:p>
            <a:r>
              <a:rPr lang="tr-TR" dirty="0" smtClean="0"/>
              <a:t>Tolga Şıvgın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41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ASUS\Desktop\TOLGA\Okul\Cse 490\Gr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280920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far…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- </a:t>
            </a:r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endParaRPr lang="tr-TR" dirty="0" smtClean="0"/>
          </a:p>
          <a:p>
            <a:r>
              <a:rPr lang="tr-TR" dirty="0" smtClean="0"/>
              <a:t>- Class </a:t>
            </a:r>
            <a:r>
              <a:rPr lang="tr-TR" dirty="0" err="1" smtClean="0"/>
              <a:t>Diagram</a:t>
            </a:r>
            <a:endParaRPr lang="tr-TR" dirty="0" smtClean="0"/>
          </a:p>
          <a:p>
            <a:r>
              <a:rPr lang="tr-TR" dirty="0" smtClean="0"/>
              <a:t>- ER </a:t>
            </a:r>
            <a:r>
              <a:rPr lang="tr-TR" dirty="0" err="1" smtClean="0"/>
              <a:t>Diagram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7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ASUS\Desktop\TOLGA\Okul\Cse 490\Use 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712968" cy="5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C:\Users\ASUS\Desktop\TOLGA\Okul\Cse 490\UseCAS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572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ASUS\Desktop\TOLGA\Okul\Cse 490\Use Cas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35292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9" name="Picture 3" descr="C:\Users\ASUS\Desktop\TOLGA\Okul\Cse 490\Tez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892480" cy="61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ER </a:t>
            </a:r>
            <a:r>
              <a:rPr lang="tr-TR" dirty="0" err="1" smtClean="0"/>
              <a:t>Diagram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ASUS\Desktop\TOLGA\Okul\Cse 490\ER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" y="1124744"/>
            <a:ext cx="92710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ASUS\Desktop\TOLGA\Okul\Cse 490\ER 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" y="476672"/>
            <a:ext cx="8161992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ASUS\Desktop\TOLGA\Okul\Cse 490\ER 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96944" cy="60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29</Words>
  <Application>Microsoft Office PowerPoint</Application>
  <PresentationFormat>Ekran Gösterisi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Akış</vt:lpstr>
      <vt:lpstr>SFL ONLİNE</vt:lpstr>
      <vt:lpstr>Our work so far…</vt:lpstr>
      <vt:lpstr>Use Case Diagram</vt:lpstr>
      <vt:lpstr>PowerPoint Sunusu</vt:lpstr>
      <vt:lpstr>PowerPoint Sunusu</vt:lpstr>
      <vt:lpstr>Class Diagram </vt:lpstr>
      <vt:lpstr>ER Diagram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 ONLİNE</dc:title>
  <dc:creator>ASUS</dc:creator>
  <cp:lastModifiedBy>ASUS</cp:lastModifiedBy>
  <cp:revision>4</cp:revision>
  <dcterms:created xsi:type="dcterms:W3CDTF">2018-11-21T06:52:28Z</dcterms:created>
  <dcterms:modified xsi:type="dcterms:W3CDTF">2018-11-21T07:53:42Z</dcterms:modified>
</cp:coreProperties>
</file>