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9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5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439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5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65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3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4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2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3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B1A1-C5AE-45A5-A044-4CBF730D2025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C7CFEA-6B93-49C5-A2BC-822E674C2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Python </a:t>
            </a:r>
            <a:r>
              <a:rPr lang="en-US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shart</a:t>
            </a:r>
            <a:r>
              <a:rPr lang="ru-RU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operatori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46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9127" y="310100"/>
            <a:ext cx="108137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</a:t>
            </a:r>
            <a:r>
              <a:rPr lang="en-US" sz="2400" b="1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shartlari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1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If </a:t>
            </a:r>
            <a:r>
              <a:rPr lang="en-US" sz="2400" b="1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iboralari</a:t>
            </a:r>
            <a:endParaRPr lang="ru-RU" sz="2400" b="1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matematikadan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odatiy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mantiqiy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shartlarni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qo'llab-quvvatlaydi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ru-RU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== b</a:t>
            </a: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Kichikroq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Kichik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yoki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Kattaroq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katta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yoki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ru-RU" sz="2400" b="0" i="0" dirty="0" smtClean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shartlar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necha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usulda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qo'llanilishi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mumkin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ko'pincha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"if"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tsikllarda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3569" y="548641"/>
            <a:ext cx="77525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3569" y="4112735"/>
            <a:ext cx="10775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28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you will get an error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38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6472" y="240146"/>
            <a:ext cx="89130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Elif</a:t>
            </a:r>
            <a:endParaRPr lang="ru-RU" sz="2800" b="1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sz="2800" b="1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Elif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kalit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so'zi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Pythonning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"agar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oldingi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shartlar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to'g'ri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bo'lmagan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bo'lsa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800" b="0" i="0" dirty="0" err="1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bu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shartni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sinab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ko'ring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deyish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usulidir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5528" y="26719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4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4327" y="5340452"/>
            <a:ext cx="9947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misolda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 b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katta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shuning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uchun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birinchi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to'g'ri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2400" b="0" i="0" dirty="0" err="1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sharti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ham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to'g'ri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emas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shuning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uchun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biz </a:t>
            </a:r>
            <a:r>
              <a:rPr lang="en-US" sz="2400" b="0" i="0" dirty="0" smtClean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shartiga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o'tamiz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"a b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katta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deb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ekranga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chiqaramiz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95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8073" y="157019"/>
            <a:ext cx="81926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166563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40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Consolas</vt:lpstr>
      <vt:lpstr>Segoe UI</vt:lpstr>
      <vt:lpstr>Trebuchet MS</vt:lpstr>
      <vt:lpstr>Verdana</vt:lpstr>
      <vt:lpstr>Wingdings 3</vt:lpstr>
      <vt:lpstr>Грань</vt:lpstr>
      <vt:lpstr>Python shart operatori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shart operatori</dc:title>
  <dc:creator>Учетная запись Майкрософт</dc:creator>
  <cp:lastModifiedBy>Учетная запись Майкрософт</cp:lastModifiedBy>
  <cp:revision>1</cp:revision>
  <dcterms:created xsi:type="dcterms:W3CDTF">2024-04-01T03:22:10Z</dcterms:created>
  <dcterms:modified xsi:type="dcterms:W3CDTF">2024-04-01T03:28:29Z</dcterms:modified>
</cp:coreProperties>
</file>