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467"/>
    <a:srgbClr val="BAD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10BE-5D85-7C52-C915-6F6E31315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632C3-1DA1-924B-2132-33592FE9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0B4F-10EB-F200-5C6B-5B9E517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15F2-90D8-4A0F-FB8B-387B67DC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B6CB-A84D-B755-6A2D-46661CF0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8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4E9B-4907-F18E-D1C8-686FE6E4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DA616-FA58-64A0-2C8C-1C78EB168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35C9-0F43-C4BA-AF33-675A550A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668C6-73CA-34F1-EEBB-B63C94D5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688C3-528F-C67A-C0B5-D754716D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3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4675D-6786-7DB4-798F-4C2804D52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AC571-0857-9D79-E791-0FAE5901D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3E70-AC0B-4D63-B0BB-FFC1B235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B6D6-A63B-DCE9-ADFC-5BE1D9C6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09A7-AB2A-6A46-9A82-59090F05E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3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24DB-6219-C27C-3D8C-9FD1409D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1E70-C400-0B00-97F4-0D09B657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A5D3-140F-1120-E77E-B96BF01A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C6BA-0357-5BC1-44D6-B606A919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0BF3-8DFC-EAB1-9649-D441BF63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0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581F-06D9-7E21-216E-962B9A00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13CC9-DA86-A163-7230-83386B18E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A5D10-200C-4C53-8E5C-23B91AA8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56177-5334-BE68-D82E-22841D62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E393E-FC1D-032E-B8D6-96DDCC87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8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5BDF-FECD-999E-DBD7-CC830182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8A70-DB78-829A-9870-E0F837E11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C730D-C319-E80B-8A5D-169BED540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6179B-DEA6-8E05-B628-4A1E03C7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30BBF-1843-415D-59C4-F93C9FAD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A8F7-CBB9-563E-A226-E6A92F37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4F3A-AA0C-A54B-A112-EC5A92BF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E0AE3-9A91-E8AB-CCFE-DD8125E05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A8DB7-5AD7-2822-DDC5-481765397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A5810-1ED4-49D8-C38A-C959441B9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920B0-FD7F-4528-ACDB-DC2B4E31B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9E21B-9F48-9DFC-5993-0BFB9ABC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0D9AD-12EE-AF32-8602-00DED6BC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4098E-6B21-25B1-8CB1-E8AC568B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53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5CDB-C1D6-D567-3BB9-1B97DD9C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A68B4-B8AF-22A8-0618-B65BD064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663D2-010B-1942-6321-1715A6EE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7B480-9603-91AA-6B89-B8AE5F35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1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98347-7D37-5575-F708-AA38C1DE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32175F-E174-0342-D6E7-B39776B4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8A73D-2DEF-73B2-D025-BA604C6F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96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6334-3B0A-578E-C608-BA99304D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D8AAD-28E0-52F0-D9F5-5E818485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AE918-AC8D-9BCC-33FC-CFBB2F184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93F2F-6E5C-BA59-0897-C501FED4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8A416-8D1F-434B-930D-A5341639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070A-A62D-FE57-6BCA-E8AEC1EA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0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B658-C38C-BC20-F2AA-1472D5EB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B27C3-7A21-E9F3-2540-4D6FA8ECF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DBE1B-FD06-A900-6FF2-599A79D38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C9285-AAF4-B3EA-9A98-7DE25684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B43BD-4F42-AC77-7D13-5B949E71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2A01-BD2B-2031-B060-770DE678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5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BCAE0-6200-C073-1A11-4152E080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9310-414E-842A-F036-CA19FB24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C311-ECC6-55CA-BEE1-5CD734368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66F1-1FEB-4A59-ACF4-09F92D7C086A}" type="datetimeFigureOut">
              <a:rPr lang="en-IN" smtClean="0"/>
              <a:t>18-09-2023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2042-1BCE-377E-F072-3E2C64DB8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11DF-747D-996F-D32C-2EA88C545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6694-DC55-4167-A3E1-D34B170D0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97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98FD3-9455-E9BA-5207-31E8B964EB4F}"/>
              </a:ext>
            </a:extLst>
          </p:cNvPr>
          <p:cNvSpPr txBox="1"/>
          <p:nvPr/>
        </p:nvSpPr>
        <p:spPr>
          <a:xfrm>
            <a:off x="0" y="2247088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B34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 Insurance Company</a:t>
            </a:r>
          </a:p>
          <a:p>
            <a:pPr algn="ctr"/>
            <a:endParaRPr lang="en-US" sz="32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rgbClr val="2B34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2022 – April 2023</a:t>
            </a:r>
          </a:p>
          <a:p>
            <a:pPr algn="ctr"/>
            <a:endParaRPr lang="en-US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solidFill>
                  <a:srgbClr val="2B34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pPr algn="ctr"/>
            <a:r>
              <a:rPr lang="en-US" sz="1600" dirty="0">
                <a:solidFill>
                  <a:srgbClr val="2B34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Satheeshkumar T</a:t>
            </a:r>
            <a:endParaRPr lang="en-IN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B3274-2AD0-EA28-6D27-84F8457A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42" y="1110572"/>
            <a:ext cx="1136516" cy="11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8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98FD3-9455-E9BA-5207-31E8B964EB4F}"/>
              </a:ext>
            </a:extLst>
          </p:cNvPr>
          <p:cNvSpPr txBox="1"/>
          <p:nvPr/>
        </p:nvSpPr>
        <p:spPr>
          <a:xfrm>
            <a:off x="0" y="8007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2B34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Shielded cities with our Shield Insurance</a:t>
            </a:r>
            <a:endParaRPr lang="en-IN" sz="3600" u="sng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8B34A-7E4D-90CA-C11A-7896DF38C05D}"/>
              </a:ext>
            </a:extLst>
          </p:cNvPr>
          <p:cNvSpPr txBox="1"/>
          <p:nvPr/>
        </p:nvSpPr>
        <p:spPr>
          <a:xfrm>
            <a:off x="0" y="186492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Chennai</a:t>
            </a:r>
          </a:p>
          <a:p>
            <a:pPr algn="ctr"/>
            <a:endParaRPr lang="en-US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Hyderabad</a:t>
            </a:r>
          </a:p>
          <a:p>
            <a:pPr algn="ctr"/>
            <a:endParaRPr lang="en-US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Delhi NCR</a:t>
            </a:r>
          </a:p>
          <a:p>
            <a:pPr algn="ctr"/>
            <a:endParaRPr lang="en-US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Indore</a:t>
            </a:r>
          </a:p>
          <a:p>
            <a:pPr algn="ctr"/>
            <a:endParaRPr lang="en-US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Mumbai</a:t>
            </a:r>
            <a:endParaRPr lang="en-IN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1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98FD3-9455-E9BA-5207-31E8B964EB4F}"/>
              </a:ext>
            </a:extLst>
          </p:cNvPr>
          <p:cNvSpPr txBox="1"/>
          <p:nvPr/>
        </p:nvSpPr>
        <p:spPr>
          <a:xfrm>
            <a:off x="0" y="800778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>
                <a:solidFill>
                  <a:srgbClr val="2B34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Ways to get shielded with help of our Shield Insurance</a:t>
            </a:r>
            <a:endParaRPr lang="en-IN" sz="3600" u="sng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8B34A-7E4D-90CA-C11A-7896DF38C05D}"/>
              </a:ext>
            </a:extLst>
          </p:cNvPr>
          <p:cNvSpPr txBox="1"/>
          <p:nvPr/>
        </p:nvSpPr>
        <p:spPr>
          <a:xfrm>
            <a:off x="0" y="1864921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Offline - Agent</a:t>
            </a:r>
          </a:p>
          <a:p>
            <a:pPr algn="ctr"/>
            <a:endParaRPr lang="en-US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Offline – Direct</a:t>
            </a:r>
          </a:p>
          <a:p>
            <a:pPr algn="ctr"/>
            <a:endParaRPr lang="en-US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Online – App</a:t>
            </a:r>
          </a:p>
          <a:p>
            <a:pPr algn="ctr"/>
            <a:endParaRPr lang="en-US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  <a:p>
            <a:pPr algn="ctr"/>
            <a:r>
              <a:rPr lang="en-US" sz="3200" dirty="0">
                <a:solidFill>
                  <a:srgbClr val="2B3467"/>
                </a:solidFill>
                <a:latin typeface="Aptos Narrow" panose="020B0004020202020204" pitchFamily="34" charset="0"/>
              </a:rPr>
              <a:t>Online - Website</a:t>
            </a:r>
            <a:endParaRPr lang="en-IN" sz="3200" dirty="0">
              <a:solidFill>
                <a:srgbClr val="2B3467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80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98FD3-9455-E9BA-5207-31E8B964EB4F}"/>
              </a:ext>
            </a:extLst>
          </p:cNvPr>
          <p:cNvSpPr txBox="1"/>
          <p:nvPr/>
        </p:nvSpPr>
        <p:spPr>
          <a:xfrm>
            <a:off x="0" y="48969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B34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</a:t>
            </a:r>
            <a:endParaRPr lang="en-IN" sz="3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36572-0A78-E5BE-85EB-901D2D85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6" y="1333987"/>
            <a:ext cx="7940728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98FD3-9455-E9BA-5207-31E8B964EB4F}"/>
              </a:ext>
            </a:extLst>
          </p:cNvPr>
          <p:cNvSpPr txBox="1"/>
          <p:nvPr/>
        </p:nvSpPr>
        <p:spPr>
          <a:xfrm>
            <a:off x="0" y="286965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0682104-2C47-09EA-0E39-AB41346438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228318"/>
                  </p:ext>
                </p:extLst>
              </p:nvPr>
            </p:nvGraphicFramePr>
            <p:xfrm>
              <a:off x="-226143" y="0"/>
              <a:ext cx="12811433" cy="72070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F0682104-2C47-09EA-0E39-AB41346438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26143" y="0"/>
                <a:ext cx="12811433" cy="72070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592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098FD3-9455-E9BA-5207-31E8B964EB4F}"/>
              </a:ext>
            </a:extLst>
          </p:cNvPr>
          <p:cNvSpPr txBox="1"/>
          <p:nvPr/>
        </p:nvSpPr>
        <p:spPr>
          <a:xfrm>
            <a:off x="0" y="286965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2B34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IN" sz="1600" dirty="0">
              <a:solidFill>
                <a:srgbClr val="2B34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D4C89205-AA05-4381-9638-2401EDA0CE79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1aSW/bOBT+K4UuczEG3JfepmmBObSDoh0UGAwC45F8dNTIliHJaTxF/vtQkpNml6OmqZPmEMQixY9vX0h9zUJeLwtY/wVzzF5mr8rycA7V4QueTbLFxTGrKaeRS+YIJZwSqYxNb5XLJi8Xdfbya9ZANcPmU16voGgB0+C/+5MMiuI9zNqnCEWNk2yJVV0uoMj/w/7lNNVUKzyZZHi8LMoKWsiPDTTYwh6l19NzIoX+3tIFvsmP8CP6ph/9gMuyak6fJ1nd/+pIujjXgnUb7pWLBvJFAm7HvHFK+JYxQyNRVnEO7XidL2bFhsRva/9eL1ux1AeQ/if+3eeE3uKcnCQGKJNOcUEBlLXMmhiJGYslJaciekt4BAWCKKCyXRvzotmQ7tZvjpdVknOSfo+1l6Q2K6vcp306eVZY1xvm98piNe9+vbkw/rFcVR4/YOymFk3erBNSyOdTv6qbco5V1tLzviqT6ro5377Sjh2UX/YqTHuG7CU5mZyR8Uc4goVPo5dpeIdQryrclohDXE/n/ZL6MhFN2UBxkcSfT06FR7hY4TXU7KeRW82gAVfgm+OLhpAeqoDVq3Wn5Nd5dWrLdHKJ4nvXbqI4jQvDvTFaSc880agl1Xy0RXOwHJk3VkiHBjxwP4jV4HHjyuOraEJw7qKwQTlpA/fOabcj/pHi3XRWlavljljls5P8UBX3nhKjjFEYpQiSyIiwzuHoPBIkAaK1lVxSmjCpZGOxVPTJS5xhlkLyPS9TJt8RP3nOI3d3kckOxbLH464XcpoESEUfYdFBclhqhOdhfB6SWgcbtRRCO2BUCFR0tN8ngrQLQbBIhA8mZTYz6Ks3WuWfOVZQ+YP122RNxVUxns1fnToV3Seo8r4e70R+F1WEtoBvmdp0F2dQ2QXNnL12jprsdRp88W2gnd7wkP2DcLuT3uYWT1Ii71I7c7DzcWswVhSpI9s7gKq5HC36ji9t9flca7fRch9DnqRaTw39ibJ3arX7XeBzKIURVisVlUGnvSHDbcaNIdkpww0QwjEwcDIGtKNDMreEofPacCfRcOmM3PE2fNDT6iL3Ce08q1mCn3VmkfQIHSvLfqMc+/kydNPYcfo1e5sn7nvsT1CsWtjfXqcVofyy+K3NtJtce63zdivqbpd7l0ZvT8JIBjTldUsF8xKCEmR8Ir3HMBkgL9bbVZv3a0Rn/nmOmPl8Pl3//Ao8rZ4OymXQqg+X+VXv1dR2JwMEFJHUkkAdGR9XQBCLQQjrSVCWEy5guJV6CAm6AhaHY4TmoQpbVufscnX+A+jf1OeKg+aaW++kYgqoUnpQadCR+WrVNF1muqS5pC5mIoEUyIkkEsErNd4OdMpUgSutjBWGWG+kZ89l+nOZ/mjK9O+Js891+i9ap09Orwu/1YPZQR4CLrIuKqJlkhKeSi3qaFt/yy2q7pvD9tB2AXhkigZvFBBkwhI5smUY2kl6Gb1UqStBoTUJUuvRp7GpGVFt2iDGgrWKB6d2o4S4wzHoc+j+WWXyUV6u6vuvkoULEakkIAIhjFDjQT9wj/so2pNtTuUfron8jrO2a60ALOMaGZfBEKoYBC1HX2DxIJnyVkJrVdpwJsXoa2Nk0jjpUt3eHolLrpiAHQqZu2IUZ+Hh4e+O7uS844zTBOUpp0AIcp0ypyDKjjUoAoY78DYgc6nRVH7z5cCtWPkcZtdgCU+UFzwErwwk10EMw3dJN2DJYJXkqKT3nnOiTRTDXyLdgGUFY22rG5iXxJqA0o+mS3lpvY+KaKmZhlS/0GHZ34BFkx/b9NfebRvOqdAqjsVyXgTBI/FRJnUqwYITY7EIowRYoEpo5NQkTbDhIHO/XrQsi9zn1zh2O76e5uHXO+vdRiT9gS/jLHJlGBLugjLKKvGQx/Qx8T5Nr83z1fwKtTUUWE87qf5SGtxeKL0OlSUWVQSIIJghhqV0/8A++EO+gni8GtxWJL3+gjHt9ZijhHEe0UpG/C63EU9ccbfKYr/b+eR61spVUy/B43tY4DUsJtZgETAMsNl9733G4cnJ/yvcEMVvLgAA&quot;"/>
    <we:property name="creatorSessionId" value="&quot;e948d685-1655-4f0f-9b20-9065eb31ef01&quot;"/>
    <we:property name="creatorTenantId" value="&quot;df8679cd-a80e-45d8-99ac-c83ed7ff95a0&quot;"/>
    <we:property name="creatorUserId" value="&quot;10032002B79D60AB&quot;"/>
    <we:property name="datasetId" value="&quot;134a28fd-071a-4de7-aa60-70c1a9110764&quot;"/>
    <we:property name="embedUrl" value="&quot;/reportEmbed?reportId=93821543-cd24-4aba-a03c-bb539b2faeeb&amp;config=eyJjbHVzdGVyVXJsIjoiaHR0cHM6Ly9XQUJJLVVBRS1OT1JUSC1BLVBSSU1BUlktcmVkaXJlY3QuYW5hbHlzaXMud2luZG93cy5uZXQiLCJlbWJlZEZlYXR1cmVzIjp7Im1vZGVybkVtYmVkIjp0cnVlLCJ1c2FnZU1ldHJpY3NWTmV4dCI6dHJ1ZX19&amp;disableSensitivityBanner=true&quot;"/>
    <we:property name="initialStateBookmark" value="&quot;H4sIAAAAAAAAA+0a2W7TWPRXRn7hJRrdfeENSqWRoIBghDQaoejcrTV14sh2SjOo/z7Hdlq6pS6mlFD6EMU+1z733LMv/pKFvF4UsHoNs5g9zZ6X5eEMqsM/eDbJ5mvYmzcv9569ezl9/WxvF8HlosnLeZ09/ZI1UO3H5kNeL6FoMSDw34+TDIriLey3dwmKOk6yRazqcg5F/l/sH8alplrGk0kWjxdFWUGL8n0DTWzRHuHjeI970z9bQsA3+VF8H33TQ9/FRVk1p/eTrO6vOpIurrXIug13ynkD+RwRtzBvnBJeMkcMTURZxTm08Dqf7xdrEr+++/dq0fKhPgD8x/O7T4i9xXNyggegTDrFBQVQ1jJrUiJmLC4pORXJW8ITKBBEAZXtuykvmjXpbrV7vKiQz8j9HtcOcm2/rHKP+3T8rGJdrw+/UxbLWXe1ewH+vlxWPr6LqVuaN3mzQkwhn039sm7KWayylp63VYmi69Z8+0gLOyg/71QR9wzZU3IyOSPjWTiCuUfoZRr2ItTLKt6WiMO4ms76V+rLRDRlA8VFEn8+OVU8ivNlvIaajwi5UQ0acEXcPb6oCHhThVg9X3VCfpFXp7pMJ5covnPpIsUIF4Z7Y7SSnnmio5ZU89EazcHyyLyxQrpowAP3g7iaeNy48vgqNiE4d0nYoJy0gXvntNsS+0B/N92vyuViS7Ty0Uh+qIh7S0lJpiSMUiSSxIiwzsXRcSRIAkRrK7mkFHFSycbiUsmjlTjDLAW0PS815VtiJ49x5NtNZLJFvuzXMdcLMU0CYNJHWHKABkuN8DyMj0NS62CTlkJoB4wKERUdbfdIkHYhCJaI8MFgZDODtrpRK//KYwWVP1i9Qm0qrrLxbP3q0inrPkCV9/l4x/JvEUVoE/j2UOty4gxVdkEyZ4+doyZ7gcA/vgLa5fUZsn8i3GykN5nFg+TIHpYzB1vvtwZ9RYEV2c4BVM1lb9FXfLjVp3Ol3VrKvQ95kGI9VfQHerxTrW31Yt13aLeelaHd5CAPIc6zzim6KIURViuVlIlOe0OGS5CN7topww0QwmNg4GQK0Y5219wSFp3XhjsZDZfOyC0v0QetsC5yj9jOHzVD9PudyqCMoTvKot8oj/VXmX3pztL+v8rx9D3uD1AsW7RPXuAbofw8f9LKdB2HrzXs7o262+XOufGxk1owppWUo4RxnqKVjPh7ltqZsZyjcTabTVe/ocxu5EUvMWWJjSoBJBDMEMMwNdoSO/uu9PjXFtxtWNLLj3GWuDIsEu6CMsoqcZ9+MuHZp/jYLF/OruQtNRSxnnZc/a0keHum9DIkjBJggSqhI6cmWMXgnm1wUSK386upZwdfTfPwe0nwtizp5ee8CIIn4pN04JVgwYnBvCefoTFfU6Y6Ii3+2gaV4ZwKrdJYXMpL631SREvNNChlqB2LywrGNJEkMC+JNSFKP1zYb8AlUcMlj0p67zkn2iQxPBbagEt4orzgIXhlgMsQYxhNFwHMNsHbEJkDzZVft73H4DJBecopZsORa7BWEDXM+w25cGTSOIlK0TUuJFdMDPuHbShM77dMxreP8nJZ/4QO390mnYeL/JqCKEimvJVAJQEsi5gUo6dFYBnXkaG5GEIx2AQtR/fThQsptjSJQAgj1HjQ25zy37tOInl5sdoaKxmiZpx2YrGP4QW9nLHo7BQPTg1PQrZsBPHY3fy5bvsGIY1USi+Tl8ppH4XWJGBSNXrUJ4xkQD0PlgpMgSAoQbZCwXt7/m4Ff6Be9851SlPbfQ9BQBFJLQmYsA/q1MaOKQhiYxDCehKU5YQL2A636QqYH45hmocq3HImyS7PJH8A/euppOKYz2tuvZOKKaBK6UGhQUfm82XTdH72wolu7qqjKJlJBJxvKyYZsSZU43RkaCctrA5c6Tb0GmK9kZ6N158HGeQeh5rbGfYHE7PHqebjVPP6qWbXE7FMUsIxDaOOtlNHeYtZ42aX3rlt4IkpGrxRQCITlsjRw9AO4XVtz3LZ1Avw8S3M4zXtTzQ3mIcY1tebWqDd9959CEBqclcM9Uzbr8DPuqUnJ/8DZnutgJAuAAA=&quot;"/>
    <we:property name="isFiltersActionButtonVisible" value="true"/>
    <we:property name="pageDisplayName" value="&quot;General View&quot;"/>
    <we:property name="pageName" value="&quot;ReportSection&quot;"/>
    <we:property name="reportEmbeddedTime" value="&quot;2023-09-17T14:44:30.719Z&quot;"/>
    <we:property name="reportName" value="&quot;shield&quot;"/>
    <we:property name="reportState" value="&quot;CONNECTED&quot;"/>
    <we:property name="reportUrl" value="&quot;/groups/me/reports/93821543-cd24-4aba-a03c-bb539b2faeeb/ReportSection?bookmarkGuid=bc6f759a-74f4-445a-bb5c-f1dc20519fb1&amp;bookmarkUsage=1&amp;ctid=df8679cd-a80e-45d8-99ac-c83ed7ff95a0&amp;fromEntryPoint=export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Satheesh kumar</dc:creator>
  <cp:lastModifiedBy>Satheesh kumar</cp:lastModifiedBy>
  <cp:revision>8</cp:revision>
  <dcterms:created xsi:type="dcterms:W3CDTF">2023-09-17T13:12:09Z</dcterms:created>
  <dcterms:modified xsi:type="dcterms:W3CDTF">2023-09-18T12:30:28Z</dcterms:modified>
</cp:coreProperties>
</file>