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7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AA74-F608-4A4F-AAAE-632D55519AF5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CEF-85F0-427D-9472-1F9E5F7E8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40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AA74-F608-4A4F-AAAE-632D55519AF5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CEF-85F0-427D-9472-1F9E5F7E8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327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AA74-F608-4A4F-AAAE-632D55519AF5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CEF-85F0-427D-9472-1F9E5F7E8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205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AA74-F608-4A4F-AAAE-632D55519AF5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CEF-85F0-427D-9472-1F9E5F7E8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177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AA74-F608-4A4F-AAAE-632D55519AF5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CEF-85F0-427D-9472-1F9E5F7E8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47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AA74-F608-4A4F-AAAE-632D55519AF5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CEF-85F0-427D-9472-1F9E5F7E8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712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AA74-F608-4A4F-AAAE-632D55519AF5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CEF-85F0-427D-9472-1F9E5F7E8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65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AA74-F608-4A4F-AAAE-632D55519AF5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CEF-85F0-427D-9472-1F9E5F7E8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27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AA74-F608-4A4F-AAAE-632D55519AF5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CEF-85F0-427D-9472-1F9E5F7E8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37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AA74-F608-4A4F-AAAE-632D55519AF5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CEF-85F0-427D-9472-1F9E5F7E8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51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AA74-F608-4A4F-AAAE-632D55519AF5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CEF-85F0-427D-9472-1F9E5F7E86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001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6AA74-F608-4A4F-AAAE-632D55519AF5}" type="datetimeFigureOut">
              <a:rPr lang="en-SG" smtClean="0"/>
              <a:t>16/10/2024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70CEF-85F0-427D-9472-1F9E5F7E869E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09AB5-58B8-E6DD-E56F-39C152BAD13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4850" y="63500"/>
            <a:ext cx="12541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416563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132E-D66A-3CE0-D00A-74CC73AC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755" y="2300496"/>
            <a:ext cx="10881360" cy="334264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Web-enabled Geospatial Analytics Applications with Shiny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00186-1E45-4FD6-808F-E91ECE3B8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912427"/>
            <a:ext cx="9601200" cy="1339630"/>
          </a:xfrm>
        </p:spPr>
        <p:txBody>
          <a:bodyPr>
            <a:normAutofit/>
          </a:bodyPr>
          <a:lstStyle/>
          <a:p>
            <a:r>
              <a:rPr lang="en-US" sz="2940" dirty="0"/>
              <a:t>Seminar Room 4-1 (Level 4)</a:t>
            </a:r>
          </a:p>
          <a:p>
            <a:r>
              <a:rPr lang="en-US" sz="2940" dirty="0"/>
              <a:t>SOE/SCIS2 Building</a:t>
            </a:r>
            <a:endParaRPr lang="en-SG" sz="2940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FD11EA5-C019-BFDC-5483-32BCF6060ADF}"/>
              </a:ext>
            </a:extLst>
          </p:cNvPr>
          <p:cNvSpPr/>
          <p:nvPr/>
        </p:nvSpPr>
        <p:spPr>
          <a:xfrm>
            <a:off x="3240741" y="7204992"/>
            <a:ext cx="6320117" cy="116317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67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951d41b-6b8e-4636-984f-012bff14ba18}" enabled="1" method="Standard" siteId="{c98a79ca-5a9a-4791-a243-f06afd67464d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18</Words>
  <Application>Microsoft Office PowerPoint</Application>
  <PresentationFormat>A3 Paper (297x420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Building Web-enabled Geospatial Analytics Applications with Shiny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 Tin Seong</dc:creator>
  <cp:lastModifiedBy>KAM Tin Seong</cp:lastModifiedBy>
  <cp:revision>1</cp:revision>
  <cp:lastPrinted>2024-10-15T23:41:22Z</cp:lastPrinted>
  <dcterms:created xsi:type="dcterms:W3CDTF">2024-10-15T23:31:51Z</dcterms:created>
  <dcterms:modified xsi:type="dcterms:W3CDTF">2024-10-15T23:59:38Z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SMU Classification: Restricted</vt:lpwstr>
  </property>
</Properties>
</file>